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4"/>
    <p:sldMasterId id="2147483709" r:id="rId5"/>
    <p:sldMasterId id="2147483667" r:id="rId6"/>
  </p:sldMasterIdLst>
  <p:notesMasterIdLst>
    <p:notesMasterId r:id="rId14"/>
  </p:notesMasterIdLst>
  <p:handoutMasterIdLst>
    <p:handoutMasterId r:id="rId15"/>
  </p:handoutMasterIdLst>
  <p:sldIdLst>
    <p:sldId id="385" r:id="rId7"/>
    <p:sldId id="382" r:id="rId8"/>
    <p:sldId id="389" r:id="rId9"/>
    <p:sldId id="390" r:id="rId10"/>
    <p:sldId id="391" r:id="rId11"/>
    <p:sldId id="392" r:id="rId12"/>
    <p:sldId id="393" r:id="rId13"/>
  </p:sldIdLst>
  <p:sldSz cx="12192000" cy="6858000"/>
  <p:notesSz cx="7104063" cy="10234613"/>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7272D8-A16A-8E91-31E4-B8520E5F7C2A}" name="Treuthardt Claudia" initials="TC" userId="S::claudia.treuthardt@evl.fi::ce7f1c91-c487-435c-a654-db81c21257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EB6DD"/>
    <a:srgbClr val="FFECE4"/>
    <a:srgbClr val="942E75"/>
    <a:srgbClr val="4DAAE6"/>
    <a:srgbClr val="028342"/>
    <a:srgbClr val="B4DEC7"/>
    <a:srgbClr val="601C4D"/>
    <a:srgbClr val="E9F5EE"/>
    <a:srgbClr val="CBD9CF"/>
    <a:srgbClr val="E5F3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41FFB4-FE46-4184-9916-663C2174FA22}" v="2" dt="2026-09-02T10:15:10.0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422"/>
  </p:normalViewPr>
  <p:slideViewPr>
    <p:cSldViewPr snapToGrid="0">
      <p:cViewPr varScale="1">
        <p:scale>
          <a:sx n="120" d="100"/>
          <a:sy n="120" d="100"/>
        </p:scale>
        <p:origin x="234" y="9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85A2C4-7D1A-7A2C-8EF2-5C361E997461}"/>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i-FI"/>
          </a:p>
        </p:txBody>
      </p:sp>
      <p:sp>
        <p:nvSpPr>
          <p:cNvPr id="3" name="Date Placeholder 2">
            <a:extLst>
              <a:ext uri="{FF2B5EF4-FFF2-40B4-BE49-F238E27FC236}">
                <a16:creationId xmlns:a16="http://schemas.microsoft.com/office/drawing/2014/main" id="{2B737C51-8E74-E6FF-D0C2-80DB2AF1CEC6}"/>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90EDF4B9-47DB-644B-80E9-3E3721602511}" type="datetimeFigureOut">
              <a:rPr lang="fi-FI" smtClean="0"/>
              <a:t>2.9.2026</a:t>
            </a:fld>
            <a:endParaRPr lang="fi-FI"/>
          </a:p>
        </p:txBody>
      </p:sp>
      <p:sp>
        <p:nvSpPr>
          <p:cNvPr id="4" name="Footer Placeholder 3">
            <a:extLst>
              <a:ext uri="{FF2B5EF4-FFF2-40B4-BE49-F238E27FC236}">
                <a16:creationId xmlns:a16="http://schemas.microsoft.com/office/drawing/2014/main" id="{8F8B6A97-3365-1608-15AF-9F8318D3A052}"/>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fi-FI"/>
          </a:p>
        </p:txBody>
      </p:sp>
      <p:sp>
        <p:nvSpPr>
          <p:cNvPr id="5" name="Slide Number Placeholder 4">
            <a:extLst>
              <a:ext uri="{FF2B5EF4-FFF2-40B4-BE49-F238E27FC236}">
                <a16:creationId xmlns:a16="http://schemas.microsoft.com/office/drawing/2014/main" id="{68DFA03C-D602-6173-C7DD-B22D7D0AB81E}"/>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764ED20A-4D90-6943-A54A-D984F1C45C77}" type="slidenum">
              <a:rPr lang="fi-FI" smtClean="0"/>
              <a:t>‹#›</a:t>
            </a:fld>
            <a:endParaRPr lang="fi-FI"/>
          </a:p>
        </p:txBody>
      </p:sp>
    </p:spTree>
    <p:extLst>
      <p:ext uri="{BB962C8B-B14F-4D97-AF65-F5344CB8AC3E}">
        <p14:creationId xmlns:p14="http://schemas.microsoft.com/office/powerpoint/2010/main" val="25225063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i-FI"/>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E8732D6F-3E88-3B45-AE22-F3B3DB269778}" type="datetimeFigureOut">
              <a:rPr lang="fi-FI" smtClean="0"/>
              <a:t>2.9.2026</a:t>
            </a:fld>
            <a:endParaRPr lang="fi-FI"/>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i-FI"/>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i-FI"/>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6E48F75-80ED-EE4A-8157-1381D4995F42}" type="slidenum">
              <a:rPr lang="fi-FI" smtClean="0"/>
              <a:t>‹#›</a:t>
            </a:fld>
            <a:endParaRPr lang="fi-FI"/>
          </a:p>
        </p:txBody>
      </p:sp>
    </p:spTree>
    <p:extLst>
      <p:ext uri="{BB962C8B-B14F-4D97-AF65-F5344CB8AC3E}">
        <p14:creationId xmlns:p14="http://schemas.microsoft.com/office/powerpoint/2010/main" val="300609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36E48F75-80ED-EE4A-8157-1381D4995F42}" type="slidenum">
              <a:rPr lang="fi-FI" smtClean="0"/>
              <a:t>1</a:t>
            </a:fld>
            <a:endParaRPr lang="fi-FI"/>
          </a:p>
        </p:txBody>
      </p:sp>
    </p:spTree>
    <p:extLst>
      <p:ext uri="{BB962C8B-B14F-4D97-AF65-F5344CB8AC3E}">
        <p14:creationId xmlns:p14="http://schemas.microsoft.com/office/powerpoint/2010/main" val="4062448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36E48F75-80ED-EE4A-8157-1381D4995F42}" type="slidenum">
              <a:rPr lang="fi-FI" smtClean="0"/>
              <a:t>4</a:t>
            </a:fld>
            <a:endParaRPr lang="fi-FI"/>
          </a:p>
        </p:txBody>
      </p:sp>
    </p:spTree>
    <p:extLst>
      <p:ext uri="{BB962C8B-B14F-4D97-AF65-F5344CB8AC3E}">
        <p14:creationId xmlns:p14="http://schemas.microsoft.com/office/powerpoint/2010/main" val="3506624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C953D3B-ACEB-1591-F446-412E09CADA3F}"/>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fi-FI"/>
              <a:t>Muokkaa ots. perustyyl. napsautt.</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a:prstGeom prst="rect">
            <a:avLst/>
          </a:prstGeo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10" name="Graphic 9">
            <a:extLst>
              <a:ext uri="{FF2B5EF4-FFF2-40B4-BE49-F238E27FC236}">
                <a16:creationId xmlns:a16="http://schemas.microsoft.com/office/drawing/2014/main" id="{CB713668-EC41-9608-351F-EE97E3730F2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 y="180000"/>
            <a:ext cx="2269896" cy="596575"/>
          </a:xfrm>
          <a:prstGeom prst="rect">
            <a:avLst/>
          </a:prstGeom>
        </p:spPr>
      </p:pic>
    </p:spTree>
    <p:extLst>
      <p:ext uri="{BB962C8B-B14F-4D97-AF65-F5344CB8AC3E}">
        <p14:creationId xmlns:p14="http://schemas.microsoft.com/office/powerpoint/2010/main" val="265575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fi-FI"/>
              <a:t>Muokkaa ots. perustyyl. napsautt.</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a:prstGeom prst="rect">
            <a:avLst/>
          </a:prstGeo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6" name="TextBox 5">
            <a:extLst>
              <a:ext uri="{FF2B5EF4-FFF2-40B4-BE49-F238E27FC236}">
                <a16:creationId xmlns:a16="http://schemas.microsoft.com/office/drawing/2014/main" id="{0850E211-2188-35BC-5D9D-B1E81F35BF3B}"/>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pic>
        <p:nvPicPr>
          <p:cNvPr id="5" name="Graphic 4">
            <a:extLst>
              <a:ext uri="{FF2B5EF4-FFF2-40B4-BE49-F238E27FC236}">
                <a16:creationId xmlns:a16="http://schemas.microsoft.com/office/drawing/2014/main" id="{AF243C9E-E18F-B09D-BDFC-8091D9869B4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1462145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6_Title Slide LEF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791997E-A7F5-4CD5-14E0-2A81B3F27AE4}"/>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fi-FI"/>
              <a:t>Muokkaa ots. perustyyl. napsautt.</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4144507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_MIDD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fi-FI"/>
              <a:t>Muokkaa ots. perustyyl. napsautt.</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a:prstGeom prst="rect">
            <a:avLst/>
          </a:prstGeo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 name="Graphic 1">
            <a:extLst>
              <a:ext uri="{FF2B5EF4-FFF2-40B4-BE49-F238E27FC236}">
                <a16:creationId xmlns:a16="http://schemas.microsoft.com/office/drawing/2014/main" id="{D4B24BBC-3D8C-4490-008D-4C2BF191EA0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
        <p:nvSpPr>
          <p:cNvPr id="4" name="TextBox 3">
            <a:extLst>
              <a:ext uri="{FF2B5EF4-FFF2-40B4-BE49-F238E27FC236}">
                <a16:creationId xmlns:a16="http://schemas.microsoft.com/office/drawing/2014/main" id="{980003B9-9AED-EBF4-8979-0A1BEDC892F9}"/>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082954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313A-C00C-E84F-7426-3B4FF21DECAD}"/>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56ADAC32-CE5F-151D-2642-6F2AD74FEDB3}"/>
              </a:ext>
            </a:extLst>
          </p:cNvPr>
          <p:cNvSpPr>
            <a:spLocks noGrp="1"/>
          </p:cNvSpPr>
          <p:nvPr>
            <p:ph idx="1"/>
          </p:nvPr>
        </p:nvSpPr>
        <p:spPr>
          <a:xfrm>
            <a:off x="838200" y="1825625"/>
            <a:ext cx="10515600" cy="4351338"/>
          </a:xfrm>
          <a:prstGeom prst="rect">
            <a:avLst/>
          </a:prstGeom>
        </p:spPr>
        <p:txBody>
          <a:bodyPr/>
          <a:lstStyle>
            <a:lvl1pPr>
              <a:defRPr b="0" i="0">
                <a:latin typeface="Aptos" panose="020B0004020202020204" pitchFamily="34" charset="0"/>
                <a:ea typeface="Open Sans Light" pitchFamily="2" charset="0"/>
                <a:cs typeface="Open Sans Light" pitchFamily="2" charset="0"/>
              </a:defRPr>
            </a:lvl1pPr>
            <a:lvl2pPr>
              <a:defRPr b="0" i="0">
                <a:latin typeface="Aptos" panose="020B0004020202020204" pitchFamily="34" charset="0"/>
                <a:ea typeface="Open Sans Light" pitchFamily="2" charset="0"/>
                <a:cs typeface="Open Sans Light" pitchFamily="2" charset="0"/>
              </a:defRPr>
            </a:lvl2pPr>
            <a:lvl3pPr>
              <a:defRPr b="0" i="0">
                <a:latin typeface="Aptos" panose="020B0004020202020204" pitchFamily="34" charset="0"/>
                <a:ea typeface="Open Sans Light" pitchFamily="2" charset="0"/>
                <a:cs typeface="Open Sans Light" pitchFamily="2" charset="0"/>
              </a:defRPr>
            </a:lvl3pPr>
            <a:lvl4pPr>
              <a:defRPr b="0" i="0">
                <a:latin typeface="Aptos" panose="020B0004020202020204" pitchFamily="34" charset="0"/>
                <a:ea typeface="Open Sans Light" pitchFamily="2" charset="0"/>
                <a:cs typeface="Open Sans Light" pitchFamily="2" charset="0"/>
              </a:defRPr>
            </a:lvl4pPr>
            <a:lvl5pPr>
              <a:defRPr b="0" i="0">
                <a:latin typeface="Aptos" panose="020B0004020202020204" pitchFamily="34" charset="0"/>
                <a:ea typeface="Open Sans Light" pitchFamily="2" charset="0"/>
                <a:cs typeface="Open Sans Light" pitchFamily="2"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4" name="Graphic 3">
            <a:extLst>
              <a:ext uri="{FF2B5EF4-FFF2-40B4-BE49-F238E27FC236}">
                <a16:creationId xmlns:a16="http://schemas.microsoft.com/office/drawing/2014/main" id="{0B6847E7-F897-4FC9-A366-65CCEBC436F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AF994E6-CF92-1650-6718-118CE0F64EC3}"/>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942659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7E06-43EB-1902-19D4-E6A83B276EEE}"/>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xt Placeholder 2">
            <a:extLst>
              <a:ext uri="{FF2B5EF4-FFF2-40B4-BE49-F238E27FC236}">
                <a16:creationId xmlns:a16="http://schemas.microsoft.com/office/drawing/2014/main" id="{90D8E14E-9B59-D8C8-8233-5F0B17544952}"/>
              </a:ext>
            </a:extLst>
          </p:cNvPr>
          <p:cNvSpPr>
            <a:spLocks noGrp="1"/>
          </p:cNvSpPr>
          <p:nvPr>
            <p:ph type="body" idx="1"/>
          </p:nvPr>
        </p:nvSpPr>
        <p:spPr>
          <a:xfrm>
            <a:off x="831850" y="4589463"/>
            <a:ext cx="10515600" cy="1500187"/>
          </a:xfrm>
          <a:prstGeom prst="rect">
            <a:avLst/>
          </a:prstGeom>
        </p:spPr>
        <p:txBody>
          <a:bodyPr/>
          <a:lstStyle>
            <a:lvl1pPr marL="0" indent="0">
              <a:buNone/>
              <a:defRPr sz="2400" b="0" i="0">
                <a:solidFill>
                  <a:schemeClr val="tx1">
                    <a:tint val="82000"/>
                  </a:schemeClr>
                </a:solidFill>
                <a:latin typeface="Aptos" panose="020B0004020202020204" pitchFamily="34" charset="0"/>
                <a:ea typeface="Open Sans Light" pitchFamily="2" charset="0"/>
                <a:cs typeface="Open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pic>
        <p:nvPicPr>
          <p:cNvPr id="4" name="Graphic 3">
            <a:extLst>
              <a:ext uri="{FF2B5EF4-FFF2-40B4-BE49-F238E27FC236}">
                <a16:creationId xmlns:a16="http://schemas.microsoft.com/office/drawing/2014/main" id="{4967B2A0-530D-6FD8-FE22-E677EEB7484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C9FC227B-CF4A-2664-6C3A-F10C176AFEDF}"/>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4125688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fi-FI"/>
              <a:t>Muokkaa ots. perustyyl. napsautt.</a:t>
            </a:r>
          </a:p>
        </p:txBody>
      </p:sp>
      <p:sp>
        <p:nvSpPr>
          <p:cNvPr id="3" name="Content Placeholder 2">
            <a:extLst>
              <a:ext uri="{FF2B5EF4-FFF2-40B4-BE49-F238E27FC236}">
                <a16:creationId xmlns:a16="http://schemas.microsoft.com/office/drawing/2014/main" id="{32411965-0440-3BE8-2EC3-11115E2A2B24}"/>
              </a:ext>
            </a:extLst>
          </p:cNvPr>
          <p:cNvSpPr>
            <a:spLocks noGrp="1"/>
          </p:cNvSpPr>
          <p:nvPr>
            <p:ph sz="half" idx="1"/>
          </p:nvPr>
        </p:nvSpPr>
        <p:spPr>
          <a:xfrm>
            <a:off x="838200" y="1825625"/>
            <a:ext cx="5181600" cy="435133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Content Placeholder 3">
            <a:extLst>
              <a:ext uri="{FF2B5EF4-FFF2-40B4-BE49-F238E27FC236}">
                <a16:creationId xmlns:a16="http://schemas.microsoft.com/office/drawing/2014/main" id="{7228607D-D6A4-8AC0-950A-C8258A7C98D6}"/>
              </a:ext>
            </a:extLst>
          </p:cNvPr>
          <p:cNvSpPr>
            <a:spLocks noGrp="1"/>
          </p:cNvSpPr>
          <p:nvPr>
            <p:ph sz="half" idx="2"/>
          </p:nvPr>
        </p:nvSpPr>
        <p:spPr>
          <a:xfrm>
            <a:off x="6172200" y="1825625"/>
            <a:ext cx="5181600" cy="435133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5" name="Graphic 4">
            <a:extLst>
              <a:ext uri="{FF2B5EF4-FFF2-40B4-BE49-F238E27FC236}">
                <a16:creationId xmlns:a16="http://schemas.microsoft.com/office/drawing/2014/main" id="{31AEDAF9-2091-5730-16E1-3932B5D17B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6" name="TextBox 5">
            <a:extLst>
              <a:ext uri="{FF2B5EF4-FFF2-40B4-BE49-F238E27FC236}">
                <a16:creationId xmlns:a16="http://schemas.microsoft.com/office/drawing/2014/main" id="{2F4783E9-81D0-FB6B-2B00-0E6C66C1CF43}"/>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439054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738-87F0-7541-F93C-0B87F1750739}"/>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xt Placeholder 2">
            <a:extLst>
              <a:ext uri="{FF2B5EF4-FFF2-40B4-BE49-F238E27FC236}">
                <a16:creationId xmlns:a16="http://schemas.microsoft.com/office/drawing/2014/main" id="{3BD81ED8-174E-FF16-E3A5-021553FE9FE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F6DD4004-E4D7-0BDA-EBBC-B6CF7F4853C2}"/>
              </a:ext>
            </a:extLst>
          </p:cNvPr>
          <p:cNvSpPr>
            <a:spLocks noGrp="1"/>
          </p:cNvSpPr>
          <p:nvPr>
            <p:ph sz="half" idx="2"/>
          </p:nvPr>
        </p:nvSpPr>
        <p:spPr>
          <a:xfrm>
            <a:off x="839788" y="2505075"/>
            <a:ext cx="5157787" cy="368458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xt Placeholder 4">
            <a:extLst>
              <a:ext uri="{FF2B5EF4-FFF2-40B4-BE49-F238E27FC236}">
                <a16:creationId xmlns:a16="http://schemas.microsoft.com/office/drawing/2014/main" id="{EDD79BC5-884F-97D1-2321-D6FC38279ED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363E5A94-AFCC-6B82-843D-516DC0EFDF36}"/>
              </a:ext>
            </a:extLst>
          </p:cNvPr>
          <p:cNvSpPr>
            <a:spLocks noGrp="1"/>
          </p:cNvSpPr>
          <p:nvPr>
            <p:ph sz="quarter" idx="4"/>
          </p:nvPr>
        </p:nvSpPr>
        <p:spPr>
          <a:xfrm>
            <a:off x="6172200" y="2505075"/>
            <a:ext cx="5183188" cy="368458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9" name="Graphic 8">
            <a:extLst>
              <a:ext uri="{FF2B5EF4-FFF2-40B4-BE49-F238E27FC236}">
                <a16:creationId xmlns:a16="http://schemas.microsoft.com/office/drawing/2014/main" id="{E129F236-1B54-57AA-B6DC-791841A34E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10" name="TextBox 9">
            <a:extLst>
              <a:ext uri="{FF2B5EF4-FFF2-40B4-BE49-F238E27FC236}">
                <a16:creationId xmlns:a16="http://schemas.microsoft.com/office/drawing/2014/main" id="{92293882-7C1F-6516-5BDF-3F0354E4E135}"/>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92321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88A7-B2FA-2D60-688E-E7C831FB345A}"/>
              </a:ext>
            </a:extLst>
          </p:cNvPr>
          <p:cNvSpPr>
            <a:spLocks noGrp="1"/>
          </p:cNvSpPr>
          <p:nvPr>
            <p:ph type="title"/>
          </p:nvPr>
        </p:nvSpPr>
        <p:spPr/>
        <p:txBody>
          <a:bodyPr/>
          <a:lstStyle/>
          <a:p>
            <a:r>
              <a:rPr lang="fi-FI"/>
              <a:t>Muokkaa ots. perustyyl. napsautt.</a:t>
            </a:r>
          </a:p>
        </p:txBody>
      </p:sp>
      <p:pic>
        <p:nvPicPr>
          <p:cNvPr id="3" name="Graphic 2">
            <a:extLst>
              <a:ext uri="{FF2B5EF4-FFF2-40B4-BE49-F238E27FC236}">
                <a16:creationId xmlns:a16="http://schemas.microsoft.com/office/drawing/2014/main" id="{2B06ABC6-DAEE-8280-5083-B6D0CFB413C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A1BEB075-C6EA-C0DA-2F0B-F17E0870EA99}"/>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01486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396ED6DA-6F69-1BE9-AF6E-0CBBF60A547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3" name="TextBox 2">
            <a:extLst>
              <a:ext uri="{FF2B5EF4-FFF2-40B4-BE49-F238E27FC236}">
                <a16:creationId xmlns:a16="http://schemas.microsoft.com/office/drawing/2014/main" id="{DA24CFC7-9718-0891-0A02-719B33C4DDE8}"/>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619569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_no_cross">
    <p:spTree>
      <p:nvGrpSpPr>
        <p:cNvPr id="1" name=""/>
        <p:cNvGrpSpPr/>
        <p:nvPr/>
      </p:nvGrpSpPr>
      <p:grpSpPr>
        <a:xfrm>
          <a:off x="0" y="0"/>
          <a:ext cx="0" cy="0"/>
          <a:chOff x="0" y="0"/>
          <a:chExt cx="0" cy="0"/>
        </a:xfrm>
      </p:grpSpPr>
    </p:spTree>
    <p:extLst>
      <p:ext uri="{BB962C8B-B14F-4D97-AF65-F5344CB8AC3E}">
        <p14:creationId xmlns:p14="http://schemas.microsoft.com/office/powerpoint/2010/main" val="91817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9183246-E9C4-DD1E-0094-57A3774F0E49}"/>
              </a:ext>
            </a:extLst>
          </p:cNvPr>
          <p:cNvSpPr>
            <a:spLocks noGrp="1"/>
          </p:cNvSpPr>
          <p:nvPr>
            <p:ph type="pic" idx="1"/>
          </p:nvPr>
        </p:nvSpPr>
        <p:spPr>
          <a:xfrm>
            <a:off x="6108001" y="0"/>
            <a:ext cx="6083999" cy="6858001"/>
          </a:xfrm>
          <a:prstGeom prst="rect">
            <a:avLst/>
          </a:prstGeom>
          <a:noFill/>
        </p:spPr>
        <p:txBody>
          <a:bodyPr/>
          <a:lstStyle>
            <a:lvl1pPr marL="0" indent="0">
              <a:buNone/>
              <a:defRPr sz="3200" b="0" i="0">
                <a:latin typeface="Aptos" panose="020B0004020202020204" pitchFamily="34" charset="0"/>
                <a:ea typeface="Open Sans Light" pitchFamily="2" charset="0"/>
                <a:cs typeface="Open Sans Light"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xt Placeholder 3">
            <a:extLst>
              <a:ext uri="{FF2B5EF4-FFF2-40B4-BE49-F238E27FC236}">
                <a16:creationId xmlns:a16="http://schemas.microsoft.com/office/drawing/2014/main" id="{8F32E911-C10C-927B-2DEB-1DA4B73266B5}"/>
              </a:ext>
            </a:extLst>
          </p:cNvPr>
          <p:cNvSpPr>
            <a:spLocks noGrp="1"/>
          </p:cNvSpPr>
          <p:nvPr>
            <p:ph type="body" sz="half" idx="2"/>
          </p:nvPr>
        </p:nvSpPr>
        <p:spPr>
          <a:xfrm>
            <a:off x="839788" y="1825199"/>
            <a:ext cx="4680000" cy="4667675"/>
          </a:xfrm>
          <a:prstGeom prst="rect">
            <a:avLst/>
          </a:prstGeom>
        </p:spPr>
        <p:txBody>
          <a:bodyPr>
            <a:normAutofit/>
          </a:bodyPr>
          <a:lstStyle>
            <a:lvl1pPr marL="0" indent="0">
              <a:buNone/>
              <a:defRPr sz="2400" b="0" i="0">
                <a:latin typeface="Aptos" panose="020B0004020202020204" pitchFamily="34" charset="0"/>
                <a:ea typeface="Open Sans Light" pitchFamily="2" charset="0"/>
                <a:cs typeface="Open Sans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12" name="Title 1">
            <a:extLst>
              <a:ext uri="{FF2B5EF4-FFF2-40B4-BE49-F238E27FC236}">
                <a16:creationId xmlns:a16="http://schemas.microsoft.com/office/drawing/2014/main" id="{F9A57397-E70F-3108-705C-0B9D367793EB}"/>
              </a:ext>
            </a:extLst>
          </p:cNvPr>
          <p:cNvSpPr>
            <a:spLocks noGrp="1"/>
          </p:cNvSpPr>
          <p:nvPr>
            <p:ph type="title"/>
          </p:nvPr>
        </p:nvSpPr>
        <p:spPr>
          <a:xfrm>
            <a:off x="838200" y="365125"/>
            <a:ext cx="4680000" cy="1325563"/>
          </a:xfrm>
        </p:spPr>
        <p:txBody>
          <a:bodyPr/>
          <a:lstStyle/>
          <a:p>
            <a:r>
              <a:rPr lang="fi-FI"/>
              <a:t>Muokkaa ots. perustyyl. napsautt.</a:t>
            </a:r>
          </a:p>
        </p:txBody>
      </p:sp>
      <p:pic>
        <p:nvPicPr>
          <p:cNvPr id="2" name="Graphic 1">
            <a:extLst>
              <a:ext uri="{FF2B5EF4-FFF2-40B4-BE49-F238E27FC236}">
                <a16:creationId xmlns:a16="http://schemas.microsoft.com/office/drawing/2014/main" id="{000D2A29-2ED6-31CD-782C-EEE3A5A8B8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Tree>
    <p:extLst>
      <p:ext uri="{BB962C8B-B14F-4D97-AF65-F5344CB8AC3E}">
        <p14:creationId xmlns:p14="http://schemas.microsoft.com/office/powerpoint/2010/main" val="2917922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_KIITO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fi-FI"/>
              <a:t>Muokkaa ots. perustyyl. napsautt.</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a:prstGeom prst="rect">
            <a:avLst/>
          </a:prstGeo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 name="Graphic 1">
            <a:extLst>
              <a:ext uri="{FF2B5EF4-FFF2-40B4-BE49-F238E27FC236}">
                <a16:creationId xmlns:a16="http://schemas.microsoft.com/office/drawing/2014/main" id="{33182468-1D04-E220-30CB-5C1AC1415FC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00900" y="605858"/>
            <a:ext cx="1784100" cy="1784100"/>
          </a:xfrm>
          <a:prstGeom prst="rect">
            <a:avLst/>
          </a:prstGeom>
        </p:spPr>
      </p:pic>
      <p:sp>
        <p:nvSpPr>
          <p:cNvPr id="4" name="TextBox 3">
            <a:extLst>
              <a:ext uri="{FF2B5EF4-FFF2-40B4-BE49-F238E27FC236}">
                <a16:creationId xmlns:a16="http://schemas.microsoft.com/office/drawing/2014/main" id="{A5A52DD5-76E4-104D-62ED-AB8FAECFDAA5}"/>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3051083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fi-FI"/>
              <a:t>Muokkaa ots. perustyyl. napsautt.</a:t>
            </a:r>
          </a:p>
        </p:txBody>
      </p:sp>
      <p:sp>
        <p:nvSpPr>
          <p:cNvPr id="3" name="Chart Placeholder 8">
            <a:extLst>
              <a:ext uri="{FF2B5EF4-FFF2-40B4-BE49-F238E27FC236}">
                <a16:creationId xmlns:a16="http://schemas.microsoft.com/office/drawing/2014/main" id="{2577CD51-57FF-BAD5-6916-460EC271A0BF}"/>
              </a:ext>
            </a:extLst>
          </p:cNvPr>
          <p:cNvSpPr>
            <a:spLocks noGrp="1"/>
          </p:cNvSpPr>
          <p:nvPr>
            <p:ph type="chart" sz="quarter" idx="13"/>
          </p:nvPr>
        </p:nvSpPr>
        <p:spPr>
          <a:xfrm>
            <a:off x="838200" y="1728000"/>
            <a:ext cx="10515600" cy="4244400"/>
          </a:xfrm>
          <a:prstGeom prst="rect">
            <a:avLst/>
          </a:prstGeom>
        </p:spPr>
        <p:txBody>
          <a:bodyPr/>
          <a:lstStyle/>
          <a:p>
            <a:r>
              <a:rPr lang="fi-FI"/>
              <a:t>Lisää kaavio napsauttamalla kuvaketta</a:t>
            </a:r>
            <a:endParaRPr lang="en-FI"/>
          </a:p>
        </p:txBody>
      </p:sp>
      <p:pic>
        <p:nvPicPr>
          <p:cNvPr id="4" name="Graphic 3">
            <a:extLst>
              <a:ext uri="{FF2B5EF4-FFF2-40B4-BE49-F238E27FC236}">
                <a16:creationId xmlns:a16="http://schemas.microsoft.com/office/drawing/2014/main" id="{768E7F18-38FB-2475-9AD0-8690707219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77A4185-472E-A4C2-6BDA-9C142DC175A4}"/>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453802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fi-FI"/>
              <a:t>Muokkaa ots. perustyyl. napsautt.</a:t>
            </a:r>
          </a:p>
        </p:txBody>
      </p:sp>
      <p:sp>
        <p:nvSpPr>
          <p:cNvPr id="4" name="Table Placeholder 6">
            <a:extLst>
              <a:ext uri="{FF2B5EF4-FFF2-40B4-BE49-F238E27FC236}">
                <a16:creationId xmlns:a16="http://schemas.microsoft.com/office/drawing/2014/main" id="{E7511638-4FDC-6333-926A-2C3CE0F7D860}"/>
              </a:ext>
            </a:extLst>
          </p:cNvPr>
          <p:cNvSpPr>
            <a:spLocks noGrp="1"/>
          </p:cNvSpPr>
          <p:nvPr>
            <p:ph type="tbl" sz="quarter" idx="13"/>
          </p:nvPr>
        </p:nvSpPr>
        <p:spPr>
          <a:xfrm>
            <a:off x="838200" y="1728000"/>
            <a:ext cx="10515600" cy="4244400"/>
          </a:xfrm>
          <a:prstGeom prst="rect">
            <a:avLst/>
          </a:prstGeom>
        </p:spPr>
        <p:txBody>
          <a:bodyPr/>
          <a:lstStyle/>
          <a:p>
            <a:r>
              <a:rPr lang="fi-FI"/>
              <a:t>Lisää taulukko napsauttamalla kuvaketta</a:t>
            </a:r>
            <a:endParaRPr lang="en-FI"/>
          </a:p>
        </p:txBody>
      </p:sp>
      <p:pic>
        <p:nvPicPr>
          <p:cNvPr id="3" name="Graphic 2">
            <a:extLst>
              <a:ext uri="{FF2B5EF4-FFF2-40B4-BE49-F238E27FC236}">
                <a16:creationId xmlns:a16="http://schemas.microsoft.com/office/drawing/2014/main" id="{D7A882C8-BFFD-F901-E98A-9151FF1B83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052481A1-CEA0-B0B0-C49B-39AE7E33145A}"/>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437052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70444ED-F94E-2AF9-8B40-89D05995699C}"/>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9" name="Graphic 8">
            <a:extLst>
              <a:ext uri="{FF2B5EF4-FFF2-40B4-BE49-F238E27FC236}">
                <a16:creationId xmlns:a16="http://schemas.microsoft.com/office/drawing/2014/main" id="{7CDEDCAF-C768-2DCA-C916-8507974164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 y="180000"/>
            <a:ext cx="2269896" cy="596575"/>
          </a:xfrm>
          <a:prstGeom prst="rect">
            <a:avLst/>
          </a:prstGeom>
        </p:spPr>
      </p:pic>
    </p:spTree>
    <p:extLst>
      <p:ext uri="{BB962C8B-B14F-4D97-AF65-F5344CB8AC3E}">
        <p14:creationId xmlns:p14="http://schemas.microsoft.com/office/powerpoint/2010/main" val="2429438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3_Title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7" name="TextBox 6">
            <a:extLst>
              <a:ext uri="{FF2B5EF4-FFF2-40B4-BE49-F238E27FC236}">
                <a16:creationId xmlns:a16="http://schemas.microsoft.com/office/drawing/2014/main" id="{10D8F510-B1E7-BCA6-732D-AE8E6BD5CA7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pic>
        <p:nvPicPr>
          <p:cNvPr id="5" name="Graphic 4">
            <a:extLst>
              <a:ext uri="{FF2B5EF4-FFF2-40B4-BE49-F238E27FC236}">
                <a16:creationId xmlns:a16="http://schemas.microsoft.com/office/drawing/2014/main" id="{6E55D7BF-3084-E8AD-7E1A-CE5C222B6E7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508300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5_Title Slide LEF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791997E-A7F5-4CD5-14E0-2A81B3F27AE4}"/>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1444194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_MIDD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3" name="Graphic 2">
            <a:extLst>
              <a:ext uri="{FF2B5EF4-FFF2-40B4-BE49-F238E27FC236}">
                <a16:creationId xmlns:a16="http://schemas.microsoft.com/office/drawing/2014/main" id="{066FB6B9-A75B-8003-AAB6-7C5A2EBC6AC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3583341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313A-C00C-E84F-7426-3B4FF21DECAD}"/>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56ADAC32-CE5F-151D-2642-6F2AD74FEDB3}"/>
              </a:ext>
            </a:extLst>
          </p:cNvPr>
          <p:cNvSpPr>
            <a:spLocks noGrp="1"/>
          </p:cNvSpPr>
          <p:nvPr>
            <p:ph idx="1"/>
          </p:nvPr>
        </p:nvSpPr>
        <p:spPr/>
        <p:txBody>
          <a:bodyPr/>
          <a:lstStyle>
            <a:lvl1pPr>
              <a:defRPr b="0" i="0">
                <a:latin typeface="Aptos" panose="020B0004020202020204" pitchFamily="34" charset="0"/>
                <a:ea typeface="Open Sans Light" pitchFamily="2" charset="0"/>
                <a:cs typeface="Open Sans Light" pitchFamily="2" charset="0"/>
              </a:defRPr>
            </a:lvl1pPr>
            <a:lvl2pPr>
              <a:defRPr b="0" i="0">
                <a:latin typeface="Aptos" panose="020B0004020202020204" pitchFamily="34" charset="0"/>
                <a:ea typeface="Open Sans Light" pitchFamily="2" charset="0"/>
                <a:cs typeface="Open Sans Light" pitchFamily="2" charset="0"/>
              </a:defRPr>
            </a:lvl2pPr>
            <a:lvl3pPr>
              <a:defRPr b="0" i="0">
                <a:latin typeface="Aptos" panose="020B0004020202020204" pitchFamily="34" charset="0"/>
                <a:ea typeface="Open Sans Light" pitchFamily="2" charset="0"/>
                <a:cs typeface="Open Sans Light" pitchFamily="2" charset="0"/>
              </a:defRPr>
            </a:lvl3pPr>
            <a:lvl4pPr>
              <a:defRPr b="0" i="0">
                <a:latin typeface="Aptos" panose="020B0004020202020204" pitchFamily="34" charset="0"/>
                <a:ea typeface="Open Sans Light" pitchFamily="2" charset="0"/>
                <a:cs typeface="Open Sans Light" pitchFamily="2" charset="0"/>
              </a:defRPr>
            </a:lvl4pPr>
            <a:lvl5pPr>
              <a:defRPr b="0" i="0">
                <a:latin typeface="Aptos" panose="020B0004020202020204" pitchFamily="34" charset="0"/>
                <a:ea typeface="Open Sans Light" pitchFamily="2" charset="0"/>
                <a:cs typeface="Open Sans Light"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4" name="Graphic 3">
            <a:extLst>
              <a:ext uri="{FF2B5EF4-FFF2-40B4-BE49-F238E27FC236}">
                <a16:creationId xmlns:a16="http://schemas.microsoft.com/office/drawing/2014/main" id="{376D9D32-B285-EBC4-2F94-5EC93C8E76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DB37661B-A7A0-8010-9D96-D2966190C7C6}"/>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991332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7E06-43EB-1902-19D4-E6A83B276E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i-FI"/>
          </a:p>
        </p:txBody>
      </p:sp>
      <p:sp>
        <p:nvSpPr>
          <p:cNvPr id="3" name="Text Placeholder 2">
            <a:extLst>
              <a:ext uri="{FF2B5EF4-FFF2-40B4-BE49-F238E27FC236}">
                <a16:creationId xmlns:a16="http://schemas.microsoft.com/office/drawing/2014/main" id="{90D8E14E-9B59-D8C8-8233-5F0B17544952}"/>
              </a:ext>
            </a:extLst>
          </p:cNvPr>
          <p:cNvSpPr>
            <a:spLocks noGrp="1"/>
          </p:cNvSpPr>
          <p:nvPr>
            <p:ph type="body" idx="1"/>
          </p:nvPr>
        </p:nvSpPr>
        <p:spPr>
          <a:xfrm>
            <a:off x="831850" y="4589463"/>
            <a:ext cx="10515600" cy="1500187"/>
          </a:xfrm>
        </p:spPr>
        <p:txBody>
          <a:bodyPr/>
          <a:lstStyle>
            <a:lvl1pPr marL="0" indent="0">
              <a:buNone/>
              <a:defRPr sz="2400" b="0" i="0">
                <a:solidFill>
                  <a:schemeClr val="tx1">
                    <a:tint val="82000"/>
                  </a:schemeClr>
                </a:solidFill>
                <a:latin typeface="Aptos" panose="020B0004020202020204" pitchFamily="34" charset="0"/>
                <a:ea typeface="Open Sans Light" pitchFamily="2" charset="0"/>
                <a:cs typeface="Open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4" name="Graphic 3">
            <a:extLst>
              <a:ext uri="{FF2B5EF4-FFF2-40B4-BE49-F238E27FC236}">
                <a16:creationId xmlns:a16="http://schemas.microsoft.com/office/drawing/2014/main" id="{CFACB511-DE07-7BB2-082F-F166C38F53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D6A3B048-152C-6386-B74B-E91605B6231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849116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32411965-0440-3BE8-2EC3-11115E2A2B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Content Placeholder 3">
            <a:extLst>
              <a:ext uri="{FF2B5EF4-FFF2-40B4-BE49-F238E27FC236}">
                <a16:creationId xmlns:a16="http://schemas.microsoft.com/office/drawing/2014/main" id="{7228607D-D6A4-8AC0-950A-C8258A7C98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5" name="Graphic 4">
            <a:extLst>
              <a:ext uri="{FF2B5EF4-FFF2-40B4-BE49-F238E27FC236}">
                <a16:creationId xmlns:a16="http://schemas.microsoft.com/office/drawing/2014/main" id="{DBC675F1-0534-29A0-EE7C-FF78A3A098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6" name="TextBox 5">
            <a:extLst>
              <a:ext uri="{FF2B5EF4-FFF2-40B4-BE49-F238E27FC236}">
                <a16:creationId xmlns:a16="http://schemas.microsoft.com/office/drawing/2014/main" id="{5DBBFCE7-A552-D809-C585-CC0EF9F51E34}"/>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2737671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738-87F0-7541-F93C-0B87F1750739}"/>
              </a:ext>
            </a:extLst>
          </p:cNvPr>
          <p:cNvSpPr>
            <a:spLocks noGrp="1"/>
          </p:cNvSpPr>
          <p:nvPr>
            <p:ph type="title"/>
          </p:nvPr>
        </p:nvSpPr>
        <p:spPr>
          <a:xfrm>
            <a:off x="839788" y="365125"/>
            <a:ext cx="10515600" cy="1325563"/>
          </a:xfrm>
        </p:spPr>
        <p:txBody>
          <a:bodyPr/>
          <a:lstStyle/>
          <a:p>
            <a:r>
              <a:rPr lang="en-GB"/>
              <a:t>Click to edit Master title style</a:t>
            </a:r>
            <a:endParaRPr lang="fi-FI"/>
          </a:p>
        </p:txBody>
      </p:sp>
      <p:sp>
        <p:nvSpPr>
          <p:cNvPr id="3" name="Text Placeholder 2">
            <a:extLst>
              <a:ext uri="{FF2B5EF4-FFF2-40B4-BE49-F238E27FC236}">
                <a16:creationId xmlns:a16="http://schemas.microsoft.com/office/drawing/2014/main" id="{3BD81ED8-174E-FF16-E3A5-021553FE9F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DD4004-E4D7-0BDA-EBBC-B6CF7F4853C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Text Placeholder 4">
            <a:extLst>
              <a:ext uri="{FF2B5EF4-FFF2-40B4-BE49-F238E27FC236}">
                <a16:creationId xmlns:a16="http://schemas.microsoft.com/office/drawing/2014/main" id="{EDD79BC5-884F-97D1-2321-D6FC38279E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63E5A94-AFCC-6B82-843D-516DC0EFDF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Graphic 6">
            <a:extLst>
              <a:ext uri="{FF2B5EF4-FFF2-40B4-BE49-F238E27FC236}">
                <a16:creationId xmlns:a16="http://schemas.microsoft.com/office/drawing/2014/main" id="{7501BCD0-6690-EF55-7EC4-2B2BD3F6A0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8" name="TextBox 7">
            <a:extLst>
              <a:ext uri="{FF2B5EF4-FFF2-40B4-BE49-F238E27FC236}">
                <a16:creationId xmlns:a16="http://schemas.microsoft.com/office/drawing/2014/main" id="{E3882898-1173-8F50-DAE2-CADC022E6830}"/>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9053890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88A7-B2FA-2D60-688E-E7C831FB345A}"/>
              </a:ext>
            </a:extLst>
          </p:cNvPr>
          <p:cNvSpPr>
            <a:spLocks noGrp="1"/>
          </p:cNvSpPr>
          <p:nvPr>
            <p:ph type="title"/>
          </p:nvPr>
        </p:nvSpPr>
        <p:spPr/>
        <p:txBody>
          <a:bodyPr/>
          <a:lstStyle/>
          <a:p>
            <a:r>
              <a:rPr lang="en-GB"/>
              <a:t>Click to edit Master title style</a:t>
            </a:r>
            <a:endParaRPr lang="fi-FI"/>
          </a:p>
        </p:txBody>
      </p:sp>
      <p:pic>
        <p:nvPicPr>
          <p:cNvPr id="3" name="Graphic 2">
            <a:extLst>
              <a:ext uri="{FF2B5EF4-FFF2-40B4-BE49-F238E27FC236}">
                <a16:creationId xmlns:a16="http://schemas.microsoft.com/office/drawing/2014/main" id="{99674B2B-AAEA-B6B7-3D7E-96508950B8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7D6E3399-2A29-3C42-CEF8-305A420B9DC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3208318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3EA0C1-197B-52D4-4AF6-30F82C3F1F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3" name="TextBox 2">
            <a:extLst>
              <a:ext uri="{FF2B5EF4-FFF2-40B4-BE49-F238E27FC236}">
                <a16:creationId xmlns:a16="http://schemas.microsoft.com/office/drawing/2014/main" id="{F80D995B-0383-1D89-CA01-66220D793F0D}"/>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501508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Blank_no_cros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9231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9183246-E9C4-DD1E-0094-57A3774F0E49}"/>
              </a:ext>
            </a:extLst>
          </p:cNvPr>
          <p:cNvSpPr>
            <a:spLocks noGrp="1"/>
          </p:cNvSpPr>
          <p:nvPr>
            <p:ph type="pic" idx="1"/>
          </p:nvPr>
        </p:nvSpPr>
        <p:spPr>
          <a:xfrm>
            <a:off x="6108001" y="0"/>
            <a:ext cx="6083999" cy="6857999"/>
          </a:xfrm>
        </p:spPr>
        <p:txBody>
          <a:bodyPr/>
          <a:lstStyle>
            <a:lvl1pPr marL="0" indent="0">
              <a:buNone/>
              <a:defRPr sz="3200" b="0" i="0">
                <a:latin typeface="Aptos" panose="020B0004020202020204" pitchFamily="34" charset="0"/>
                <a:ea typeface="Open Sans Light" pitchFamily="2" charset="0"/>
                <a:cs typeface="Open Sans Light"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11" name="Title 1">
            <a:extLst>
              <a:ext uri="{FF2B5EF4-FFF2-40B4-BE49-F238E27FC236}">
                <a16:creationId xmlns:a16="http://schemas.microsoft.com/office/drawing/2014/main" id="{890D2257-2ED8-73E2-EE04-B8889D994AD9}"/>
              </a:ext>
            </a:extLst>
          </p:cNvPr>
          <p:cNvSpPr>
            <a:spLocks noGrp="1"/>
          </p:cNvSpPr>
          <p:nvPr>
            <p:ph type="title"/>
          </p:nvPr>
        </p:nvSpPr>
        <p:spPr>
          <a:xfrm>
            <a:off x="838200" y="365125"/>
            <a:ext cx="4680000" cy="1325563"/>
          </a:xfrm>
        </p:spPr>
        <p:txBody>
          <a:bodyPr/>
          <a:lstStyle/>
          <a:p>
            <a:r>
              <a:rPr lang="en-GB"/>
              <a:t>Click to edit Master title style</a:t>
            </a:r>
            <a:endParaRPr lang="fi-FI"/>
          </a:p>
        </p:txBody>
      </p:sp>
      <p:sp>
        <p:nvSpPr>
          <p:cNvPr id="12" name="Text Placeholder 3">
            <a:extLst>
              <a:ext uri="{FF2B5EF4-FFF2-40B4-BE49-F238E27FC236}">
                <a16:creationId xmlns:a16="http://schemas.microsoft.com/office/drawing/2014/main" id="{B236D081-D474-5772-153E-5156BE86886A}"/>
              </a:ext>
            </a:extLst>
          </p:cNvPr>
          <p:cNvSpPr>
            <a:spLocks noGrp="1"/>
          </p:cNvSpPr>
          <p:nvPr>
            <p:ph type="body" sz="half" idx="2"/>
          </p:nvPr>
        </p:nvSpPr>
        <p:spPr>
          <a:xfrm>
            <a:off x="839788" y="1825199"/>
            <a:ext cx="4680000" cy="4667675"/>
          </a:xfrm>
          <a:prstGeom prst="rect">
            <a:avLst/>
          </a:prstGeom>
        </p:spPr>
        <p:txBody>
          <a:bodyPr>
            <a:normAutofit/>
          </a:bodyPr>
          <a:lstStyle>
            <a:lvl1pPr marL="0" indent="0">
              <a:buNone/>
              <a:defRPr sz="2400" b="0" i="0">
                <a:latin typeface="Aptos" panose="020B0004020202020204" pitchFamily="34" charset="0"/>
                <a:ea typeface="Open Sans Light" pitchFamily="2" charset="0"/>
                <a:cs typeface="Open Sans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2" name="Graphic 1">
            <a:extLst>
              <a:ext uri="{FF2B5EF4-FFF2-40B4-BE49-F238E27FC236}">
                <a16:creationId xmlns:a16="http://schemas.microsoft.com/office/drawing/2014/main" id="{8E83D0B0-BE02-384B-EFF7-6E5B74ED1B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Tree>
    <p:extLst>
      <p:ext uri="{BB962C8B-B14F-4D97-AF65-F5344CB8AC3E}">
        <p14:creationId xmlns:p14="http://schemas.microsoft.com/office/powerpoint/2010/main" val="27719967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lide_KIITOS">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2CA48D5-9C93-00CB-E587-A8F0820F7B27}"/>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8" name="Subtitle 2">
            <a:extLst>
              <a:ext uri="{FF2B5EF4-FFF2-40B4-BE49-F238E27FC236}">
                <a16:creationId xmlns:a16="http://schemas.microsoft.com/office/drawing/2014/main" id="{AE21AAD0-6DD1-D905-B978-B51B27A4CFE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4" name="TextBox 3">
            <a:extLst>
              <a:ext uri="{FF2B5EF4-FFF2-40B4-BE49-F238E27FC236}">
                <a16:creationId xmlns:a16="http://schemas.microsoft.com/office/drawing/2014/main" id="{0DB99879-7491-1F14-0873-9165628F30F6}"/>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chemeClr val="tx1">
                    <a:lumMod val="50000"/>
                    <a:lumOff val="50000"/>
                  </a:schemeClr>
                </a:solidFill>
              </a:rPr>
              <a:t>© Kirkkohallitus</a:t>
            </a:r>
          </a:p>
        </p:txBody>
      </p:sp>
      <p:pic>
        <p:nvPicPr>
          <p:cNvPr id="9" name="Graphic 8">
            <a:extLst>
              <a:ext uri="{FF2B5EF4-FFF2-40B4-BE49-F238E27FC236}">
                <a16:creationId xmlns:a16="http://schemas.microsoft.com/office/drawing/2014/main" id="{18F7AE7C-B5CD-43FB-8A35-244F6DDE22F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00900" y="605858"/>
            <a:ext cx="1784100" cy="1784100"/>
          </a:xfrm>
          <a:prstGeom prst="rect">
            <a:avLst/>
          </a:prstGeom>
        </p:spPr>
      </p:pic>
    </p:spTree>
    <p:extLst>
      <p:ext uri="{BB962C8B-B14F-4D97-AF65-F5344CB8AC3E}">
        <p14:creationId xmlns:p14="http://schemas.microsoft.com/office/powerpoint/2010/main" val="816510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51613650-24A9-17C1-A2BB-6F2CC10F6672}"/>
              </a:ext>
            </a:extLst>
          </p:cNvPr>
          <p:cNvSpPr>
            <a:spLocks noGrp="1"/>
          </p:cNvSpPr>
          <p:nvPr>
            <p:ph idx="1"/>
          </p:nvPr>
        </p:nvSpPr>
        <p:spPr>
          <a:xfrm>
            <a:off x="6096000" y="796413"/>
            <a:ext cx="5257800" cy="5380550"/>
          </a:xfrm>
        </p:spPr>
        <p:txBody>
          <a:bodyPr anchor="ctr">
            <a:normAutofit fontScale="92500" lnSpcReduction="20000"/>
          </a:bodyPr>
          <a:lstStyle>
            <a:lvl1pPr>
              <a:defRPr>
                <a:solidFill>
                  <a:schemeClr val="tx1"/>
                </a:solidFill>
              </a:defRPr>
            </a:lvl1pPr>
          </a:lstStyle>
          <a:p>
            <a:pPr marL="514350" indent="-514350">
              <a:lnSpc>
                <a:spcPct val="140000"/>
              </a:lnSpc>
              <a:buFont typeface="+mj-lt"/>
              <a:buAutoNum type="arabicPeriod"/>
            </a:pPr>
            <a:r>
              <a:rPr lang="fi-FI" dirty="0">
                <a:ea typeface="Open Sans Light" pitchFamily="2" charset="0"/>
                <a:cs typeface="Open Sans Light" pitchFamily="2" charset="0"/>
              </a:rPr>
              <a:t>Logot</a:t>
            </a:r>
          </a:p>
          <a:p>
            <a:pPr marL="514350" indent="-514350">
              <a:lnSpc>
                <a:spcPct val="140000"/>
              </a:lnSpc>
              <a:buFont typeface="+mj-lt"/>
              <a:buAutoNum type="arabicPeriod"/>
            </a:pPr>
            <a:r>
              <a:rPr lang="fi-FI" dirty="0">
                <a:ea typeface="Open Sans Light" pitchFamily="2" charset="0"/>
                <a:cs typeface="Open Sans Light" pitchFamily="2" charset="0"/>
              </a:rPr>
              <a:t>Värit</a:t>
            </a:r>
          </a:p>
          <a:p>
            <a:pPr marL="514350" indent="-514350">
              <a:lnSpc>
                <a:spcPct val="140000"/>
              </a:lnSpc>
              <a:buFont typeface="+mj-lt"/>
              <a:buAutoNum type="arabicPeriod"/>
            </a:pPr>
            <a:r>
              <a:rPr lang="fi-FI" dirty="0">
                <a:ea typeface="Open Sans Light" pitchFamily="2" charset="0"/>
                <a:cs typeface="Open Sans Light" pitchFamily="2" charset="0"/>
              </a:rPr>
              <a:t>Piktogrammit</a:t>
            </a:r>
          </a:p>
          <a:p>
            <a:pPr marL="514350" indent="-514350">
              <a:lnSpc>
                <a:spcPct val="140000"/>
              </a:lnSpc>
              <a:buFont typeface="+mj-lt"/>
              <a:buAutoNum type="arabicPeriod"/>
            </a:pPr>
            <a:r>
              <a:rPr lang="fi-FI" dirty="0">
                <a:ea typeface="Open Sans Light" pitchFamily="2" charset="0"/>
                <a:cs typeface="Open Sans Light" pitchFamily="2" charset="0"/>
              </a:rPr>
              <a:t>Taustakuviot</a:t>
            </a:r>
          </a:p>
          <a:p>
            <a:pPr marL="514350" indent="-514350">
              <a:lnSpc>
                <a:spcPct val="140000"/>
              </a:lnSpc>
              <a:buFont typeface="+mj-lt"/>
              <a:buAutoNum type="arabicPeriod"/>
            </a:pPr>
            <a:r>
              <a:rPr lang="fi-FI" dirty="0">
                <a:ea typeface="Open Sans Light" pitchFamily="2" charset="0"/>
                <a:cs typeface="Open Sans Light" pitchFamily="2" charset="0"/>
              </a:rPr>
              <a:t>Typografia</a:t>
            </a:r>
          </a:p>
          <a:p>
            <a:pPr marL="514350" indent="-514350">
              <a:lnSpc>
                <a:spcPct val="140000"/>
              </a:lnSpc>
              <a:buFont typeface="+mj-lt"/>
              <a:buAutoNum type="arabicPeriod"/>
            </a:pPr>
            <a:r>
              <a:rPr lang="fi-FI" dirty="0">
                <a:ea typeface="Open Sans Light" pitchFamily="2" charset="0"/>
                <a:cs typeface="Open Sans Light" pitchFamily="2" charset="0"/>
              </a:rPr>
              <a:t>Kuv</a:t>
            </a:r>
            <a:r>
              <a:rPr lang="fi-FI" dirty="0"/>
              <a:t>a- ja videomaailma</a:t>
            </a:r>
          </a:p>
          <a:p>
            <a:pPr marL="514350" indent="-514350">
              <a:lnSpc>
                <a:spcPct val="140000"/>
              </a:lnSpc>
              <a:buFont typeface="+mj-lt"/>
              <a:buAutoNum type="arabicPeriod"/>
            </a:pPr>
            <a:r>
              <a:rPr lang="fi-FI" dirty="0">
                <a:ea typeface="Open Sans Light" pitchFamily="2" charset="0"/>
                <a:cs typeface="Open Sans Light" pitchFamily="2" charset="0"/>
              </a:rPr>
              <a:t>Somepohjat</a:t>
            </a:r>
          </a:p>
          <a:p>
            <a:pPr marL="514350" indent="-514350">
              <a:lnSpc>
                <a:spcPct val="140000"/>
              </a:lnSpc>
              <a:buFont typeface="+mj-lt"/>
              <a:buAutoNum type="arabicPeriod"/>
            </a:pPr>
            <a:r>
              <a:rPr lang="fi-FI" dirty="0"/>
              <a:t>Design System ja </a:t>
            </a:r>
            <a:r>
              <a:rPr lang="fi-FI" dirty="0">
                <a:ea typeface="Open Sans Light" pitchFamily="2" charset="0"/>
                <a:cs typeface="Open Sans Light" pitchFamily="2" charset="0"/>
              </a:rPr>
              <a:t>yhteinen tekeminen</a:t>
            </a:r>
          </a:p>
        </p:txBody>
      </p:sp>
      <p:sp>
        <p:nvSpPr>
          <p:cNvPr id="2" name="Title 1">
            <a:extLst>
              <a:ext uri="{FF2B5EF4-FFF2-40B4-BE49-F238E27FC236}">
                <a16:creationId xmlns:a16="http://schemas.microsoft.com/office/drawing/2014/main" id="{929133F8-6E28-06B9-5B9C-C9A3C618AE4D}"/>
              </a:ext>
            </a:extLst>
          </p:cNvPr>
          <p:cNvSpPr>
            <a:spLocks noGrp="1"/>
          </p:cNvSpPr>
          <p:nvPr>
            <p:ph type="ctrTitle"/>
          </p:nvPr>
        </p:nvSpPr>
        <p:spPr>
          <a:xfrm>
            <a:off x="831850" y="796413"/>
            <a:ext cx="5097895" cy="5380550"/>
          </a:xfrm>
        </p:spPr>
        <p:txBody>
          <a:bodyPr anchor="ctr">
            <a:normAutofit/>
          </a:bodyPr>
          <a:lstStyle>
            <a:lvl1pPr algn="l">
              <a:defRPr sz="4400"/>
            </a:lvl1pPr>
          </a:lstStyle>
          <a:p>
            <a:r>
              <a:rPr lang="en-GB" dirty="0"/>
              <a:t>Click to edit Master title style</a:t>
            </a:r>
            <a:endParaRPr lang="fi-FI" dirty="0"/>
          </a:p>
        </p:txBody>
      </p:sp>
      <p:pic>
        <p:nvPicPr>
          <p:cNvPr id="3" name="Graphic 2">
            <a:extLst>
              <a:ext uri="{FF2B5EF4-FFF2-40B4-BE49-F238E27FC236}">
                <a16:creationId xmlns:a16="http://schemas.microsoft.com/office/drawing/2014/main" id="{F4E9E099-B7F2-3CEC-F759-5E52333E85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383DBF89-A513-CD3B-1345-FC0249BB0DF3}"/>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6406078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3" name="Table Placeholder 6">
            <a:extLst>
              <a:ext uri="{FF2B5EF4-FFF2-40B4-BE49-F238E27FC236}">
                <a16:creationId xmlns:a16="http://schemas.microsoft.com/office/drawing/2014/main" id="{08207EF9-40EA-EC3F-0A0B-A0425DD9C3C8}"/>
              </a:ext>
            </a:extLst>
          </p:cNvPr>
          <p:cNvSpPr>
            <a:spLocks noGrp="1"/>
          </p:cNvSpPr>
          <p:nvPr>
            <p:ph type="tbl" sz="quarter" idx="13"/>
          </p:nvPr>
        </p:nvSpPr>
        <p:spPr>
          <a:xfrm>
            <a:off x="838200" y="1728000"/>
            <a:ext cx="10515600" cy="4244400"/>
          </a:xfrm>
        </p:spPr>
        <p:txBody>
          <a:bodyPr/>
          <a:lstStyle/>
          <a:p>
            <a:endParaRPr lang="en-FI"/>
          </a:p>
        </p:txBody>
      </p:sp>
      <p:pic>
        <p:nvPicPr>
          <p:cNvPr id="4" name="Graphic 3">
            <a:extLst>
              <a:ext uri="{FF2B5EF4-FFF2-40B4-BE49-F238E27FC236}">
                <a16:creationId xmlns:a16="http://schemas.microsoft.com/office/drawing/2014/main" id="{574F4F31-DD30-3075-4977-D364D7FDF3F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590AAE37-A5EC-0191-D370-6F26E21DC1B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chemeClr val="tx1">
                    <a:lumMod val="50000"/>
                    <a:lumOff val="50000"/>
                  </a:schemeClr>
                </a:solidFill>
              </a:rPr>
              <a:t>© Kirkkohallitus</a:t>
            </a:r>
          </a:p>
        </p:txBody>
      </p:sp>
    </p:spTree>
    <p:extLst>
      <p:ext uri="{BB962C8B-B14F-4D97-AF65-F5344CB8AC3E}">
        <p14:creationId xmlns:p14="http://schemas.microsoft.com/office/powerpoint/2010/main" val="19371783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12B8B6A-8D33-87DC-099D-DDC2F2EA3BBB}"/>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12" name="Graphic 11">
            <a:extLst>
              <a:ext uri="{FF2B5EF4-FFF2-40B4-BE49-F238E27FC236}">
                <a16:creationId xmlns:a16="http://schemas.microsoft.com/office/drawing/2014/main" id="{63B58C93-5B8D-BE19-B8E8-F13054017BE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2000" y="180000"/>
            <a:ext cx="2269896" cy="596575"/>
          </a:xfrm>
          <a:prstGeom prst="rect">
            <a:avLst/>
          </a:prstGeom>
        </p:spPr>
      </p:pic>
    </p:spTree>
    <p:extLst>
      <p:ext uri="{BB962C8B-B14F-4D97-AF65-F5344CB8AC3E}">
        <p14:creationId xmlns:p14="http://schemas.microsoft.com/office/powerpoint/2010/main" val="3280801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12B8B6A-8D33-87DC-099D-DDC2F2EA3BBB}"/>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a:off x="-1" y="25923"/>
            <a:ext cx="5359383" cy="4989600"/>
          </a:xfrm>
          <a:prstGeom prst="rect">
            <a:avLst/>
          </a:prstGeom>
        </p:spPr>
      </p:pic>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pic>
        <p:nvPicPr>
          <p:cNvPr id="3" name="Graphic 2">
            <a:extLst>
              <a:ext uri="{FF2B5EF4-FFF2-40B4-BE49-F238E27FC236}">
                <a16:creationId xmlns:a16="http://schemas.microsoft.com/office/drawing/2014/main" id="{92D26E77-02B3-4BE9-3509-0D2CC092D2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824000" y="0"/>
            <a:ext cx="1368000" cy="1368000"/>
          </a:xfrm>
          <a:prstGeom prst="rect">
            <a:avLst/>
          </a:prstGeom>
        </p:spPr>
      </p:pic>
      <p:sp>
        <p:nvSpPr>
          <p:cNvPr id="4" name="TextBox 3">
            <a:extLst>
              <a:ext uri="{FF2B5EF4-FFF2-40B4-BE49-F238E27FC236}">
                <a16:creationId xmlns:a16="http://schemas.microsoft.com/office/drawing/2014/main" id="{23475FA7-70B3-EB8A-EB89-1342FC71F20F}"/>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rgbClr val="FFECE4"/>
                </a:solidFill>
              </a:rPr>
              <a:t>© Kirkkohallitus</a:t>
            </a:r>
          </a:p>
        </p:txBody>
      </p:sp>
    </p:spTree>
    <p:extLst>
      <p:ext uri="{BB962C8B-B14F-4D97-AF65-F5344CB8AC3E}">
        <p14:creationId xmlns:p14="http://schemas.microsoft.com/office/powerpoint/2010/main" val="13399973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3_Title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pic>
        <p:nvPicPr>
          <p:cNvPr id="4" name="Graphic 3">
            <a:extLst>
              <a:ext uri="{FF2B5EF4-FFF2-40B4-BE49-F238E27FC236}">
                <a16:creationId xmlns:a16="http://schemas.microsoft.com/office/drawing/2014/main" id="{4B07ADA4-50E4-DE03-8E5C-6DD4EC4A81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25294885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4_Title Slide LEF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791997E-A7F5-4CD5-14E0-2A81B3F27AE4}"/>
              </a:ext>
            </a:extLst>
          </p:cNvPr>
          <p:cNvPicPr>
            <a:picLocks noChangeAspect="1"/>
          </p:cNvPicPr>
          <p:nvPr userDrawn="1"/>
        </p:nvPicPr>
        <p:blipFill>
          <a:blip>
            <a:extLst>
              <a:ext uri="{96DAC541-7B7A-43D3-8B79-37D633B846F1}">
                <asvg:svgBlip xmlns:asvg="http://schemas.microsoft.com/office/drawing/2016/SVG/main" r:embed="rId2"/>
              </a:ext>
            </a:extLst>
          </a:blip>
          <a:srcRect l="14711"/>
          <a:stretch/>
        </p:blipFill>
        <p:spPr>
          <a:xfrm flipH="1">
            <a:off x="6832617" y="36000"/>
            <a:ext cx="5359383" cy="4989600"/>
          </a:xfrm>
          <a:prstGeom prst="rect">
            <a:avLst/>
          </a:prstGeom>
        </p:spPr>
      </p:pic>
      <p:sp>
        <p:nvSpPr>
          <p:cNvPr id="2" name="Title 1">
            <a:extLst>
              <a:ext uri="{FF2B5EF4-FFF2-40B4-BE49-F238E27FC236}">
                <a16:creationId xmlns:a16="http://schemas.microsoft.com/office/drawing/2014/main" id="{29588A08-B0AE-89E1-8FB9-C05C2173B5F0}"/>
              </a:ext>
            </a:extLst>
          </p:cNvPr>
          <p:cNvSpPr>
            <a:spLocks noGrp="1"/>
          </p:cNvSpPr>
          <p:nvPr>
            <p:ph type="ctrTitle"/>
          </p:nvPr>
        </p:nvSpPr>
        <p:spPr>
          <a:xfrm>
            <a:off x="831850" y="2576407"/>
            <a:ext cx="9836150" cy="2387600"/>
          </a:xfrm>
        </p:spPr>
        <p:txBody>
          <a:bodyPr anchor="b"/>
          <a:lstStyle>
            <a:lvl1pPr algn="l">
              <a:defRPr sz="6000"/>
            </a:lvl1pPr>
          </a:lstStyle>
          <a:p>
            <a:r>
              <a:rPr lang="en-GB" dirty="0"/>
              <a:t>Click to edit Master title style</a:t>
            </a:r>
            <a:endParaRPr lang="fi-FI" dirty="0"/>
          </a:p>
        </p:txBody>
      </p:sp>
      <p:sp>
        <p:nvSpPr>
          <p:cNvPr id="3" name="Subtitle 2">
            <a:extLst>
              <a:ext uri="{FF2B5EF4-FFF2-40B4-BE49-F238E27FC236}">
                <a16:creationId xmlns:a16="http://schemas.microsoft.com/office/drawing/2014/main" id="{9064F31C-51B7-530C-EDE8-2F0A451976CD}"/>
              </a:ext>
            </a:extLst>
          </p:cNvPr>
          <p:cNvSpPr>
            <a:spLocks noGrp="1"/>
          </p:cNvSpPr>
          <p:nvPr>
            <p:ph type="subTitle" idx="1"/>
          </p:nvPr>
        </p:nvSpPr>
        <p:spPr>
          <a:xfrm>
            <a:off x="831850" y="5056082"/>
            <a:ext cx="9836150" cy="954972"/>
          </a:xfrm>
        </p:spPr>
        <p:txBody>
          <a:bodyPr/>
          <a:lstStyle>
            <a:lvl1pPr marL="0" indent="0" algn="l">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8" name="TextBox 7">
            <a:extLst>
              <a:ext uri="{FF2B5EF4-FFF2-40B4-BE49-F238E27FC236}">
                <a16:creationId xmlns:a16="http://schemas.microsoft.com/office/drawing/2014/main" id="{3620678A-1774-EE8F-195B-8F977CF3CB4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38067927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_MIDD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4" name="TextBox 3">
            <a:extLst>
              <a:ext uri="{FF2B5EF4-FFF2-40B4-BE49-F238E27FC236}">
                <a16:creationId xmlns:a16="http://schemas.microsoft.com/office/drawing/2014/main" id="{CF4EFCB4-408F-08FD-DAC0-177E1335E2D9}"/>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rgbClr val="FFECE4"/>
                </a:solidFill>
              </a:rPr>
              <a:t>© Kirkkohallitus</a:t>
            </a:r>
          </a:p>
        </p:txBody>
      </p:sp>
      <p:pic>
        <p:nvPicPr>
          <p:cNvPr id="3" name="Graphic 2">
            <a:extLst>
              <a:ext uri="{FF2B5EF4-FFF2-40B4-BE49-F238E27FC236}">
                <a16:creationId xmlns:a16="http://schemas.microsoft.com/office/drawing/2014/main" id="{F2748274-F78B-CBB7-3C8A-A92798244D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24000" y="0"/>
            <a:ext cx="1368000" cy="1368000"/>
          </a:xfrm>
          <a:prstGeom prst="rect">
            <a:avLst/>
          </a:prstGeom>
        </p:spPr>
      </p:pic>
    </p:spTree>
    <p:extLst>
      <p:ext uri="{BB962C8B-B14F-4D97-AF65-F5344CB8AC3E}">
        <p14:creationId xmlns:p14="http://schemas.microsoft.com/office/powerpoint/2010/main" val="33964869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313A-C00C-E84F-7426-3B4FF21DECAD}"/>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56ADAC32-CE5F-151D-2642-6F2AD74FEDB3}"/>
              </a:ext>
            </a:extLst>
          </p:cNvPr>
          <p:cNvSpPr>
            <a:spLocks noGrp="1"/>
          </p:cNvSpPr>
          <p:nvPr>
            <p:ph idx="1"/>
          </p:nvPr>
        </p:nvSpPr>
        <p:spPr/>
        <p:txBody>
          <a:bodyPr/>
          <a:lstStyle>
            <a:lvl1pPr>
              <a:defRPr b="0" i="0">
                <a:latin typeface="Aptos" panose="020B0004020202020204" pitchFamily="34" charset="0"/>
                <a:ea typeface="Open Sans Light" pitchFamily="2" charset="0"/>
                <a:cs typeface="Open Sans Light" pitchFamily="2" charset="0"/>
              </a:defRPr>
            </a:lvl1pPr>
            <a:lvl2pPr>
              <a:defRPr b="0" i="0">
                <a:latin typeface="Aptos" panose="020B0004020202020204" pitchFamily="34" charset="0"/>
                <a:ea typeface="Open Sans Light" pitchFamily="2" charset="0"/>
                <a:cs typeface="Open Sans Light" pitchFamily="2" charset="0"/>
              </a:defRPr>
            </a:lvl2pPr>
            <a:lvl3pPr>
              <a:defRPr b="0" i="0">
                <a:latin typeface="Aptos" panose="020B0004020202020204" pitchFamily="34" charset="0"/>
                <a:ea typeface="Open Sans Light" pitchFamily="2" charset="0"/>
                <a:cs typeface="Open Sans Light" pitchFamily="2" charset="0"/>
              </a:defRPr>
            </a:lvl3pPr>
            <a:lvl4pPr>
              <a:defRPr b="0" i="0">
                <a:latin typeface="Aptos" panose="020B0004020202020204" pitchFamily="34" charset="0"/>
                <a:ea typeface="Open Sans Light" pitchFamily="2" charset="0"/>
                <a:cs typeface="Open Sans Light" pitchFamily="2" charset="0"/>
              </a:defRPr>
            </a:lvl4pPr>
            <a:lvl5pPr>
              <a:defRPr b="0" i="0">
                <a:latin typeface="Aptos" panose="020B0004020202020204" pitchFamily="34" charset="0"/>
                <a:ea typeface="Open Sans Light" pitchFamily="2" charset="0"/>
                <a:cs typeface="Open Sans Light"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4" name="Graphic 3">
            <a:extLst>
              <a:ext uri="{FF2B5EF4-FFF2-40B4-BE49-F238E27FC236}">
                <a16:creationId xmlns:a16="http://schemas.microsoft.com/office/drawing/2014/main" id="{114520CA-79A8-FA61-3A4F-45328EA0A3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6EF89C20-142A-00D2-C7F1-471B570840FA}"/>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52175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7E06-43EB-1902-19D4-E6A83B276E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i-FI"/>
          </a:p>
        </p:txBody>
      </p:sp>
      <p:sp>
        <p:nvSpPr>
          <p:cNvPr id="3" name="Text Placeholder 2">
            <a:extLst>
              <a:ext uri="{FF2B5EF4-FFF2-40B4-BE49-F238E27FC236}">
                <a16:creationId xmlns:a16="http://schemas.microsoft.com/office/drawing/2014/main" id="{90D8E14E-9B59-D8C8-8233-5F0B17544952}"/>
              </a:ext>
            </a:extLst>
          </p:cNvPr>
          <p:cNvSpPr>
            <a:spLocks noGrp="1"/>
          </p:cNvSpPr>
          <p:nvPr>
            <p:ph type="body" idx="1"/>
          </p:nvPr>
        </p:nvSpPr>
        <p:spPr>
          <a:xfrm>
            <a:off x="831850" y="4589463"/>
            <a:ext cx="10515600" cy="1500187"/>
          </a:xfrm>
        </p:spPr>
        <p:txBody>
          <a:bodyPr/>
          <a:lstStyle>
            <a:lvl1pPr marL="0" indent="0">
              <a:buNone/>
              <a:defRPr sz="2400" b="0" i="0">
                <a:solidFill>
                  <a:schemeClr val="bg1"/>
                </a:solidFill>
                <a:latin typeface="Aptos" panose="020B0004020202020204" pitchFamily="34" charset="0"/>
                <a:ea typeface="Open Sans Light" pitchFamily="2" charset="0"/>
                <a:cs typeface="Open Sans Ligh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4" name="Graphic 3">
            <a:extLst>
              <a:ext uri="{FF2B5EF4-FFF2-40B4-BE49-F238E27FC236}">
                <a16:creationId xmlns:a16="http://schemas.microsoft.com/office/drawing/2014/main" id="{FFDF0FB3-297C-EAF6-02AA-BDBE759D35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98D965B-FFC2-ABDC-664B-450EDCA079B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7888633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3" name="Content Placeholder 2">
            <a:extLst>
              <a:ext uri="{FF2B5EF4-FFF2-40B4-BE49-F238E27FC236}">
                <a16:creationId xmlns:a16="http://schemas.microsoft.com/office/drawing/2014/main" id="{32411965-0440-3BE8-2EC3-11115E2A2B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Content Placeholder 3">
            <a:extLst>
              <a:ext uri="{FF2B5EF4-FFF2-40B4-BE49-F238E27FC236}">
                <a16:creationId xmlns:a16="http://schemas.microsoft.com/office/drawing/2014/main" id="{7228607D-D6A4-8AC0-950A-C8258A7C98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5" name="Graphic 4">
            <a:extLst>
              <a:ext uri="{FF2B5EF4-FFF2-40B4-BE49-F238E27FC236}">
                <a16:creationId xmlns:a16="http://schemas.microsoft.com/office/drawing/2014/main" id="{1F7EF5C6-3E24-B7FC-3622-425A304BA4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6" name="TextBox 5">
            <a:extLst>
              <a:ext uri="{FF2B5EF4-FFF2-40B4-BE49-F238E27FC236}">
                <a16:creationId xmlns:a16="http://schemas.microsoft.com/office/drawing/2014/main" id="{90FFE0D8-DD0E-26EC-1778-88F308EBD7D1}"/>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967037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738-87F0-7541-F93C-0B87F1750739}"/>
              </a:ext>
            </a:extLst>
          </p:cNvPr>
          <p:cNvSpPr>
            <a:spLocks noGrp="1"/>
          </p:cNvSpPr>
          <p:nvPr>
            <p:ph type="title"/>
          </p:nvPr>
        </p:nvSpPr>
        <p:spPr>
          <a:xfrm>
            <a:off x="839788" y="365125"/>
            <a:ext cx="10515600" cy="1325563"/>
          </a:xfrm>
        </p:spPr>
        <p:txBody>
          <a:bodyPr/>
          <a:lstStyle/>
          <a:p>
            <a:r>
              <a:rPr lang="en-GB"/>
              <a:t>Click to edit Master title style</a:t>
            </a:r>
            <a:endParaRPr lang="fi-FI"/>
          </a:p>
        </p:txBody>
      </p:sp>
      <p:sp>
        <p:nvSpPr>
          <p:cNvPr id="3" name="Text Placeholder 2">
            <a:extLst>
              <a:ext uri="{FF2B5EF4-FFF2-40B4-BE49-F238E27FC236}">
                <a16:creationId xmlns:a16="http://schemas.microsoft.com/office/drawing/2014/main" id="{3BD81ED8-174E-FF16-E3A5-021553FE9F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DD4004-E4D7-0BDA-EBBC-B6CF7F4853C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Text Placeholder 4">
            <a:extLst>
              <a:ext uri="{FF2B5EF4-FFF2-40B4-BE49-F238E27FC236}">
                <a16:creationId xmlns:a16="http://schemas.microsoft.com/office/drawing/2014/main" id="{EDD79BC5-884F-97D1-2321-D6FC38279E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63E5A94-AFCC-6B82-843D-516DC0EFDF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Graphic 6">
            <a:extLst>
              <a:ext uri="{FF2B5EF4-FFF2-40B4-BE49-F238E27FC236}">
                <a16:creationId xmlns:a16="http://schemas.microsoft.com/office/drawing/2014/main" id="{B78F219B-BE9E-2867-36B8-1B35EAD88F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8" name="TextBox 7">
            <a:extLst>
              <a:ext uri="{FF2B5EF4-FFF2-40B4-BE49-F238E27FC236}">
                <a16:creationId xmlns:a16="http://schemas.microsoft.com/office/drawing/2014/main" id="{E4B2597F-0D01-72E2-BEB9-9D390790AAC0}"/>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3596832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88A7-B2FA-2D60-688E-E7C831FB345A}"/>
              </a:ext>
            </a:extLst>
          </p:cNvPr>
          <p:cNvSpPr>
            <a:spLocks noGrp="1"/>
          </p:cNvSpPr>
          <p:nvPr>
            <p:ph type="title"/>
          </p:nvPr>
        </p:nvSpPr>
        <p:spPr/>
        <p:txBody>
          <a:bodyPr/>
          <a:lstStyle/>
          <a:p>
            <a:r>
              <a:rPr lang="en-GB"/>
              <a:t>Click to edit Master title style</a:t>
            </a:r>
            <a:endParaRPr lang="fi-FI"/>
          </a:p>
        </p:txBody>
      </p:sp>
      <p:pic>
        <p:nvPicPr>
          <p:cNvPr id="3" name="Graphic 2">
            <a:extLst>
              <a:ext uri="{FF2B5EF4-FFF2-40B4-BE49-F238E27FC236}">
                <a16:creationId xmlns:a16="http://schemas.microsoft.com/office/drawing/2014/main" id="{C6A51FC6-CFD2-3AD0-1A26-DDBAD3B895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45BABC7B-2B7F-9767-CD34-B8614999C352}"/>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720955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1A03A70-DFCD-C8C7-06F8-692903CD8B0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3" name="TextBox 2">
            <a:extLst>
              <a:ext uri="{FF2B5EF4-FFF2-40B4-BE49-F238E27FC236}">
                <a16:creationId xmlns:a16="http://schemas.microsoft.com/office/drawing/2014/main" id="{64B72E32-FB86-EA90-7307-12578E2579BA}"/>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40406547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Blank_no_cross">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980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useBgFill="1">
        <p:nvSpPr>
          <p:cNvPr id="3" name="Picture Placeholder 2">
            <a:extLst>
              <a:ext uri="{FF2B5EF4-FFF2-40B4-BE49-F238E27FC236}">
                <a16:creationId xmlns:a16="http://schemas.microsoft.com/office/drawing/2014/main" id="{59183246-E9C4-DD1E-0094-57A3774F0E49}"/>
              </a:ext>
            </a:extLst>
          </p:cNvPr>
          <p:cNvSpPr>
            <a:spLocks noGrp="1"/>
          </p:cNvSpPr>
          <p:nvPr>
            <p:ph type="pic" idx="1"/>
          </p:nvPr>
        </p:nvSpPr>
        <p:spPr>
          <a:xfrm>
            <a:off x="6096000" y="1"/>
            <a:ext cx="6083999" cy="6857999"/>
          </a:xfrm>
        </p:spPr>
        <p:txBody>
          <a:bodyPr/>
          <a:lstStyle>
            <a:lvl1pPr marL="0" indent="0">
              <a:buNone/>
              <a:defRPr sz="3200" b="0" i="0">
                <a:latin typeface="Aptos" panose="020B0004020202020204" pitchFamily="34" charset="0"/>
                <a:ea typeface="Open Sans Light" pitchFamily="2" charset="0"/>
                <a:cs typeface="Open Sans Light"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11" name="Title 1">
            <a:extLst>
              <a:ext uri="{FF2B5EF4-FFF2-40B4-BE49-F238E27FC236}">
                <a16:creationId xmlns:a16="http://schemas.microsoft.com/office/drawing/2014/main" id="{D3B125BF-3D51-2A90-8A22-8F89F529C4FA}"/>
              </a:ext>
            </a:extLst>
          </p:cNvPr>
          <p:cNvSpPr>
            <a:spLocks noGrp="1"/>
          </p:cNvSpPr>
          <p:nvPr>
            <p:ph type="title"/>
          </p:nvPr>
        </p:nvSpPr>
        <p:spPr>
          <a:xfrm>
            <a:off x="838200" y="365125"/>
            <a:ext cx="4680000" cy="1325563"/>
          </a:xfrm>
        </p:spPr>
        <p:txBody>
          <a:bodyPr/>
          <a:lstStyle/>
          <a:p>
            <a:r>
              <a:rPr lang="en-GB"/>
              <a:t>Click to edit Master title style</a:t>
            </a:r>
            <a:endParaRPr lang="fi-FI"/>
          </a:p>
        </p:txBody>
      </p:sp>
      <p:sp>
        <p:nvSpPr>
          <p:cNvPr id="12" name="Text Placeholder 3">
            <a:extLst>
              <a:ext uri="{FF2B5EF4-FFF2-40B4-BE49-F238E27FC236}">
                <a16:creationId xmlns:a16="http://schemas.microsoft.com/office/drawing/2014/main" id="{5A614A26-32BB-5718-96E2-47280B845A8E}"/>
              </a:ext>
            </a:extLst>
          </p:cNvPr>
          <p:cNvSpPr>
            <a:spLocks noGrp="1"/>
          </p:cNvSpPr>
          <p:nvPr>
            <p:ph type="body" sz="half" idx="2"/>
          </p:nvPr>
        </p:nvSpPr>
        <p:spPr>
          <a:xfrm>
            <a:off x="839788" y="1825199"/>
            <a:ext cx="4680000" cy="4667675"/>
          </a:xfrm>
          <a:prstGeom prst="rect">
            <a:avLst/>
          </a:prstGeom>
        </p:spPr>
        <p:txBody>
          <a:bodyPr>
            <a:normAutofit/>
          </a:bodyPr>
          <a:lstStyle>
            <a:lvl1pPr marL="0" indent="0">
              <a:buNone/>
              <a:defRPr sz="2400" b="0" i="0">
                <a:latin typeface="Aptos" panose="020B0004020202020204" pitchFamily="34" charset="0"/>
                <a:ea typeface="Open Sans Light" pitchFamily="2" charset="0"/>
                <a:cs typeface="Open Sans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2" name="Graphic 1">
            <a:extLst>
              <a:ext uri="{FF2B5EF4-FFF2-40B4-BE49-F238E27FC236}">
                <a16:creationId xmlns:a16="http://schemas.microsoft.com/office/drawing/2014/main" id="{C8035489-9747-8CD2-8297-57D58E9109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Tree>
    <p:extLst>
      <p:ext uri="{BB962C8B-B14F-4D97-AF65-F5344CB8AC3E}">
        <p14:creationId xmlns:p14="http://schemas.microsoft.com/office/powerpoint/2010/main" val="28941171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Slide_KIITO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59B697-1A80-7E96-6550-EA4066CBEE66}"/>
              </a:ext>
            </a:extLst>
          </p:cNvPr>
          <p:cNvSpPr>
            <a:spLocks noGrp="1"/>
          </p:cNvSpPr>
          <p:nvPr>
            <p:ph type="ctrTitle"/>
          </p:nvPr>
        </p:nvSpPr>
        <p:spPr>
          <a:xfrm>
            <a:off x="1524000" y="2576407"/>
            <a:ext cx="9144000" cy="2387600"/>
          </a:xfrm>
        </p:spPr>
        <p:txBody>
          <a:bodyPr anchor="b"/>
          <a:lstStyle>
            <a:lvl1pPr algn="ctr">
              <a:defRPr sz="6000"/>
            </a:lvl1pPr>
          </a:lstStyle>
          <a:p>
            <a:r>
              <a:rPr lang="en-GB" dirty="0"/>
              <a:t>Click to edit Master title style</a:t>
            </a:r>
            <a:endParaRPr lang="fi-FI" dirty="0"/>
          </a:p>
        </p:txBody>
      </p:sp>
      <p:sp>
        <p:nvSpPr>
          <p:cNvPr id="9" name="Subtitle 2">
            <a:extLst>
              <a:ext uri="{FF2B5EF4-FFF2-40B4-BE49-F238E27FC236}">
                <a16:creationId xmlns:a16="http://schemas.microsoft.com/office/drawing/2014/main" id="{7FF3A0A9-F1EC-A460-9934-355624CED040}"/>
              </a:ext>
            </a:extLst>
          </p:cNvPr>
          <p:cNvSpPr>
            <a:spLocks noGrp="1"/>
          </p:cNvSpPr>
          <p:nvPr>
            <p:ph type="subTitle" idx="1"/>
          </p:nvPr>
        </p:nvSpPr>
        <p:spPr>
          <a:xfrm>
            <a:off x="1524000" y="5056082"/>
            <a:ext cx="9144000" cy="954972"/>
          </a:xfrm>
        </p:spPr>
        <p:txBody>
          <a:bodyPr/>
          <a:lstStyle>
            <a:lvl1pPr marL="0" indent="0" algn="ctr">
              <a:buNone/>
              <a:defRPr sz="2400" b="0" i="0">
                <a:latin typeface="Aptos" panose="020B0004020202020204" pitchFamily="34" charset="0"/>
                <a:ea typeface="Open Sans Light" pitchFamily="2" charset="0"/>
                <a:cs typeface="Open Sans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fi-FI" dirty="0"/>
          </a:p>
        </p:txBody>
      </p:sp>
      <p:sp>
        <p:nvSpPr>
          <p:cNvPr id="4" name="TextBox 3">
            <a:extLst>
              <a:ext uri="{FF2B5EF4-FFF2-40B4-BE49-F238E27FC236}">
                <a16:creationId xmlns:a16="http://schemas.microsoft.com/office/drawing/2014/main" id="{2181902B-95AE-C4A2-F906-6F42E1741754}"/>
              </a:ext>
            </a:extLst>
          </p:cNvPr>
          <p:cNvSpPr txBox="1"/>
          <p:nvPr userDrawn="1"/>
        </p:nvSpPr>
        <p:spPr>
          <a:xfrm>
            <a:off x="5143500" y="6383952"/>
            <a:ext cx="1905000" cy="307777"/>
          </a:xfrm>
          <a:prstGeom prst="rect">
            <a:avLst/>
          </a:prstGeom>
          <a:noFill/>
        </p:spPr>
        <p:txBody>
          <a:bodyPr wrap="square" rtlCol="0">
            <a:spAutoFit/>
          </a:bodyPr>
          <a:lstStyle/>
          <a:p>
            <a:pPr algn="ctr"/>
            <a:r>
              <a:rPr lang="fi-FI" sz="1400" b="1" dirty="0">
                <a:solidFill>
                  <a:srgbClr val="FFECE4"/>
                </a:solidFill>
              </a:rPr>
              <a:t>© Kirkkohallitus</a:t>
            </a:r>
          </a:p>
        </p:txBody>
      </p:sp>
      <p:pic>
        <p:nvPicPr>
          <p:cNvPr id="7" name="Graphic 6">
            <a:extLst>
              <a:ext uri="{FF2B5EF4-FFF2-40B4-BE49-F238E27FC236}">
                <a16:creationId xmlns:a16="http://schemas.microsoft.com/office/drawing/2014/main" id="{20D1672F-BB16-95BB-B8F7-710F141AE8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00900" y="605858"/>
            <a:ext cx="1784100" cy="1784100"/>
          </a:xfrm>
          <a:prstGeom prst="rect">
            <a:avLst/>
          </a:prstGeom>
        </p:spPr>
      </p:pic>
    </p:spTree>
    <p:extLst>
      <p:ext uri="{BB962C8B-B14F-4D97-AF65-F5344CB8AC3E}">
        <p14:creationId xmlns:p14="http://schemas.microsoft.com/office/powerpoint/2010/main" val="33659584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51613650-24A9-17C1-A2BB-6F2CC10F6672}"/>
              </a:ext>
            </a:extLst>
          </p:cNvPr>
          <p:cNvSpPr>
            <a:spLocks noGrp="1"/>
          </p:cNvSpPr>
          <p:nvPr>
            <p:ph idx="1"/>
          </p:nvPr>
        </p:nvSpPr>
        <p:spPr>
          <a:xfrm>
            <a:off x="6096000" y="796413"/>
            <a:ext cx="5257800" cy="5380550"/>
          </a:xfrm>
        </p:spPr>
        <p:txBody>
          <a:bodyPr anchor="ctr">
            <a:normAutofit fontScale="92500" lnSpcReduction="20000"/>
          </a:bodyPr>
          <a:lstStyle>
            <a:lvl1pPr>
              <a:defRPr>
                <a:solidFill>
                  <a:schemeClr val="bg1"/>
                </a:solidFill>
              </a:defRPr>
            </a:lvl1pPr>
          </a:lstStyle>
          <a:p>
            <a:pPr marL="514350" indent="-514350">
              <a:lnSpc>
                <a:spcPct val="140000"/>
              </a:lnSpc>
              <a:buFont typeface="+mj-lt"/>
              <a:buAutoNum type="arabicPeriod"/>
            </a:pPr>
            <a:r>
              <a:rPr lang="fi-FI" dirty="0">
                <a:ea typeface="Open Sans Light" pitchFamily="2" charset="0"/>
                <a:cs typeface="Open Sans Light" pitchFamily="2" charset="0"/>
              </a:rPr>
              <a:t>Logot</a:t>
            </a:r>
          </a:p>
          <a:p>
            <a:pPr marL="514350" indent="-514350">
              <a:lnSpc>
                <a:spcPct val="140000"/>
              </a:lnSpc>
              <a:buFont typeface="+mj-lt"/>
              <a:buAutoNum type="arabicPeriod"/>
            </a:pPr>
            <a:r>
              <a:rPr lang="fi-FI" dirty="0">
                <a:ea typeface="Open Sans Light" pitchFamily="2" charset="0"/>
                <a:cs typeface="Open Sans Light" pitchFamily="2" charset="0"/>
              </a:rPr>
              <a:t>Värit</a:t>
            </a:r>
          </a:p>
          <a:p>
            <a:pPr marL="514350" indent="-514350">
              <a:lnSpc>
                <a:spcPct val="140000"/>
              </a:lnSpc>
              <a:buFont typeface="+mj-lt"/>
              <a:buAutoNum type="arabicPeriod"/>
            </a:pPr>
            <a:r>
              <a:rPr lang="fi-FI" dirty="0">
                <a:ea typeface="Open Sans Light" pitchFamily="2" charset="0"/>
                <a:cs typeface="Open Sans Light" pitchFamily="2" charset="0"/>
              </a:rPr>
              <a:t>Piktogrammit</a:t>
            </a:r>
          </a:p>
          <a:p>
            <a:pPr marL="514350" indent="-514350">
              <a:lnSpc>
                <a:spcPct val="140000"/>
              </a:lnSpc>
              <a:buFont typeface="+mj-lt"/>
              <a:buAutoNum type="arabicPeriod"/>
            </a:pPr>
            <a:r>
              <a:rPr lang="fi-FI" dirty="0">
                <a:ea typeface="Open Sans Light" pitchFamily="2" charset="0"/>
                <a:cs typeface="Open Sans Light" pitchFamily="2" charset="0"/>
              </a:rPr>
              <a:t>Taustakuviot</a:t>
            </a:r>
          </a:p>
          <a:p>
            <a:pPr marL="514350" indent="-514350">
              <a:lnSpc>
                <a:spcPct val="140000"/>
              </a:lnSpc>
              <a:buFont typeface="+mj-lt"/>
              <a:buAutoNum type="arabicPeriod"/>
            </a:pPr>
            <a:r>
              <a:rPr lang="fi-FI" dirty="0">
                <a:ea typeface="Open Sans Light" pitchFamily="2" charset="0"/>
                <a:cs typeface="Open Sans Light" pitchFamily="2" charset="0"/>
              </a:rPr>
              <a:t>Typografia</a:t>
            </a:r>
          </a:p>
          <a:p>
            <a:pPr marL="514350" indent="-514350">
              <a:lnSpc>
                <a:spcPct val="140000"/>
              </a:lnSpc>
              <a:buFont typeface="+mj-lt"/>
              <a:buAutoNum type="arabicPeriod"/>
            </a:pPr>
            <a:r>
              <a:rPr lang="fi-FI" dirty="0">
                <a:ea typeface="Open Sans Light" pitchFamily="2" charset="0"/>
                <a:cs typeface="Open Sans Light" pitchFamily="2" charset="0"/>
              </a:rPr>
              <a:t>Kuv</a:t>
            </a:r>
            <a:r>
              <a:rPr lang="fi-FI" dirty="0"/>
              <a:t>a- ja videomaailma</a:t>
            </a:r>
          </a:p>
          <a:p>
            <a:pPr marL="514350" indent="-514350">
              <a:lnSpc>
                <a:spcPct val="140000"/>
              </a:lnSpc>
              <a:buFont typeface="+mj-lt"/>
              <a:buAutoNum type="arabicPeriod"/>
            </a:pPr>
            <a:r>
              <a:rPr lang="fi-FI" dirty="0">
                <a:ea typeface="Open Sans Light" pitchFamily="2" charset="0"/>
                <a:cs typeface="Open Sans Light" pitchFamily="2" charset="0"/>
              </a:rPr>
              <a:t>Somepohjat</a:t>
            </a:r>
          </a:p>
          <a:p>
            <a:pPr marL="514350" indent="-514350">
              <a:lnSpc>
                <a:spcPct val="140000"/>
              </a:lnSpc>
              <a:buFont typeface="+mj-lt"/>
              <a:buAutoNum type="arabicPeriod"/>
            </a:pPr>
            <a:r>
              <a:rPr lang="fi-FI" dirty="0"/>
              <a:t>Design System ja </a:t>
            </a:r>
            <a:r>
              <a:rPr lang="fi-FI" dirty="0">
                <a:ea typeface="Open Sans Light" pitchFamily="2" charset="0"/>
                <a:cs typeface="Open Sans Light" pitchFamily="2" charset="0"/>
              </a:rPr>
              <a:t>yhteinen tekeminen</a:t>
            </a:r>
          </a:p>
        </p:txBody>
      </p:sp>
      <p:sp>
        <p:nvSpPr>
          <p:cNvPr id="2" name="Title 1">
            <a:extLst>
              <a:ext uri="{FF2B5EF4-FFF2-40B4-BE49-F238E27FC236}">
                <a16:creationId xmlns:a16="http://schemas.microsoft.com/office/drawing/2014/main" id="{929133F8-6E28-06B9-5B9C-C9A3C618AE4D}"/>
              </a:ext>
            </a:extLst>
          </p:cNvPr>
          <p:cNvSpPr>
            <a:spLocks noGrp="1"/>
          </p:cNvSpPr>
          <p:nvPr>
            <p:ph type="ctrTitle"/>
          </p:nvPr>
        </p:nvSpPr>
        <p:spPr>
          <a:xfrm>
            <a:off x="831850" y="796413"/>
            <a:ext cx="5097895" cy="5380550"/>
          </a:xfrm>
        </p:spPr>
        <p:txBody>
          <a:bodyPr anchor="ctr">
            <a:normAutofit/>
          </a:bodyPr>
          <a:lstStyle>
            <a:lvl1pPr algn="l">
              <a:defRPr sz="4400"/>
            </a:lvl1pPr>
          </a:lstStyle>
          <a:p>
            <a:r>
              <a:rPr lang="en-GB" dirty="0"/>
              <a:t>Click to edit Master title style</a:t>
            </a:r>
            <a:endParaRPr lang="fi-FI" dirty="0"/>
          </a:p>
        </p:txBody>
      </p:sp>
      <p:pic>
        <p:nvPicPr>
          <p:cNvPr id="3" name="Graphic 2">
            <a:extLst>
              <a:ext uri="{FF2B5EF4-FFF2-40B4-BE49-F238E27FC236}">
                <a16:creationId xmlns:a16="http://schemas.microsoft.com/office/drawing/2014/main" id="{421BA478-A0A0-6B18-87C5-3A90DB162A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23F3636F-04AD-9676-602F-3964847C862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24541779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3312-0048-AFE1-CF87-6BC3844AEA4E}"/>
              </a:ext>
            </a:extLst>
          </p:cNvPr>
          <p:cNvSpPr>
            <a:spLocks noGrp="1"/>
          </p:cNvSpPr>
          <p:nvPr>
            <p:ph type="title"/>
          </p:nvPr>
        </p:nvSpPr>
        <p:spPr/>
        <p:txBody>
          <a:bodyPr/>
          <a:lstStyle/>
          <a:p>
            <a:r>
              <a:rPr lang="en-GB"/>
              <a:t>Click to edit Master title style</a:t>
            </a:r>
            <a:endParaRPr lang="fi-FI"/>
          </a:p>
        </p:txBody>
      </p:sp>
      <p:sp>
        <p:nvSpPr>
          <p:cNvPr id="4" name="Chart Placeholder 3">
            <a:extLst>
              <a:ext uri="{FF2B5EF4-FFF2-40B4-BE49-F238E27FC236}">
                <a16:creationId xmlns:a16="http://schemas.microsoft.com/office/drawing/2014/main" id="{4B247E31-166A-506D-FA30-555E9A162AEA}"/>
              </a:ext>
            </a:extLst>
          </p:cNvPr>
          <p:cNvSpPr>
            <a:spLocks noGrp="1"/>
          </p:cNvSpPr>
          <p:nvPr>
            <p:ph type="chart" sz="quarter" idx="13"/>
          </p:nvPr>
        </p:nvSpPr>
        <p:spPr>
          <a:xfrm>
            <a:off x="838200" y="1728000"/>
            <a:ext cx="10515600" cy="4243053"/>
          </a:xfrm>
        </p:spPr>
        <p:txBody>
          <a:bodyPr/>
          <a:lstStyle>
            <a:lvl1pPr>
              <a:defRPr>
                <a:solidFill>
                  <a:schemeClr val="bg1"/>
                </a:solidFill>
              </a:defRPr>
            </a:lvl1pPr>
          </a:lstStyle>
          <a:p>
            <a:endParaRPr lang="en-FI"/>
          </a:p>
        </p:txBody>
      </p:sp>
      <p:pic>
        <p:nvPicPr>
          <p:cNvPr id="3" name="Graphic 2">
            <a:extLst>
              <a:ext uri="{FF2B5EF4-FFF2-40B4-BE49-F238E27FC236}">
                <a16:creationId xmlns:a16="http://schemas.microsoft.com/office/drawing/2014/main" id="{2EC6F107-8BDC-95CC-FD7F-E897A7830D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5" name="TextBox 4">
            <a:extLst>
              <a:ext uri="{FF2B5EF4-FFF2-40B4-BE49-F238E27FC236}">
                <a16:creationId xmlns:a16="http://schemas.microsoft.com/office/drawing/2014/main" id="{BDC8B372-C811-2C2E-61B1-5C4D9419AD5C}"/>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4068170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E8902-D0FA-7A56-B6C0-2E7F7BC529D6}"/>
              </a:ext>
            </a:extLst>
          </p:cNvPr>
          <p:cNvSpPr>
            <a:spLocks noGrp="1"/>
          </p:cNvSpPr>
          <p:nvPr>
            <p:ph type="title"/>
          </p:nvPr>
        </p:nvSpPr>
        <p:spPr/>
        <p:txBody>
          <a:bodyPr/>
          <a:lstStyle/>
          <a:p>
            <a:r>
              <a:rPr lang="en-GB"/>
              <a:t>Click to edit Master title style</a:t>
            </a:r>
            <a:endParaRPr lang="en-FI"/>
          </a:p>
        </p:txBody>
      </p:sp>
      <p:sp>
        <p:nvSpPr>
          <p:cNvPr id="7" name="Table Placeholder 6">
            <a:extLst>
              <a:ext uri="{FF2B5EF4-FFF2-40B4-BE49-F238E27FC236}">
                <a16:creationId xmlns:a16="http://schemas.microsoft.com/office/drawing/2014/main" id="{5DA9C213-9AE6-A902-F4A9-2C720CA1C1A7}"/>
              </a:ext>
            </a:extLst>
          </p:cNvPr>
          <p:cNvSpPr>
            <a:spLocks noGrp="1"/>
          </p:cNvSpPr>
          <p:nvPr>
            <p:ph type="tbl" sz="quarter" idx="13"/>
          </p:nvPr>
        </p:nvSpPr>
        <p:spPr>
          <a:xfrm>
            <a:off x="838200" y="1728000"/>
            <a:ext cx="10515600" cy="4244400"/>
          </a:xfrm>
        </p:spPr>
        <p:txBody>
          <a:bodyPr/>
          <a:lstStyle/>
          <a:p>
            <a:endParaRPr lang="en-FI"/>
          </a:p>
        </p:txBody>
      </p:sp>
      <p:pic>
        <p:nvPicPr>
          <p:cNvPr id="3" name="Graphic 2">
            <a:extLst>
              <a:ext uri="{FF2B5EF4-FFF2-40B4-BE49-F238E27FC236}">
                <a16:creationId xmlns:a16="http://schemas.microsoft.com/office/drawing/2014/main" id="{6EF44DC5-85A1-6EF7-6B7A-B8CEC57D8E6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20816" y="187118"/>
            <a:ext cx="288492" cy="442601"/>
          </a:xfrm>
          <a:prstGeom prst="rect">
            <a:avLst/>
          </a:prstGeom>
        </p:spPr>
      </p:pic>
      <p:sp>
        <p:nvSpPr>
          <p:cNvPr id="4" name="TextBox 3">
            <a:extLst>
              <a:ext uri="{FF2B5EF4-FFF2-40B4-BE49-F238E27FC236}">
                <a16:creationId xmlns:a16="http://schemas.microsoft.com/office/drawing/2014/main" id="{EA991B12-C8FE-8AC4-24CA-912FA9E8EC0E}"/>
              </a:ext>
            </a:extLst>
          </p:cNvPr>
          <p:cNvSpPr txBox="1"/>
          <p:nvPr userDrawn="1"/>
        </p:nvSpPr>
        <p:spPr>
          <a:xfrm>
            <a:off x="838200" y="6383952"/>
            <a:ext cx="1905000" cy="307777"/>
          </a:xfrm>
          <a:prstGeom prst="rect">
            <a:avLst/>
          </a:prstGeom>
          <a:noFill/>
        </p:spPr>
        <p:txBody>
          <a:bodyPr wrap="square" rtlCol="0">
            <a:spAutoFit/>
          </a:bodyPr>
          <a:lstStyle/>
          <a:p>
            <a:pPr algn="l"/>
            <a:r>
              <a:rPr lang="fi-FI" sz="1400" b="1" dirty="0">
                <a:solidFill>
                  <a:srgbClr val="FFECE4"/>
                </a:solidFill>
              </a:rPr>
              <a:t>© Kirkkohallitus</a:t>
            </a:r>
          </a:p>
        </p:txBody>
      </p:sp>
    </p:spTree>
    <p:extLst>
      <p:ext uri="{BB962C8B-B14F-4D97-AF65-F5344CB8AC3E}">
        <p14:creationId xmlns:p14="http://schemas.microsoft.com/office/powerpoint/2010/main" val="3518689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ECE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ED16C-168C-66D7-84C8-21F0273E6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12" name="Text Placeholder 11">
            <a:extLst>
              <a:ext uri="{FF2B5EF4-FFF2-40B4-BE49-F238E27FC236}">
                <a16:creationId xmlns:a16="http://schemas.microsoft.com/office/drawing/2014/main" id="{D9ACF48C-EF31-697E-F2F4-CDA960B3B5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a:p>
        </p:txBody>
      </p:sp>
      <p:sp>
        <p:nvSpPr>
          <p:cNvPr id="3" name="TextBox 2">
            <a:extLst>
              <a:ext uri="{FF2B5EF4-FFF2-40B4-BE49-F238E27FC236}">
                <a16:creationId xmlns:a16="http://schemas.microsoft.com/office/drawing/2014/main" id="{9FF5DDF6-FFA1-A1AA-4F9D-43DA460731BA}"/>
              </a:ext>
            </a:extLst>
          </p:cNvPr>
          <p:cNvSpPr txBox="1"/>
          <p:nvPr userDrawn="1"/>
        </p:nvSpPr>
        <p:spPr>
          <a:xfrm>
            <a:off x="10986000" y="6353175"/>
            <a:ext cx="1023308" cy="338554"/>
          </a:xfrm>
          <a:prstGeom prst="rect">
            <a:avLst/>
          </a:prstGeom>
          <a:noFill/>
        </p:spPr>
        <p:txBody>
          <a:bodyPr wrap="square" rtlCol="0">
            <a:spAutoFit/>
          </a:bodyPr>
          <a:lstStyle/>
          <a:p>
            <a:pPr algn="r"/>
            <a:fld id="{5C64046C-A4D9-4D46-A56F-7D3E157C877A}" type="slidenum">
              <a:rPr lang="fi-FI" sz="1600" smtClean="0">
                <a:solidFill>
                  <a:schemeClr val="tx1"/>
                </a:solidFill>
              </a:rPr>
              <a:pPr algn="r"/>
              <a:t>‹#›</a:t>
            </a:fld>
            <a:endParaRPr lang="fi-FI" sz="1600" dirty="0">
              <a:solidFill>
                <a:schemeClr val="tx1"/>
              </a:solidFill>
            </a:endParaRPr>
          </a:p>
        </p:txBody>
      </p:sp>
    </p:spTree>
    <p:extLst>
      <p:ext uri="{BB962C8B-B14F-4D97-AF65-F5344CB8AC3E}">
        <p14:creationId xmlns:p14="http://schemas.microsoft.com/office/powerpoint/2010/main" val="2283297566"/>
      </p:ext>
    </p:extLst>
  </p:cSld>
  <p:clrMap bg1="lt1" tx1="dk1" bg2="lt2" tx2="dk2" accent1="accent1" accent2="accent2" accent3="accent3" accent4="accent4" accent5="accent5" accent6="accent6" hlink="hlink" folHlink="folHlink"/>
  <p:sldLayoutIdLst>
    <p:sldLayoutId id="2147483659" r:id="rId1"/>
    <p:sldLayoutId id="2147483684" r:id="rId2"/>
    <p:sldLayoutId id="2147483749" r:id="rId3"/>
    <p:sldLayoutId id="2147483678" r:id="rId4"/>
    <p:sldLayoutId id="2147483660" r:id="rId5"/>
    <p:sldLayoutId id="2147483661" r:id="rId6"/>
    <p:sldLayoutId id="2147483662" r:id="rId7"/>
    <p:sldLayoutId id="2147483663" r:id="rId8"/>
    <p:sldLayoutId id="2147483664" r:id="rId9"/>
    <p:sldLayoutId id="2147483665" r:id="rId10"/>
    <p:sldLayoutId id="2147483690" r:id="rId11"/>
    <p:sldLayoutId id="2147483666" r:id="rId12"/>
    <p:sldLayoutId id="2147483687" r:id="rId13"/>
    <p:sldLayoutId id="2147483741" r:id="rId14"/>
    <p:sldLayoutId id="2147483746" r:id="rId15"/>
  </p:sldLayoutIdLst>
  <p:hf hdr="0" ftr="0" dt="0"/>
  <p:txStyles>
    <p:titleStyle>
      <a:lvl1pPr algn="l" defTabSz="914400" rtl="0" eaLnBrk="1" latinLnBrk="0" hangingPunct="1">
        <a:lnSpc>
          <a:spcPct val="90000"/>
        </a:lnSpc>
        <a:spcBef>
          <a:spcPct val="0"/>
        </a:spcBef>
        <a:buNone/>
        <a:defRPr sz="4400" b="1" i="0" kern="1200">
          <a:solidFill>
            <a:srgbClr val="942E75"/>
          </a:solidFill>
          <a:latin typeface="Aptos Black" panose="020B0004020202020204" pitchFamily="34" charset="0"/>
          <a:ea typeface="Open Sans Extrabold" pitchFamily="2" charset="0"/>
          <a:cs typeface="Open Sans Extrabold" pitchFamily="2" charset="0"/>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b="0" i="0" kern="1200">
          <a:solidFill>
            <a:schemeClr val="tx1"/>
          </a:solidFill>
          <a:latin typeface="+mn-lt"/>
          <a:ea typeface="Open Sans Light" pitchFamily="2" charset="0"/>
          <a:cs typeface="Open Sans Light" pitchFamily="2"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200" b="0" i="0" kern="1200">
          <a:solidFill>
            <a:schemeClr val="tx1"/>
          </a:solidFill>
          <a:latin typeface="+mn-lt"/>
          <a:ea typeface="Open Sans Light" pitchFamily="2" charset="0"/>
          <a:cs typeface="Open Sans Light" pitchFamily="2"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b="0" i="0" kern="1200">
          <a:solidFill>
            <a:schemeClr val="tx1"/>
          </a:solidFill>
          <a:latin typeface="+mn-lt"/>
          <a:ea typeface="Open Sans Light" pitchFamily="2" charset="0"/>
          <a:cs typeface="Open Sans Light" pitchFamily="2"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ED16C-168C-66D7-84C8-21F0273E6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fi-FI"/>
          </a:p>
        </p:txBody>
      </p:sp>
      <p:sp>
        <p:nvSpPr>
          <p:cNvPr id="3" name="Text Placeholder 2">
            <a:extLst>
              <a:ext uri="{FF2B5EF4-FFF2-40B4-BE49-F238E27FC236}">
                <a16:creationId xmlns:a16="http://schemas.microsoft.com/office/drawing/2014/main" id="{2D00B809-491A-5127-EDDB-98B1C99D81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TextBox 3">
            <a:extLst>
              <a:ext uri="{FF2B5EF4-FFF2-40B4-BE49-F238E27FC236}">
                <a16:creationId xmlns:a16="http://schemas.microsoft.com/office/drawing/2014/main" id="{8D1A6113-6735-F4E6-84AE-1AC8EA190E76}"/>
              </a:ext>
            </a:extLst>
          </p:cNvPr>
          <p:cNvSpPr txBox="1"/>
          <p:nvPr userDrawn="1"/>
        </p:nvSpPr>
        <p:spPr>
          <a:xfrm>
            <a:off x="10986000" y="6353175"/>
            <a:ext cx="1023308" cy="338554"/>
          </a:xfrm>
          <a:prstGeom prst="rect">
            <a:avLst/>
          </a:prstGeom>
          <a:noFill/>
        </p:spPr>
        <p:txBody>
          <a:bodyPr wrap="square" rtlCol="0">
            <a:spAutoFit/>
          </a:bodyPr>
          <a:lstStyle/>
          <a:p>
            <a:pPr algn="r"/>
            <a:fld id="{5C64046C-A4D9-4D46-A56F-7D3E157C877A}" type="slidenum">
              <a:rPr lang="fi-FI" sz="1600" smtClean="0">
                <a:solidFill>
                  <a:schemeClr val="tx1"/>
                </a:solidFill>
              </a:rPr>
              <a:pPr algn="r"/>
              <a:t>‹#›</a:t>
            </a:fld>
            <a:endParaRPr lang="fi-FI" sz="1600" dirty="0">
              <a:solidFill>
                <a:schemeClr val="tx1"/>
              </a:solidFill>
            </a:endParaRPr>
          </a:p>
        </p:txBody>
      </p:sp>
    </p:spTree>
    <p:extLst>
      <p:ext uri="{BB962C8B-B14F-4D97-AF65-F5344CB8AC3E}">
        <p14:creationId xmlns:p14="http://schemas.microsoft.com/office/powerpoint/2010/main" val="162925393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48"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45" r:id="rId15"/>
  </p:sldLayoutIdLst>
  <p:hf hdr="0" ftr="0" dt="0"/>
  <p:txStyles>
    <p:titleStyle>
      <a:lvl1pPr algn="l" defTabSz="914400" rtl="0" eaLnBrk="1" latinLnBrk="0" hangingPunct="1">
        <a:lnSpc>
          <a:spcPct val="90000"/>
        </a:lnSpc>
        <a:spcBef>
          <a:spcPct val="0"/>
        </a:spcBef>
        <a:buNone/>
        <a:defRPr sz="4400" b="1" i="0" kern="1200">
          <a:solidFill>
            <a:srgbClr val="942E75"/>
          </a:solidFill>
          <a:latin typeface="Aptos Black" panose="020B0004020202020204" pitchFamily="34" charset="0"/>
          <a:ea typeface="Open Sans Extrabold" pitchFamily="2" charset="0"/>
          <a:cs typeface="Open Sans Extrabold" pitchFamily="2" charset="0"/>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b="0" i="0" kern="1200">
          <a:solidFill>
            <a:schemeClr val="tx1"/>
          </a:solidFill>
          <a:latin typeface="+mn-lt"/>
          <a:ea typeface="Open Sans Light" pitchFamily="2" charset="0"/>
          <a:cs typeface="Open Sans Light" pitchFamily="2"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200" b="0" i="0" kern="1200">
          <a:solidFill>
            <a:schemeClr val="tx1"/>
          </a:solidFill>
          <a:latin typeface="+mn-lt"/>
          <a:ea typeface="Open Sans Light" pitchFamily="2" charset="0"/>
          <a:cs typeface="Open Sans Light" pitchFamily="2"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b="0" i="0" kern="1200">
          <a:solidFill>
            <a:schemeClr val="tx1"/>
          </a:solidFill>
          <a:latin typeface="+mn-lt"/>
          <a:ea typeface="Open Sans Light" pitchFamily="2" charset="0"/>
          <a:cs typeface="Open Sans Light" pitchFamily="2"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tx1"/>
          </a:solidFill>
          <a:latin typeface="+mn-lt"/>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942E7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ED16C-168C-66D7-84C8-21F0273E6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fi-FI" dirty="0"/>
          </a:p>
        </p:txBody>
      </p:sp>
      <p:sp>
        <p:nvSpPr>
          <p:cNvPr id="3" name="Text Placeholder 2">
            <a:extLst>
              <a:ext uri="{FF2B5EF4-FFF2-40B4-BE49-F238E27FC236}">
                <a16:creationId xmlns:a16="http://schemas.microsoft.com/office/drawing/2014/main" id="{2D00B809-491A-5127-EDDB-98B1C99D81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fi-FI" dirty="0"/>
          </a:p>
        </p:txBody>
      </p:sp>
      <p:sp>
        <p:nvSpPr>
          <p:cNvPr id="4" name="TextBox 3">
            <a:extLst>
              <a:ext uri="{FF2B5EF4-FFF2-40B4-BE49-F238E27FC236}">
                <a16:creationId xmlns:a16="http://schemas.microsoft.com/office/drawing/2014/main" id="{FF78FC70-F9D3-BAAF-BF20-4F12B5AB186F}"/>
              </a:ext>
            </a:extLst>
          </p:cNvPr>
          <p:cNvSpPr txBox="1"/>
          <p:nvPr userDrawn="1"/>
        </p:nvSpPr>
        <p:spPr>
          <a:xfrm>
            <a:off x="10986000" y="6353175"/>
            <a:ext cx="1023308" cy="338554"/>
          </a:xfrm>
          <a:prstGeom prst="rect">
            <a:avLst/>
          </a:prstGeom>
          <a:noFill/>
        </p:spPr>
        <p:txBody>
          <a:bodyPr wrap="square" rtlCol="0">
            <a:spAutoFit/>
          </a:bodyPr>
          <a:lstStyle/>
          <a:p>
            <a:pPr algn="r"/>
            <a:fld id="{84932625-D739-FD4C-938E-DD5AB2BE4F53}" type="slidenum">
              <a:rPr lang="fi-FI" sz="1600" smtClean="0">
                <a:solidFill>
                  <a:srgbClr val="EEB6DD"/>
                </a:solidFill>
              </a:rPr>
              <a:t>‹#›</a:t>
            </a:fld>
            <a:endParaRPr lang="fi-FI" sz="1600" dirty="0">
              <a:solidFill>
                <a:srgbClr val="EEB6DD"/>
              </a:solidFill>
            </a:endParaRPr>
          </a:p>
        </p:txBody>
      </p:sp>
    </p:spTree>
    <p:extLst>
      <p:ext uri="{BB962C8B-B14F-4D97-AF65-F5344CB8AC3E}">
        <p14:creationId xmlns:p14="http://schemas.microsoft.com/office/powerpoint/2010/main" val="3777232706"/>
      </p:ext>
    </p:extLst>
  </p:cSld>
  <p:clrMap bg1="lt1" tx1="dk1" bg2="lt2" tx2="dk2" accent1="accent1" accent2="accent2" accent3="accent3" accent4="accent4" accent5="accent5" accent6="accent6" hlink="hlink" folHlink="folHlink"/>
  <p:sldLayoutIdLst>
    <p:sldLayoutId id="2147483668" r:id="rId1"/>
    <p:sldLayoutId id="2147483750" r:id="rId2"/>
    <p:sldLayoutId id="2147483685" r:id="rId3"/>
    <p:sldLayoutId id="2147483747" r:id="rId4"/>
    <p:sldLayoutId id="2147483679" r:id="rId5"/>
    <p:sldLayoutId id="2147483669" r:id="rId6"/>
    <p:sldLayoutId id="2147483670" r:id="rId7"/>
    <p:sldLayoutId id="2147483671" r:id="rId8"/>
    <p:sldLayoutId id="2147483672" r:id="rId9"/>
    <p:sldLayoutId id="2147483673" r:id="rId10"/>
    <p:sldLayoutId id="2147483674" r:id="rId11"/>
    <p:sldLayoutId id="2147483691" r:id="rId12"/>
    <p:sldLayoutId id="2147483675" r:id="rId13"/>
    <p:sldLayoutId id="2147483686" r:id="rId14"/>
    <p:sldLayoutId id="2147483707" r:id="rId15"/>
    <p:sldLayoutId id="2147483740" r:id="rId16"/>
    <p:sldLayoutId id="2147483743" r:id="rId17"/>
  </p:sldLayoutIdLst>
  <p:hf hdr="0" ftr="0" dt="0"/>
  <p:txStyles>
    <p:titleStyle>
      <a:lvl1pPr algn="l" defTabSz="914400" rtl="0" eaLnBrk="1" latinLnBrk="0" hangingPunct="1">
        <a:lnSpc>
          <a:spcPct val="90000"/>
        </a:lnSpc>
        <a:spcBef>
          <a:spcPct val="0"/>
        </a:spcBef>
        <a:buNone/>
        <a:defRPr sz="4400" b="1" i="0" kern="1200">
          <a:solidFill>
            <a:schemeClr val="bg1"/>
          </a:solidFill>
          <a:latin typeface="Aptos Black" panose="020B0004020202020204" pitchFamily="34" charset="0"/>
          <a:ea typeface="Open Sans Extrabold" pitchFamily="2" charset="0"/>
          <a:cs typeface="Open Sans Extrabold" pitchFamily="2" charset="0"/>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b="0" i="0" kern="1200">
          <a:solidFill>
            <a:schemeClr val="bg1"/>
          </a:solidFill>
          <a:latin typeface="+mn-lt"/>
          <a:ea typeface="Open Sans Light" pitchFamily="2" charset="0"/>
          <a:cs typeface="Open Sans Light" pitchFamily="2"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2200" b="0" i="0" kern="1200">
          <a:solidFill>
            <a:schemeClr val="bg1"/>
          </a:solidFill>
          <a:latin typeface="+mn-lt"/>
          <a:ea typeface="Open Sans Light" pitchFamily="2" charset="0"/>
          <a:cs typeface="Open Sans Light" pitchFamily="2"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2000" b="0" i="0" kern="1200">
          <a:solidFill>
            <a:schemeClr val="bg1"/>
          </a:solidFill>
          <a:latin typeface="+mn-lt"/>
          <a:ea typeface="Open Sans Light" pitchFamily="2" charset="0"/>
          <a:cs typeface="Open Sans Light" pitchFamily="2"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bg1"/>
          </a:solidFill>
          <a:latin typeface="+mn-lt"/>
          <a:ea typeface="Open Sans Light" pitchFamily="2" charset="0"/>
          <a:cs typeface="Open Sans Light" pitchFamily="2"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800" b="0" i="0" kern="1200">
          <a:solidFill>
            <a:schemeClr val="bg1"/>
          </a:solidFill>
          <a:latin typeface="+mn-lt"/>
          <a:ea typeface="Open Sans Light" pitchFamily="2" charset="0"/>
          <a:cs typeface="Open Sans Light"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hyperlink" Target="https://evl.fi/plus/wp-content/uploads/sites/3/2023/05/Kirkollisten_kunniamerkkien_saannot-1.pdf" TargetMode="External"/><Relationship Id="rId2" Type="http://schemas.openxmlformats.org/officeDocument/2006/relationships/hyperlink" Target="https://evl.fi/plus/wp-content/uploads/sites/3/2026/08/Kunniamerkkiehdotuslomake.pdf" TargetMode="External"/><Relationship Id="rId1" Type="http://schemas.openxmlformats.org/officeDocument/2006/relationships/slideLayout" Target="../slideLayouts/slideLayout20.xml"/><Relationship Id="rId4" Type="http://schemas.openxmlformats.org/officeDocument/2006/relationships/hyperlink" Target="https://evl.fi/plus/wp-content/uploads/sites/3/2026/09/Pro-ecclesia-mitalin-saannot.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600B-A2DC-A6CE-AFDD-0C7A798DB08B}"/>
              </a:ext>
            </a:extLst>
          </p:cNvPr>
          <p:cNvSpPr>
            <a:spLocks noGrp="1"/>
          </p:cNvSpPr>
          <p:nvPr>
            <p:ph type="ctrTitle"/>
          </p:nvPr>
        </p:nvSpPr>
        <p:spPr/>
        <p:txBody>
          <a:bodyPr/>
          <a:lstStyle/>
          <a:p>
            <a:r>
              <a:rPr lang="fi-FI" dirty="0"/>
              <a:t>Kirkolliset kunniamerkit</a:t>
            </a:r>
            <a:br>
              <a:rPr lang="fi-FI" dirty="0"/>
            </a:br>
            <a:endParaRPr lang="en-FI" dirty="0"/>
          </a:p>
        </p:txBody>
      </p:sp>
      <p:sp>
        <p:nvSpPr>
          <p:cNvPr id="3" name="Subtitle 2">
            <a:extLst>
              <a:ext uri="{FF2B5EF4-FFF2-40B4-BE49-F238E27FC236}">
                <a16:creationId xmlns:a16="http://schemas.microsoft.com/office/drawing/2014/main" id="{0CD34C6A-015A-A681-E25C-7C1BA230370F}"/>
              </a:ext>
            </a:extLst>
          </p:cNvPr>
          <p:cNvSpPr>
            <a:spLocks noGrp="1"/>
          </p:cNvSpPr>
          <p:nvPr>
            <p:ph type="subTitle" idx="1"/>
          </p:nvPr>
        </p:nvSpPr>
        <p:spPr/>
        <p:txBody>
          <a:bodyPr vert="horz" lIns="91440" tIns="45720" rIns="91440" bIns="45720" rtlCol="0" anchor="t">
            <a:normAutofit/>
          </a:bodyPr>
          <a:lstStyle/>
          <a:p>
            <a:r>
              <a:rPr lang="fi-FI" dirty="0">
                <a:solidFill>
                  <a:srgbClr val="FFFFFF"/>
                </a:solidFill>
                <a:latin typeface="Aptos"/>
                <a:ea typeface="Open Sans Light"/>
                <a:cs typeface="Open Sans Light"/>
              </a:rPr>
              <a:t> </a:t>
            </a:r>
            <a:endParaRPr lang="fi-FI" dirty="0"/>
          </a:p>
        </p:txBody>
      </p:sp>
    </p:spTree>
    <p:extLst>
      <p:ext uri="{BB962C8B-B14F-4D97-AF65-F5344CB8AC3E}">
        <p14:creationId xmlns:p14="http://schemas.microsoft.com/office/powerpoint/2010/main" val="3430547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2C02F-D6E8-0806-531C-571B20D3BB85}"/>
              </a:ext>
            </a:extLst>
          </p:cNvPr>
          <p:cNvSpPr>
            <a:spLocks noGrp="1"/>
          </p:cNvSpPr>
          <p:nvPr>
            <p:ph type="title"/>
          </p:nvPr>
        </p:nvSpPr>
        <p:spPr>
          <a:xfrm>
            <a:off x="808182" y="337416"/>
            <a:ext cx="10515600" cy="1325563"/>
          </a:xfrm>
        </p:spPr>
        <p:txBody>
          <a:bodyPr anchor="ctr">
            <a:normAutofit/>
          </a:bodyPr>
          <a:lstStyle/>
          <a:p>
            <a:r>
              <a:rPr lang="fi-FI" dirty="0"/>
              <a:t>Pyhän Henrikin risti (PHR)</a:t>
            </a:r>
          </a:p>
        </p:txBody>
      </p:sp>
      <p:pic>
        <p:nvPicPr>
          <p:cNvPr id="1026" name="Picture 2">
            <a:extLst>
              <a:ext uri="{FF2B5EF4-FFF2-40B4-BE49-F238E27FC236}">
                <a16:creationId xmlns:a16="http://schemas.microsoft.com/office/drawing/2014/main" id="{CE173A5B-D11F-F227-0D62-EEE39CE96FC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982180" y="1825625"/>
            <a:ext cx="2893639" cy="4351338"/>
          </a:xfrm>
          <a:prstGeom prst="rect">
            <a:avLst/>
          </a:prstGeom>
          <a:solidFill>
            <a:srgbClr val="FFFFFF"/>
          </a:solidFill>
        </p:spPr>
      </p:pic>
      <p:sp>
        <p:nvSpPr>
          <p:cNvPr id="1031" name="Content Placeholder 3">
            <a:extLst>
              <a:ext uri="{FF2B5EF4-FFF2-40B4-BE49-F238E27FC236}">
                <a16:creationId xmlns:a16="http://schemas.microsoft.com/office/drawing/2014/main" id="{DDE5376C-A821-6F9C-B93C-F4E0D3889DE0}"/>
              </a:ext>
            </a:extLst>
          </p:cNvPr>
          <p:cNvSpPr>
            <a:spLocks noGrp="1"/>
          </p:cNvSpPr>
          <p:nvPr>
            <p:ph sz="half" idx="2"/>
          </p:nvPr>
        </p:nvSpPr>
        <p:spPr>
          <a:xfrm>
            <a:off x="6172200" y="1825625"/>
            <a:ext cx="5181600" cy="4351338"/>
          </a:xfrm>
        </p:spPr>
        <p:txBody>
          <a:bodyPr>
            <a:normAutofit lnSpcReduction="10000"/>
          </a:bodyPr>
          <a:lstStyle/>
          <a:p>
            <a:r>
              <a:rPr lang="fi-FI" dirty="0"/>
              <a:t>Arkkipiispa voi myöntää Pyhän Henrikin ristin sekä suomalaisille että ulkomaalaisille henkilöille erityisesti ekumeenisista ansioista tai Suomen evankelis-luterilaisen kirkon sisarkirkkoihin suhteita edistävästä toiminnasta. Pyhän Henrikin ristiä voidaan myöntää myös merkittävistä ulkomaille suuntautuneesta humanitaarisesta toiminnasta tai lähetystyöhön liittyvistä ansioista.</a:t>
            </a:r>
            <a:endParaRPr lang="en-US" dirty="0"/>
          </a:p>
        </p:txBody>
      </p:sp>
    </p:spTree>
    <p:extLst>
      <p:ext uri="{BB962C8B-B14F-4D97-AF65-F5344CB8AC3E}">
        <p14:creationId xmlns:p14="http://schemas.microsoft.com/office/powerpoint/2010/main" val="2343915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D806C7-0886-0862-5DF5-F5E0CEF408BE}"/>
              </a:ext>
            </a:extLst>
          </p:cNvPr>
          <p:cNvSpPr>
            <a:spLocks noGrp="1"/>
          </p:cNvSpPr>
          <p:nvPr>
            <p:ph type="title"/>
          </p:nvPr>
        </p:nvSpPr>
        <p:spPr>
          <a:xfrm>
            <a:off x="838200" y="365125"/>
            <a:ext cx="10515600" cy="1325563"/>
          </a:xfrm>
        </p:spPr>
        <p:txBody>
          <a:bodyPr anchor="ctr">
            <a:normAutofit fontScale="90000"/>
          </a:bodyPr>
          <a:lstStyle/>
          <a:p>
            <a:br>
              <a:rPr lang="fi-FI" sz="2800" dirty="0"/>
            </a:br>
            <a:r>
              <a:rPr lang="fi-FI" sz="4900" dirty="0"/>
              <a:t>Mikael Agricolan risti (MAR)</a:t>
            </a:r>
            <a:br>
              <a:rPr lang="fi-FI" sz="3200" dirty="0"/>
            </a:br>
            <a:endParaRPr lang="fi-FI" sz="3200" dirty="0"/>
          </a:p>
        </p:txBody>
      </p:sp>
      <p:pic>
        <p:nvPicPr>
          <p:cNvPr id="2050" name="Picture 2" descr="Kuva, joka sisältää kohteen lippu&#10;&#10;Tekoälyllä luotu sisältö voi olla virheellistä.">
            <a:extLst>
              <a:ext uri="{FF2B5EF4-FFF2-40B4-BE49-F238E27FC236}">
                <a16:creationId xmlns:a16="http://schemas.microsoft.com/office/drawing/2014/main" id="{E14ECBB1-0701-989A-9AD4-420BE75702D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982180" y="1825625"/>
            <a:ext cx="2893639" cy="4351338"/>
          </a:xfrm>
          <a:prstGeom prst="rect">
            <a:avLst/>
          </a:prstGeom>
          <a:solidFill>
            <a:srgbClr val="FFFFFF"/>
          </a:solidFill>
        </p:spPr>
      </p:pic>
      <p:sp>
        <p:nvSpPr>
          <p:cNvPr id="2055" name="Content Placeholder 3">
            <a:extLst>
              <a:ext uri="{FF2B5EF4-FFF2-40B4-BE49-F238E27FC236}">
                <a16:creationId xmlns:a16="http://schemas.microsoft.com/office/drawing/2014/main" id="{EE9A168B-1137-4EE8-2B0D-2E3B1360EDD9}"/>
              </a:ext>
            </a:extLst>
          </p:cNvPr>
          <p:cNvSpPr>
            <a:spLocks noGrp="1"/>
          </p:cNvSpPr>
          <p:nvPr>
            <p:ph sz="half" idx="2"/>
          </p:nvPr>
        </p:nvSpPr>
        <p:spPr>
          <a:xfrm>
            <a:off x="6172200" y="1825625"/>
            <a:ext cx="5181600" cy="4351338"/>
          </a:xfrm>
        </p:spPr>
        <p:txBody>
          <a:bodyPr>
            <a:normAutofit/>
          </a:bodyPr>
          <a:lstStyle/>
          <a:p>
            <a:r>
              <a:rPr lang="fi-FI" dirty="0"/>
              <a:t>Arkkipiispa voi myöntää Mikael Agricolan ristin kotimaisena huomionosoituksena merkittävästä kirkon tarkoitusperiä edistävästä toiminnasta. Mikael Agricolan ristin myöntämisessä voidaan ottaa huomioon myös suomalaisen kulttuurin kehittämiseen </a:t>
            </a:r>
            <a:r>
              <a:rPr lang="fi-FI"/>
              <a:t>ja edistämiseen </a:t>
            </a:r>
            <a:r>
              <a:rPr lang="fi-FI" dirty="0"/>
              <a:t>liittyvät ansiot</a:t>
            </a:r>
            <a:endParaRPr lang="en-US" dirty="0"/>
          </a:p>
        </p:txBody>
      </p:sp>
    </p:spTree>
    <p:extLst>
      <p:ext uri="{BB962C8B-B14F-4D97-AF65-F5344CB8AC3E}">
        <p14:creationId xmlns:p14="http://schemas.microsoft.com/office/powerpoint/2010/main" val="414873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FB5F92-235E-A56A-50DB-ED72CFB5BC27}"/>
              </a:ext>
            </a:extLst>
          </p:cNvPr>
          <p:cNvSpPr>
            <a:spLocks noGrp="1"/>
          </p:cNvSpPr>
          <p:nvPr>
            <p:ph type="title"/>
          </p:nvPr>
        </p:nvSpPr>
        <p:spPr>
          <a:xfrm>
            <a:off x="838200" y="365125"/>
            <a:ext cx="10515600" cy="1325563"/>
          </a:xfrm>
        </p:spPr>
        <p:txBody>
          <a:bodyPr anchor="ctr">
            <a:normAutofit fontScale="90000"/>
          </a:bodyPr>
          <a:lstStyle/>
          <a:p>
            <a:br>
              <a:rPr lang="fi-FI" sz="2800" dirty="0"/>
            </a:br>
            <a:r>
              <a:rPr lang="fi-FI" sz="4900" dirty="0"/>
              <a:t>Pro </a:t>
            </a:r>
            <a:r>
              <a:rPr lang="fi-FI" sz="4900" dirty="0" err="1"/>
              <a:t>ecclesia</a:t>
            </a:r>
            <a:r>
              <a:rPr lang="fi-FI" sz="4900" dirty="0"/>
              <a:t> -mitali</a:t>
            </a:r>
            <a:br>
              <a:rPr lang="fi-FI" sz="2800" dirty="0"/>
            </a:br>
            <a:endParaRPr lang="fi-FI" sz="2800" dirty="0"/>
          </a:p>
        </p:txBody>
      </p:sp>
      <p:pic>
        <p:nvPicPr>
          <p:cNvPr id="3074" name="Picture 2">
            <a:extLst>
              <a:ext uri="{FF2B5EF4-FFF2-40B4-BE49-F238E27FC236}">
                <a16:creationId xmlns:a16="http://schemas.microsoft.com/office/drawing/2014/main" id="{EA89178F-CCC0-FACE-BB51-F53CCA135931}"/>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982180" y="1825625"/>
            <a:ext cx="2893639" cy="4351338"/>
          </a:xfrm>
          <a:prstGeom prst="rect">
            <a:avLst/>
          </a:prstGeom>
          <a:solidFill>
            <a:srgbClr val="FFFFFF"/>
          </a:solidFill>
        </p:spPr>
      </p:pic>
      <p:sp>
        <p:nvSpPr>
          <p:cNvPr id="3079" name="Content Placeholder 3">
            <a:extLst>
              <a:ext uri="{FF2B5EF4-FFF2-40B4-BE49-F238E27FC236}">
                <a16:creationId xmlns:a16="http://schemas.microsoft.com/office/drawing/2014/main" id="{30EE054B-D955-C231-BB07-9607313EB350}"/>
              </a:ext>
            </a:extLst>
          </p:cNvPr>
          <p:cNvSpPr>
            <a:spLocks noGrp="1"/>
          </p:cNvSpPr>
          <p:nvPr>
            <p:ph sz="half" idx="2"/>
          </p:nvPr>
        </p:nvSpPr>
        <p:spPr>
          <a:xfrm>
            <a:off x="6172200" y="1825625"/>
            <a:ext cx="5181600" cy="4351338"/>
          </a:xfrm>
        </p:spPr>
        <p:txBody>
          <a:bodyPr/>
          <a:lstStyle/>
          <a:p>
            <a:r>
              <a:rPr lang="fi-FI" dirty="0">
                <a:solidFill>
                  <a:srgbClr val="FF0000"/>
                </a:solidFill>
              </a:rPr>
              <a:t>Kirkkohallitus voi myöntää Pro </a:t>
            </a:r>
            <a:r>
              <a:rPr lang="fi-FI" dirty="0" err="1">
                <a:solidFill>
                  <a:srgbClr val="FF0000"/>
                </a:solidFill>
              </a:rPr>
              <a:t>ecclesia</a:t>
            </a:r>
            <a:r>
              <a:rPr lang="fi-FI" dirty="0">
                <a:solidFill>
                  <a:srgbClr val="FF0000"/>
                </a:solidFill>
              </a:rPr>
              <a:t> -mitalin henkilölle, joka on erityisen ansioitunut kirkon työssä sen eri tasoilla. </a:t>
            </a:r>
          </a:p>
          <a:p>
            <a:pPr marL="0" indent="0">
              <a:buNone/>
            </a:pPr>
            <a:r>
              <a:rPr lang="fi-FI" dirty="0"/>
              <a:t> </a:t>
            </a:r>
            <a:endParaRPr lang="en-US" dirty="0"/>
          </a:p>
        </p:txBody>
      </p:sp>
    </p:spTree>
    <p:extLst>
      <p:ext uri="{BB962C8B-B14F-4D97-AF65-F5344CB8AC3E}">
        <p14:creationId xmlns:p14="http://schemas.microsoft.com/office/powerpoint/2010/main" val="112160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8A43F9-5F57-8CD4-E571-7AC7A39E96C0}"/>
              </a:ext>
            </a:extLst>
          </p:cNvPr>
          <p:cNvSpPr>
            <a:spLocks noGrp="1"/>
          </p:cNvSpPr>
          <p:nvPr>
            <p:ph type="title"/>
          </p:nvPr>
        </p:nvSpPr>
        <p:spPr/>
        <p:txBody>
          <a:bodyPr>
            <a:normAutofit fontScale="90000"/>
          </a:bodyPr>
          <a:lstStyle/>
          <a:p>
            <a:br>
              <a:rPr lang="fi-FI" dirty="0"/>
            </a:br>
            <a:r>
              <a:rPr lang="fi-FI" dirty="0"/>
              <a:t>Ehdotukset kunniamerkin myöntämisestä</a:t>
            </a:r>
            <a:br>
              <a:rPr lang="fi-FI" dirty="0"/>
            </a:br>
            <a:endParaRPr lang="fi-FI" dirty="0"/>
          </a:p>
        </p:txBody>
      </p:sp>
      <p:sp>
        <p:nvSpPr>
          <p:cNvPr id="3" name="Sisällön paikkamerkki 2">
            <a:extLst>
              <a:ext uri="{FF2B5EF4-FFF2-40B4-BE49-F238E27FC236}">
                <a16:creationId xmlns:a16="http://schemas.microsoft.com/office/drawing/2014/main" id="{126FA377-B4FE-B81E-3C83-FD3172E11D2D}"/>
              </a:ext>
            </a:extLst>
          </p:cNvPr>
          <p:cNvSpPr>
            <a:spLocks noGrp="1"/>
          </p:cNvSpPr>
          <p:nvPr>
            <p:ph idx="1"/>
          </p:nvPr>
        </p:nvSpPr>
        <p:spPr/>
        <p:txBody>
          <a:bodyPr/>
          <a:lstStyle/>
          <a:p>
            <a:r>
              <a:rPr lang="fi-FI" dirty="0"/>
              <a:t>Esityksiä kirkollisten kunniamerkkien myöntämisestä voivat tehdä kirkkohallitus, hiippakuntien tuomiokapitulit, jotka lähettävät esityksensä edelleen kirkon kunniamerkkiasioiden neuvottelukunnan käsiteltäväksi. Seurakunnat ja kirkolliset järjestöt lähettävät omat kunniamerkkejä koskevat esityksensä puoltojärjestyksessä tuomiokapituleille niiden määräämän aikataulun mukaisesti. Tuomiokapitulit asettavat saamansa ja laatimansa esitykset puoltojärjestykseen ennen lähettämistä kunniamerkkiasioiden neuvottelukunnalle. Kunniamerkkiasioiden neuvottelukunta voi omasta aloitteestaan esittää kunniamerkin myöntämistä, vaikka sille ei olisi tullut siitä esitystä.</a:t>
            </a:r>
            <a:br>
              <a:rPr lang="fi-FI" dirty="0"/>
            </a:br>
            <a:endParaRPr lang="fi-FI" dirty="0"/>
          </a:p>
        </p:txBody>
      </p:sp>
    </p:spTree>
    <p:extLst>
      <p:ext uri="{BB962C8B-B14F-4D97-AF65-F5344CB8AC3E}">
        <p14:creationId xmlns:p14="http://schemas.microsoft.com/office/powerpoint/2010/main" val="1572478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4E08AD-7124-7EDF-4B3D-9D9057B80B30}"/>
              </a:ext>
            </a:extLst>
          </p:cNvPr>
          <p:cNvSpPr>
            <a:spLocks noGrp="1"/>
          </p:cNvSpPr>
          <p:nvPr>
            <p:ph type="title"/>
          </p:nvPr>
        </p:nvSpPr>
        <p:spPr/>
        <p:txBody>
          <a:bodyPr>
            <a:normAutofit fontScale="90000"/>
          </a:bodyPr>
          <a:lstStyle/>
          <a:p>
            <a:br>
              <a:rPr lang="fi-FI" dirty="0"/>
            </a:br>
            <a:r>
              <a:rPr lang="fi-FI" dirty="0"/>
              <a:t>Ehdotukset kunniamerkin myöntämisestä</a:t>
            </a:r>
            <a:br>
              <a:rPr lang="fi-FI" dirty="0"/>
            </a:br>
            <a:endParaRPr lang="fi-FI" dirty="0"/>
          </a:p>
        </p:txBody>
      </p:sp>
      <p:sp>
        <p:nvSpPr>
          <p:cNvPr id="3" name="Sisällön paikkamerkki 2">
            <a:extLst>
              <a:ext uri="{FF2B5EF4-FFF2-40B4-BE49-F238E27FC236}">
                <a16:creationId xmlns:a16="http://schemas.microsoft.com/office/drawing/2014/main" id="{7E11D33F-AD9E-7305-D52A-784F52F64F57}"/>
              </a:ext>
            </a:extLst>
          </p:cNvPr>
          <p:cNvSpPr>
            <a:spLocks noGrp="1"/>
          </p:cNvSpPr>
          <p:nvPr>
            <p:ph idx="1"/>
          </p:nvPr>
        </p:nvSpPr>
        <p:spPr/>
        <p:txBody>
          <a:bodyPr/>
          <a:lstStyle/>
          <a:p>
            <a:r>
              <a:rPr lang="fi-FI" dirty="0"/>
              <a:t>Pyhän Henrikin ristiä ja Mikael Agricolan ristiä koskevat kunniamerkkiesitykset on toimitettava kirkon kunniamerkkiasioiden neuvottelukunnalle Kirkkohallitukseen kunakin vuonna 31.10. mennessä ja Pro </a:t>
            </a:r>
            <a:r>
              <a:rPr lang="fi-FI" dirty="0" err="1"/>
              <a:t>ecclesia</a:t>
            </a:r>
            <a:r>
              <a:rPr lang="fi-FI" dirty="0"/>
              <a:t> -mitalia koskevat </a:t>
            </a:r>
            <a:r>
              <a:rPr lang="fi-FI"/>
              <a:t>esitykset 30.11. </a:t>
            </a:r>
            <a:r>
              <a:rPr lang="fi-FI" dirty="0"/>
              <a:t>mennessä.</a:t>
            </a:r>
            <a:br>
              <a:rPr lang="fi-FI" dirty="0"/>
            </a:br>
            <a:br>
              <a:rPr lang="fi-FI" dirty="0"/>
            </a:br>
            <a:r>
              <a:rPr lang="fi-FI" dirty="0"/>
              <a:t>Kunniamerkkiasioiden neuvottelukunta ottaa huomioon vain ao. vuonna tehdyt esitykset. Siksi esitys, joka ei ole johtanut kunniamerkin myöntämiseen, tulee tehdä uudestaan, mikäli sitä pidetään edelleen tärkeänä ja halutaan mukaan ao. vuoden käsittelyyn.</a:t>
            </a:r>
          </a:p>
        </p:txBody>
      </p:sp>
    </p:spTree>
    <p:extLst>
      <p:ext uri="{BB962C8B-B14F-4D97-AF65-F5344CB8AC3E}">
        <p14:creationId xmlns:p14="http://schemas.microsoft.com/office/powerpoint/2010/main" val="734840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D1AAE3-A062-07D6-8D06-C2FE4434C127}"/>
              </a:ext>
            </a:extLst>
          </p:cNvPr>
          <p:cNvSpPr>
            <a:spLocks noGrp="1"/>
          </p:cNvSpPr>
          <p:nvPr>
            <p:ph type="title"/>
          </p:nvPr>
        </p:nvSpPr>
        <p:spPr/>
        <p:txBody>
          <a:bodyPr>
            <a:normAutofit fontScale="90000"/>
          </a:bodyPr>
          <a:lstStyle/>
          <a:p>
            <a:br>
              <a:rPr lang="fi-FI" dirty="0"/>
            </a:br>
            <a:r>
              <a:rPr lang="fi-FI" dirty="0"/>
              <a:t>Kunniamerkkiesitykset laaditaan ehdotuslomakkeella</a:t>
            </a:r>
            <a:br>
              <a:rPr lang="fi-FI" dirty="0"/>
            </a:br>
            <a:endParaRPr lang="fi-FI" dirty="0"/>
          </a:p>
        </p:txBody>
      </p:sp>
      <p:sp>
        <p:nvSpPr>
          <p:cNvPr id="3" name="Sisällön paikkamerkki 2">
            <a:extLst>
              <a:ext uri="{FF2B5EF4-FFF2-40B4-BE49-F238E27FC236}">
                <a16:creationId xmlns:a16="http://schemas.microsoft.com/office/drawing/2014/main" id="{F4A28D1F-7F60-5E38-69AF-47BF5A26384F}"/>
              </a:ext>
            </a:extLst>
          </p:cNvPr>
          <p:cNvSpPr>
            <a:spLocks noGrp="1"/>
          </p:cNvSpPr>
          <p:nvPr>
            <p:ph idx="1"/>
          </p:nvPr>
        </p:nvSpPr>
        <p:spPr/>
        <p:txBody>
          <a:bodyPr>
            <a:normAutofit/>
          </a:bodyPr>
          <a:lstStyle/>
          <a:p>
            <a:r>
              <a:rPr lang="fi-FI" dirty="0"/>
              <a:t>Lomakkeen kaikki kohdat on täytettävä huolellisesti. Tarvittaessa lomaketta voi täydentää liitteellä. Aiemmat myönnetyt arvonimet ja kunniamerkit ja niiden myöntämisvuosi on merkittävä.</a:t>
            </a:r>
            <a:br>
              <a:rPr lang="fi-FI" dirty="0"/>
            </a:br>
            <a:br>
              <a:rPr lang="fi-FI" dirty="0"/>
            </a:br>
            <a:r>
              <a:rPr lang="fi-FI" dirty="0"/>
              <a:t>Esityksiä tehtäessä on huomattava, että kirkollista kunniamerkkiä ei yleensä myönnetä, mikäli henkilölle on kolmen vuoden sisällä myönnetty valtiollinen tai muu kunniamerkki tai arvonimi. Valtiolliset kunniamerkit anotaan Opetus- ja kulttuuriministeriön antamien ohjeiden mukaisesti.</a:t>
            </a:r>
          </a:p>
          <a:p>
            <a:r>
              <a:rPr lang="fi-FI" dirty="0">
                <a:solidFill>
                  <a:srgbClr val="1D36C6"/>
                </a:solidFill>
                <a:hlinkClick r:id="rId2">
                  <a:extLst>
                    <a:ext uri="{A12FA001-AC4F-418D-AE19-62706E023703}">
                      <ahyp:hlinkClr xmlns:ahyp="http://schemas.microsoft.com/office/drawing/2018/hyperlinkcolor" val="tx"/>
                    </a:ext>
                  </a:extLst>
                </a:hlinkClick>
              </a:rPr>
              <a:t>Linkki hakulomakkeeseen</a:t>
            </a:r>
            <a:endParaRPr lang="fi-FI" dirty="0">
              <a:solidFill>
                <a:srgbClr val="1D36C6"/>
              </a:solidFill>
              <a:hlinkClick r:id="rId3">
                <a:extLst>
                  <a:ext uri="{A12FA001-AC4F-418D-AE19-62706E023703}">
                    <ahyp:hlinkClr xmlns:ahyp="http://schemas.microsoft.com/office/drawing/2018/hyperlinkcolor" val="tx"/>
                  </a:ext>
                </a:extLst>
              </a:hlinkClick>
            </a:endParaRPr>
          </a:p>
          <a:p>
            <a:r>
              <a:rPr lang="fi-FI" u="sng" dirty="0">
                <a:solidFill>
                  <a:srgbClr val="0070C0"/>
                </a:solidFill>
                <a:hlinkClick r:id="rId4"/>
              </a:rPr>
              <a:t>Linkki Pro </a:t>
            </a:r>
            <a:r>
              <a:rPr lang="fi-FI" u="sng" dirty="0" err="1">
                <a:solidFill>
                  <a:srgbClr val="0070C0"/>
                </a:solidFill>
                <a:hlinkClick r:id="rId4"/>
              </a:rPr>
              <a:t>ecclesia</a:t>
            </a:r>
            <a:r>
              <a:rPr lang="fi-FI" u="sng" dirty="0">
                <a:solidFill>
                  <a:srgbClr val="0070C0"/>
                </a:solidFill>
                <a:hlinkClick r:id="rId4"/>
              </a:rPr>
              <a:t> –mitalin säännöt</a:t>
            </a:r>
            <a:endParaRPr lang="fi-FI" u="sng" dirty="0">
              <a:solidFill>
                <a:srgbClr val="0070C0"/>
              </a:solidFill>
            </a:endParaRPr>
          </a:p>
        </p:txBody>
      </p:sp>
    </p:spTree>
    <p:extLst>
      <p:ext uri="{BB962C8B-B14F-4D97-AF65-F5344CB8AC3E}">
        <p14:creationId xmlns:p14="http://schemas.microsoft.com/office/powerpoint/2010/main" val="1862134162"/>
      </p:ext>
    </p:extLst>
  </p:cSld>
  <p:clrMapOvr>
    <a:masterClrMapping/>
  </p:clrMapOvr>
</p:sld>
</file>

<file path=ppt/theme/theme1.xml><?xml version="1.0" encoding="utf-8"?>
<a:theme xmlns:a="http://schemas.openxmlformats.org/drawingml/2006/main" name="1_Office Theme">
  <a:themeElements>
    <a:clrScheme name="EVL - general">
      <a:dk1>
        <a:srgbClr val="000000"/>
      </a:dk1>
      <a:lt1>
        <a:srgbClr val="FFFFFF"/>
      </a:lt1>
      <a:dk2>
        <a:srgbClr val="005E2C"/>
      </a:dk2>
      <a:lt2>
        <a:srgbClr val="FEFFFF"/>
      </a:lt2>
      <a:accent1>
        <a:srgbClr val="028341"/>
      </a:accent1>
      <a:accent2>
        <a:srgbClr val="FF8328"/>
      </a:accent2>
      <a:accent3>
        <a:srgbClr val="932E75"/>
      </a:accent3>
      <a:accent4>
        <a:srgbClr val="4DAAE6"/>
      </a:accent4>
      <a:accent5>
        <a:srgbClr val="EEB6DD"/>
      </a:accent5>
      <a:accent6>
        <a:srgbClr val="B3DEC7"/>
      </a:accent6>
      <a:hlink>
        <a:srgbClr val="1D36C6"/>
      </a:hlink>
      <a:folHlink>
        <a:srgbClr val="932E7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H_PPT" id="{75F528A2-0609-DB4A-9928-24CD3E1FBE84}" vid="{262B8103-A999-674B-9D89-021D3BE61E5E}"/>
    </a:ext>
  </a:extLst>
</a:theme>
</file>

<file path=ppt/theme/theme2.xml><?xml version="1.0" encoding="utf-8"?>
<a:theme xmlns:a="http://schemas.openxmlformats.org/drawingml/2006/main" name="4_Office Theme">
  <a:themeElements>
    <a:clrScheme name="EVL - general">
      <a:dk1>
        <a:srgbClr val="000000"/>
      </a:dk1>
      <a:lt1>
        <a:srgbClr val="FFFFFF"/>
      </a:lt1>
      <a:dk2>
        <a:srgbClr val="005E2C"/>
      </a:dk2>
      <a:lt2>
        <a:srgbClr val="FEFFFF"/>
      </a:lt2>
      <a:accent1>
        <a:srgbClr val="028341"/>
      </a:accent1>
      <a:accent2>
        <a:srgbClr val="FF8328"/>
      </a:accent2>
      <a:accent3>
        <a:srgbClr val="932E75"/>
      </a:accent3>
      <a:accent4>
        <a:srgbClr val="4DAAE6"/>
      </a:accent4>
      <a:accent5>
        <a:srgbClr val="EEB6DD"/>
      </a:accent5>
      <a:accent6>
        <a:srgbClr val="B3DEC7"/>
      </a:accent6>
      <a:hlink>
        <a:srgbClr val="1D36C6"/>
      </a:hlink>
      <a:folHlink>
        <a:srgbClr val="932E7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H_PPT" id="{75F528A2-0609-DB4A-9928-24CD3E1FBE84}" vid="{1920771F-3D75-884C-88FB-E2F174EAF135}"/>
    </a:ext>
  </a:extLst>
</a:theme>
</file>

<file path=ppt/theme/theme3.xml><?xml version="1.0" encoding="utf-8"?>
<a:theme xmlns:a="http://schemas.openxmlformats.org/drawingml/2006/main" name="2_Office Theme">
  <a:themeElements>
    <a:clrScheme name="Custom 2">
      <a:dk1>
        <a:srgbClr val="000000"/>
      </a:dk1>
      <a:lt1>
        <a:srgbClr val="FFFFFF"/>
      </a:lt1>
      <a:dk2>
        <a:srgbClr val="005E2C"/>
      </a:dk2>
      <a:lt2>
        <a:srgbClr val="FEFFFF"/>
      </a:lt2>
      <a:accent1>
        <a:srgbClr val="028341"/>
      </a:accent1>
      <a:accent2>
        <a:srgbClr val="FF8328"/>
      </a:accent2>
      <a:accent3>
        <a:srgbClr val="932E75"/>
      </a:accent3>
      <a:accent4>
        <a:srgbClr val="4DAAE6"/>
      </a:accent4>
      <a:accent5>
        <a:srgbClr val="EEB6DD"/>
      </a:accent5>
      <a:accent6>
        <a:srgbClr val="B3DEC7"/>
      </a:accent6>
      <a:hlink>
        <a:srgbClr val="1D36C6"/>
      </a:hlink>
      <a:folHlink>
        <a:srgbClr val="4CAAE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H_PPT" id="{75F528A2-0609-DB4A-9928-24CD3E1FBE84}" vid="{72DDBA32-6908-E34D-B4A0-639F2A47102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70FE7528CECAA4A8D8C7E47707C9567" ma:contentTypeVersion="16" ma:contentTypeDescription="Luo uusi asiakirja." ma:contentTypeScope="" ma:versionID="0a23696ba98c13e3bcd4400f8b437d08">
  <xsd:schema xmlns:xsd="http://www.w3.org/2001/XMLSchema" xmlns:xs="http://www.w3.org/2001/XMLSchema" xmlns:p="http://schemas.microsoft.com/office/2006/metadata/properties" xmlns:ns2="9258a982-bc5d-4c7e-a7f2-46b5f5c13778" xmlns:ns3="40109494-eb92-4036-b74f-86d84f7af600" targetNamespace="http://schemas.microsoft.com/office/2006/metadata/properties" ma:root="true" ma:fieldsID="96d78fe23d5b2245e2b19e2f4a31bc4d" ns2:_="" ns3:_="">
    <xsd:import namespace="9258a982-bc5d-4c7e-a7f2-46b5f5c13778"/>
    <xsd:import namespace="40109494-eb92-4036-b74f-86d84f7af60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58a982-bc5d-4c7e-a7f2-46b5f5c137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0109494-eb92-4036-b74f-86d84f7af600"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7c224102-01fa-4694-a3b9-0141629b82ab}" ma:internalName="TaxCatchAll" ma:showField="CatchAllData" ma:web="40109494-eb92-4036-b74f-86d84f7af6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0109494-eb92-4036-b74f-86d84f7af600" xsi:nil="true"/>
    <lcf76f155ced4ddcb4097134ff3c332f xmlns="9258a982-bc5d-4c7e-a7f2-46b5f5c1377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338DAA0-AD27-47F7-B3E8-6F8852AA0ACE}"/>
</file>

<file path=customXml/itemProps2.xml><?xml version="1.0" encoding="utf-8"?>
<ds:datastoreItem xmlns:ds="http://schemas.openxmlformats.org/officeDocument/2006/customXml" ds:itemID="{B9B04E3D-6A64-4355-B735-DD05074C54D7}">
  <ds:schemaRefs>
    <ds:schemaRef ds:uri="http://schemas.microsoft.com/sharepoint/v3/contenttype/forms"/>
  </ds:schemaRefs>
</ds:datastoreItem>
</file>

<file path=customXml/itemProps3.xml><?xml version="1.0" encoding="utf-8"?>
<ds:datastoreItem xmlns:ds="http://schemas.openxmlformats.org/officeDocument/2006/customXml" ds:itemID="{98100B0B-7286-4D2A-9B36-5E091F408095}">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ac7a40e2-956a-47d4-96b8-e41f6eb7c436"/>
    <ds:schemaRef ds:uri="http://schemas.openxmlformats.org/package/2006/metadata/core-properties"/>
    <ds:schemaRef ds:uri="b78c1643-20a6-4386-8be7-6c0c50bcbdc7"/>
    <ds:schemaRef ds:uri="http://www.w3.org/XML/1998/namespace"/>
    <ds:schemaRef ds:uri="http://purl.org/dc/dcmitype/"/>
  </ds:schemaRefs>
</ds:datastoreItem>
</file>

<file path=docMetadata/LabelInfo.xml><?xml version="1.0" encoding="utf-8"?>
<clbl:labelList xmlns:clbl="http://schemas.microsoft.com/office/2020/mipLabelMetadata">
  <clbl:label id="{7ccf407a-af7a-4c53-8e36-9389a938dbf4}" enabled="1" method="Privileged" siteId="{a609c794-a48e-43b2-be34-990f3b068db2}" removed="0"/>
</clbl:labelList>
</file>

<file path=docProps/app.xml><?xml version="1.0" encoding="utf-8"?>
<Properties xmlns="http://schemas.openxmlformats.org/officeDocument/2006/extended-properties" xmlns:vt="http://schemas.openxmlformats.org/officeDocument/2006/docPropsVTypes">
  <Template>KH_PPT</Template>
  <TotalTime>32</TotalTime>
  <Words>336</Words>
  <Application>Microsoft Office PowerPoint</Application>
  <PresentationFormat>Laajakuva</PresentationFormat>
  <Paragraphs>19</Paragraphs>
  <Slides>7</Slides>
  <Notes>2</Notes>
  <HiddenSlides>0</HiddenSlides>
  <MMClips>0</MMClips>
  <ScaleCrop>false</ScaleCrop>
  <HeadingPairs>
    <vt:vector size="6" baseType="variant">
      <vt:variant>
        <vt:lpstr>Käytetyt fontit</vt:lpstr>
      </vt:variant>
      <vt:variant>
        <vt:i4>4</vt:i4>
      </vt:variant>
      <vt:variant>
        <vt:lpstr>Teema</vt:lpstr>
      </vt:variant>
      <vt:variant>
        <vt:i4>3</vt:i4>
      </vt:variant>
      <vt:variant>
        <vt:lpstr>Dian otsikot</vt:lpstr>
      </vt:variant>
      <vt:variant>
        <vt:i4>7</vt:i4>
      </vt:variant>
    </vt:vector>
  </HeadingPairs>
  <TitlesOfParts>
    <vt:vector size="14" baseType="lpstr">
      <vt:lpstr>Aptos</vt:lpstr>
      <vt:lpstr>Aptos Black</vt:lpstr>
      <vt:lpstr>Arial</vt:lpstr>
      <vt:lpstr>Open Sans Light</vt:lpstr>
      <vt:lpstr>1_Office Theme</vt:lpstr>
      <vt:lpstr>4_Office Theme</vt:lpstr>
      <vt:lpstr>2_Office Theme</vt:lpstr>
      <vt:lpstr>Kirkolliset kunniamerkit </vt:lpstr>
      <vt:lpstr>Pyhän Henrikin risti (PHR)</vt:lpstr>
      <vt:lpstr> Mikael Agricolan risti (MAR) </vt:lpstr>
      <vt:lpstr> Pro ecclesia -mitali </vt:lpstr>
      <vt:lpstr> Ehdotukset kunniamerkin myöntämisestä </vt:lpstr>
      <vt:lpstr> Ehdotukset kunniamerkin myöntämisestä </vt:lpstr>
      <vt:lpstr> Kunniamerkkiesitykset laaditaan ehdotuslomakkeella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Nikander Katariina</dc:creator>
  <cp:lastModifiedBy>Talvitie Lola</cp:lastModifiedBy>
  <cp:revision>2</cp:revision>
  <cp:lastPrinted>2024-04-14T18:00:36Z</cp:lastPrinted>
  <dcterms:created xsi:type="dcterms:W3CDTF">2026-03-11T12:04:13Z</dcterms:created>
  <dcterms:modified xsi:type="dcterms:W3CDTF">2026-09-02T10:59:21Z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0x010100E70FE7528CECAA4A8D8C7E47707C9567</vt:lpwstr>
  </property>
  <property fmtid="{D5CDD505-2E9C-101B-9397-08002B2CF9AE}" pid="3" name="MediaServiceImageTags">
    <vt:lpwstr/>
  </property>
</Properties>
</file>