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4"/>
    <p:sldMasterId id="2147483709" r:id="rId5"/>
    <p:sldMasterId id="2147483667" r:id="rId6"/>
  </p:sldMasterIdLst>
  <p:notesMasterIdLst>
    <p:notesMasterId r:id="rId14"/>
  </p:notesMasterIdLst>
  <p:handoutMasterIdLst>
    <p:handoutMasterId r:id="rId15"/>
  </p:handoutMasterIdLst>
  <p:sldIdLst>
    <p:sldId id="385" r:id="rId7"/>
    <p:sldId id="382" r:id="rId8"/>
    <p:sldId id="389" r:id="rId9"/>
    <p:sldId id="390" r:id="rId10"/>
    <p:sldId id="391" r:id="rId11"/>
    <p:sldId id="392" r:id="rId12"/>
    <p:sldId id="393" r:id="rId13"/>
  </p:sldIdLst>
  <p:sldSz cx="12192000" cy="6858000"/>
  <p:notesSz cx="7104063" cy="10234613"/>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7272D8-A16A-8E91-31E4-B8520E5F7C2A}" name="Treuthardt Claudia" initials="TC" userId="S::claudia.treuthardt@evl.fi::ce7f1c91-c487-435c-a654-db81c21257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EB6DD"/>
    <a:srgbClr val="FFECE4"/>
    <a:srgbClr val="942E75"/>
    <a:srgbClr val="4DAAE6"/>
    <a:srgbClr val="028342"/>
    <a:srgbClr val="B4DEC7"/>
    <a:srgbClr val="601C4D"/>
    <a:srgbClr val="E9F5EE"/>
    <a:srgbClr val="CBD9CF"/>
    <a:srgbClr val="E5F3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2F4B04-EDC7-4666-87E4-28740BA8A1DA}" v="1" dt="2026-09-01T12:39:09.647"/>
    <p1510:client id="{DD7AE487-BDA5-41B7-A0CB-6BE0AB82E870}" v="2" dt="2026-09-02T10:16:52.1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22"/>
  </p:normalViewPr>
  <p:slideViewPr>
    <p:cSldViewPr snapToGrid="0">
      <p:cViewPr varScale="1">
        <p:scale>
          <a:sx n="120" d="100"/>
          <a:sy n="120" d="100"/>
        </p:scale>
        <p:origin x="234" y="9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85A2C4-7D1A-7A2C-8EF2-5C361E997461}"/>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i-FI"/>
          </a:p>
        </p:txBody>
      </p:sp>
      <p:sp>
        <p:nvSpPr>
          <p:cNvPr id="3" name="Date Placeholder 2">
            <a:extLst>
              <a:ext uri="{FF2B5EF4-FFF2-40B4-BE49-F238E27FC236}">
                <a16:creationId xmlns:a16="http://schemas.microsoft.com/office/drawing/2014/main" id="{2B737C51-8E74-E6FF-D0C2-80DB2AF1CEC6}"/>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90EDF4B9-47DB-644B-80E9-3E3721602511}" type="datetimeFigureOut">
              <a:rPr lang="fi-FI" smtClean="0"/>
              <a:t>2.9.2026</a:t>
            </a:fld>
            <a:endParaRPr lang="fi-FI"/>
          </a:p>
        </p:txBody>
      </p:sp>
      <p:sp>
        <p:nvSpPr>
          <p:cNvPr id="4" name="Footer Placeholder 3">
            <a:extLst>
              <a:ext uri="{FF2B5EF4-FFF2-40B4-BE49-F238E27FC236}">
                <a16:creationId xmlns:a16="http://schemas.microsoft.com/office/drawing/2014/main" id="{8F8B6A97-3365-1608-15AF-9F8318D3A052}"/>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fi-FI"/>
          </a:p>
        </p:txBody>
      </p:sp>
      <p:sp>
        <p:nvSpPr>
          <p:cNvPr id="5" name="Slide Number Placeholder 4">
            <a:extLst>
              <a:ext uri="{FF2B5EF4-FFF2-40B4-BE49-F238E27FC236}">
                <a16:creationId xmlns:a16="http://schemas.microsoft.com/office/drawing/2014/main" id="{68DFA03C-D602-6173-C7DD-B22D7D0AB81E}"/>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764ED20A-4D90-6943-A54A-D984F1C45C77}" type="slidenum">
              <a:rPr lang="fi-FI" smtClean="0"/>
              <a:t>‹#›</a:t>
            </a:fld>
            <a:endParaRPr lang="fi-FI"/>
          </a:p>
        </p:txBody>
      </p:sp>
    </p:spTree>
    <p:extLst>
      <p:ext uri="{BB962C8B-B14F-4D97-AF65-F5344CB8AC3E}">
        <p14:creationId xmlns:p14="http://schemas.microsoft.com/office/powerpoint/2010/main" val="2522506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i-FI"/>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E8732D6F-3E88-3B45-AE22-F3B3DB269778}" type="datetimeFigureOut">
              <a:rPr lang="fi-FI" smtClean="0"/>
              <a:t>2.9.2026</a:t>
            </a:fld>
            <a:endParaRPr lang="fi-FI"/>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i-FI"/>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i-FI"/>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6E48F75-80ED-EE4A-8157-1381D4995F42}" type="slidenum">
              <a:rPr lang="fi-FI" smtClean="0"/>
              <a:t>‹#›</a:t>
            </a:fld>
            <a:endParaRPr lang="fi-FI"/>
          </a:p>
        </p:txBody>
      </p:sp>
    </p:spTree>
    <p:extLst>
      <p:ext uri="{BB962C8B-B14F-4D97-AF65-F5344CB8AC3E}">
        <p14:creationId xmlns:p14="http://schemas.microsoft.com/office/powerpoint/2010/main" val="300609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36E48F75-80ED-EE4A-8157-1381D4995F42}" type="slidenum">
              <a:rPr lang="fi-FI" smtClean="0"/>
              <a:t>1</a:t>
            </a:fld>
            <a:endParaRPr lang="fi-FI"/>
          </a:p>
        </p:txBody>
      </p:sp>
    </p:spTree>
    <p:extLst>
      <p:ext uri="{BB962C8B-B14F-4D97-AF65-F5344CB8AC3E}">
        <p14:creationId xmlns:p14="http://schemas.microsoft.com/office/powerpoint/2010/main" val="4062448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36E48F75-80ED-EE4A-8157-1381D4995F42}" type="slidenum">
              <a:rPr lang="fi-FI" smtClean="0"/>
              <a:t>4</a:t>
            </a:fld>
            <a:endParaRPr lang="fi-FI"/>
          </a:p>
        </p:txBody>
      </p:sp>
    </p:spTree>
    <p:extLst>
      <p:ext uri="{BB962C8B-B14F-4D97-AF65-F5344CB8AC3E}">
        <p14:creationId xmlns:p14="http://schemas.microsoft.com/office/powerpoint/2010/main" val="3506624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C953D3B-ACEB-1591-F446-412E09CADA3F}"/>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fi-FI"/>
              <a:t>Muokkaa ots. perustyyl. napsautt.</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a:prstGeom prst="rect">
            <a:avLst/>
          </a:prstGeo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10" name="Graphic 9">
            <a:extLst>
              <a:ext uri="{FF2B5EF4-FFF2-40B4-BE49-F238E27FC236}">
                <a16:creationId xmlns:a16="http://schemas.microsoft.com/office/drawing/2014/main" id="{CB713668-EC41-9608-351F-EE97E3730F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 y="180000"/>
            <a:ext cx="2269896" cy="596575"/>
          </a:xfrm>
          <a:prstGeom prst="rect">
            <a:avLst/>
          </a:prstGeom>
        </p:spPr>
      </p:pic>
    </p:spTree>
    <p:extLst>
      <p:ext uri="{BB962C8B-B14F-4D97-AF65-F5344CB8AC3E}">
        <p14:creationId xmlns:p14="http://schemas.microsoft.com/office/powerpoint/2010/main" val="265575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fi-FI"/>
              <a:t>Muokkaa ots. perustyyl. napsautt.</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a:prstGeom prst="rect">
            <a:avLst/>
          </a:prstGeo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6" name="TextBox 5">
            <a:extLst>
              <a:ext uri="{FF2B5EF4-FFF2-40B4-BE49-F238E27FC236}">
                <a16:creationId xmlns:a16="http://schemas.microsoft.com/office/drawing/2014/main" id="{0850E211-2188-35BC-5D9D-B1E81F35BF3B}"/>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pic>
        <p:nvPicPr>
          <p:cNvPr id="5" name="Graphic 4">
            <a:extLst>
              <a:ext uri="{FF2B5EF4-FFF2-40B4-BE49-F238E27FC236}">
                <a16:creationId xmlns:a16="http://schemas.microsoft.com/office/drawing/2014/main" id="{AF243C9E-E18F-B09D-BDFC-8091D9869B4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146214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6_Title Slide LEF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791997E-A7F5-4CD5-14E0-2A81B3F27AE4}"/>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fi-FI"/>
              <a:t>Muokkaa ots. perustyyl. napsautt.</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4144507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_MIDD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fi-FI"/>
              <a:t>Muokkaa ots. perustyyl. napsautt.</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a:prstGeom prst="rect">
            <a:avLst/>
          </a:prstGeo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 name="Graphic 1">
            <a:extLst>
              <a:ext uri="{FF2B5EF4-FFF2-40B4-BE49-F238E27FC236}">
                <a16:creationId xmlns:a16="http://schemas.microsoft.com/office/drawing/2014/main" id="{D4B24BBC-3D8C-4490-008D-4C2BF191EA0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
        <p:nvSpPr>
          <p:cNvPr id="4" name="TextBox 3">
            <a:extLst>
              <a:ext uri="{FF2B5EF4-FFF2-40B4-BE49-F238E27FC236}">
                <a16:creationId xmlns:a16="http://schemas.microsoft.com/office/drawing/2014/main" id="{980003B9-9AED-EBF4-8979-0A1BEDC892F9}"/>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082954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313A-C00C-E84F-7426-3B4FF21DECAD}"/>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56ADAC32-CE5F-151D-2642-6F2AD74FEDB3}"/>
              </a:ext>
            </a:extLst>
          </p:cNvPr>
          <p:cNvSpPr>
            <a:spLocks noGrp="1"/>
          </p:cNvSpPr>
          <p:nvPr>
            <p:ph idx="1"/>
          </p:nvPr>
        </p:nvSpPr>
        <p:spPr>
          <a:xfrm>
            <a:off x="838200" y="1825625"/>
            <a:ext cx="10515600" cy="4351338"/>
          </a:xfrm>
          <a:prstGeom prst="rect">
            <a:avLst/>
          </a:prstGeom>
        </p:spPr>
        <p:txBody>
          <a:bodyPr/>
          <a:lstStyle>
            <a:lvl1pPr>
              <a:defRPr b="0" i="0">
                <a:latin typeface="Aptos" panose="020B0004020202020204" pitchFamily="34" charset="0"/>
                <a:ea typeface="Open Sans Light" pitchFamily="2" charset="0"/>
                <a:cs typeface="Open Sans Light" pitchFamily="2" charset="0"/>
              </a:defRPr>
            </a:lvl1pPr>
            <a:lvl2pPr>
              <a:defRPr b="0" i="0">
                <a:latin typeface="Aptos" panose="020B0004020202020204" pitchFamily="34" charset="0"/>
                <a:ea typeface="Open Sans Light" pitchFamily="2" charset="0"/>
                <a:cs typeface="Open Sans Light" pitchFamily="2" charset="0"/>
              </a:defRPr>
            </a:lvl2pPr>
            <a:lvl3pPr>
              <a:defRPr b="0" i="0">
                <a:latin typeface="Aptos" panose="020B0004020202020204" pitchFamily="34" charset="0"/>
                <a:ea typeface="Open Sans Light" pitchFamily="2" charset="0"/>
                <a:cs typeface="Open Sans Light" pitchFamily="2" charset="0"/>
              </a:defRPr>
            </a:lvl3pPr>
            <a:lvl4pPr>
              <a:defRPr b="0" i="0">
                <a:latin typeface="Aptos" panose="020B0004020202020204" pitchFamily="34" charset="0"/>
                <a:ea typeface="Open Sans Light" pitchFamily="2" charset="0"/>
                <a:cs typeface="Open Sans Light" pitchFamily="2" charset="0"/>
              </a:defRPr>
            </a:lvl4pPr>
            <a:lvl5pPr>
              <a:defRPr b="0" i="0">
                <a:latin typeface="Aptos" panose="020B0004020202020204" pitchFamily="34" charset="0"/>
                <a:ea typeface="Open Sans Light" pitchFamily="2" charset="0"/>
                <a:cs typeface="Open Sans Light" pitchFamily="2"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4" name="Graphic 3">
            <a:extLst>
              <a:ext uri="{FF2B5EF4-FFF2-40B4-BE49-F238E27FC236}">
                <a16:creationId xmlns:a16="http://schemas.microsoft.com/office/drawing/2014/main" id="{0B6847E7-F897-4FC9-A366-65CCEBC436F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AF994E6-CF92-1650-6718-118CE0F64EC3}"/>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942659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7E06-43EB-1902-19D4-E6A83B276EEE}"/>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xt Placeholder 2">
            <a:extLst>
              <a:ext uri="{FF2B5EF4-FFF2-40B4-BE49-F238E27FC236}">
                <a16:creationId xmlns:a16="http://schemas.microsoft.com/office/drawing/2014/main" id="{90D8E14E-9B59-D8C8-8233-5F0B17544952}"/>
              </a:ext>
            </a:extLst>
          </p:cNvPr>
          <p:cNvSpPr>
            <a:spLocks noGrp="1"/>
          </p:cNvSpPr>
          <p:nvPr>
            <p:ph type="body" idx="1"/>
          </p:nvPr>
        </p:nvSpPr>
        <p:spPr>
          <a:xfrm>
            <a:off x="831850" y="4589463"/>
            <a:ext cx="10515600" cy="1500187"/>
          </a:xfrm>
          <a:prstGeom prst="rect">
            <a:avLst/>
          </a:prstGeom>
        </p:spPr>
        <p:txBody>
          <a:bodyPr/>
          <a:lstStyle>
            <a:lvl1pPr marL="0" indent="0">
              <a:buNone/>
              <a:defRPr sz="2400" b="0" i="0">
                <a:solidFill>
                  <a:schemeClr val="tx1">
                    <a:tint val="82000"/>
                  </a:schemeClr>
                </a:solidFill>
                <a:latin typeface="Aptos" panose="020B0004020202020204" pitchFamily="34" charset="0"/>
                <a:ea typeface="Open Sans Light" pitchFamily="2" charset="0"/>
                <a:cs typeface="Open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pic>
        <p:nvPicPr>
          <p:cNvPr id="4" name="Graphic 3">
            <a:extLst>
              <a:ext uri="{FF2B5EF4-FFF2-40B4-BE49-F238E27FC236}">
                <a16:creationId xmlns:a16="http://schemas.microsoft.com/office/drawing/2014/main" id="{4967B2A0-530D-6FD8-FE22-E677EEB7484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C9FC227B-CF4A-2664-6C3A-F10C176AFEDF}"/>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4125688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32411965-0440-3BE8-2EC3-11115E2A2B24}"/>
              </a:ext>
            </a:extLst>
          </p:cNvPr>
          <p:cNvSpPr>
            <a:spLocks noGrp="1"/>
          </p:cNvSpPr>
          <p:nvPr>
            <p:ph sz="half" idx="1"/>
          </p:nvPr>
        </p:nvSpPr>
        <p:spPr>
          <a:xfrm>
            <a:off x="838200" y="1825625"/>
            <a:ext cx="5181600" cy="435133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228607D-D6A4-8AC0-950A-C8258A7C98D6}"/>
              </a:ext>
            </a:extLst>
          </p:cNvPr>
          <p:cNvSpPr>
            <a:spLocks noGrp="1"/>
          </p:cNvSpPr>
          <p:nvPr>
            <p:ph sz="half" idx="2"/>
          </p:nvPr>
        </p:nvSpPr>
        <p:spPr>
          <a:xfrm>
            <a:off x="6172200" y="1825625"/>
            <a:ext cx="5181600" cy="435133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5" name="Graphic 4">
            <a:extLst>
              <a:ext uri="{FF2B5EF4-FFF2-40B4-BE49-F238E27FC236}">
                <a16:creationId xmlns:a16="http://schemas.microsoft.com/office/drawing/2014/main" id="{31AEDAF9-2091-5730-16E1-3932B5D17B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6" name="TextBox 5">
            <a:extLst>
              <a:ext uri="{FF2B5EF4-FFF2-40B4-BE49-F238E27FC236}">
                <a16:creationId xmlns:a16="http://schemas.microsoft.com/office/drawing/2014/main" id="{2F4783E9-81D0-FB6B-2B00-0E6C66C1CF43}"/>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439054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738-87F0-7541-F93C-0B87F1750739}"/>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xt Placeholder 2">
            <a:extLst>
              <a:ext uri="{FF2B5EF4-FFF2-40B4-BE49-F238E27FC236}">
                <a16:creationId xmlns:a16="http://schemas.microsoft.com/office/drawing/2014/main" id="{3BD81ED8-174E-FF16-E3A5-021553FE9FE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F6DD4004-E4D7-0BDA-EBBC-B6CF7F4853C2}"/>
              </a:ext>
            </a:extLst>
          </p:cNvPr>
          <p:cNvSpPr>
            <a:spLocks noGrp="1"/>
          </p:cNvSpPr>
          <p:nvPr>
            <p:ph sz="half" idx="2"/>
          </p:nvPr>
        </p:nvSpPr>
        <p:spPr>
          <a:xfrm>
            <a:off x="839788" y="2505075"/>
            <a:ext cx="5157787" cy="368458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xt Placeholder 4">
            <a:extLst>
              <a:ext uri="{FF2B5EF4-FFF2-40B4-BE49-F238E27FC236}">
                <a16:creationId xmlns:a16="http://schemas.microsoft.com/office/drawing/2014/main" id="{EDD79BC5-884F-97D1-2321-D6FC38279ED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363E5A94-AFCC-6B82-843D-516DC0EFDF36}"/>
              </a:ext>
            </a:extLst>
          </p:cNvPr>
          <p:cNvSpPr>
            <a:spLocks noGrp="1"/>
          </p:cNvSpPr>
          <p:nvPr>
            <p:ph sz="quarter" idx="4"/>
          </p:nvPr>
        </p:nvSpPr>
        <p:spPr>
          <a:xfrm>
            <a:off x="6172200" y="2505075"/>
            <a:ext cx="5183188" cy="368458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9" name="Graphic 8">
            <a:extLst>
              <a:ext uri="{FF2B5EF4-FFF2-40B4-BE49-F238E27FC236}">
                <a16:creationId xmlns:a16="http://schemas.microsoft.com/office/drawing/2014/main" id="{E129F236-1B54-57AA-B6DC-791841A34E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10" name="TextBox 9">
            <a:extLst>
              <a:ext uri="{FF2B5EF4-FFF2-40B4-BE49-F238E27FC236}">
                <a16:creationId xmlns:a16="http://schemas.microsoft.com/office/drawing/2014/main" id="{92293882-7C1F-6516-5BDF-3F0354E4E135}"/>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92321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88A7-B2FA-2D60-688E-E7C831FB345A}"/>
              </a:ext>
            </a:extLst>
          </p:cNvPr>
          <p:cNvSpPr>
            <a:spLocks noGrp="1"/>
          </p:cNvSpPr>
          <p:nvPr>
            <p:ph type="title"/>
          </p:nvPr>
        </p:nvSpPr>
        <p:spPr/>
        <p:txBody>
          <a:bodyPr/>
          <a:lstStyle/>
          <a:p>
            <a:r>
              <a:rPr lang="fi-FI"/>
              <a:t>Muokkaa ots. perustyyl. napsautt.</a:t>
            </a:r>
          </a:p>
        </p:txBody>
      </p:sp>
      <p:pic>
        <p:nvPicPr>
          <p:cNvPr id="3" name="Graphic 2">
            <a:extLst>
              <a:ext uri="{FF2B5EF4-FFF2-40B4-BE49-F238E27FC236}">
                <a16:creationId xmlns:a16="http://schemas.microsoft.com/office/drawing/2014/main" id="{2B06ABC6-DAEE-8280-5083-B6D0CFB413C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A1BEB075-C6EA-C0DA-2F0B-F17E0870EA99}"/>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01486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396ED6DA-6F69-1BE9-AF6E-0CBBF60A547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3" name="TextBox 2">
            <a:extLst>
              <a:ext uri="{FF2B5EF4-FFF2-40B4-BE49-F238E27FC236}">
                <a16:creationId xmlns:a16="http://schemas.microsoft.com/office/drawing/2014/main" id="{DA24CFC7-9718-0891-0A02-719B33C4DDE8}"/>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619569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_no_cross">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17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9183246-E9C4-DD1E-0094-57A3774F0E49}"/>
              </a:ext>
            </a:extLst>
          </p:cNvPr>
          <p:cNvSpPr>
            <a:spLocks noGrp="1"/>
          </p:cNvSpPr>
          <p:nvPr>
            <p:ph type="pic" idx="1"/>
          </p:nvPr>
        </p:nvSpPr>
        <p:spPr>
          <a:xfrm>
            <a:off x="6108001" y="0"/>
            <a:ext cx="6083999" cy="6858001"/>
          </a:xfrm>
          <a:prstGeom prst="rect">
            <a:avLst/>
          </a:prstGeom>
          <a:noFill/>
        </p:spPr>
        <p:txBody>
          <a:bodyPr/>
          <a:lstStyle>
            <a:lvl1pPr marL="0" indent="0">
              <a:buNone/>
              <a:defRPr sz="3200" b="0" i="0">
                <a:latin typeface="Aptos" panose="020B0004020202020204" pitchFamily="34" charset="0"/>
                <a:ea typeface="Open Sans Light" pitchFamily="2" charset="0"/>
                <a:cs typeface="Open Sans Light"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xt Placeholder 3">
            <a:extLst>
              <a:ext uri="{FF2B5EF4-FFF2-40B4-BE49-F238E27FC236}">
                <a16:creationId xmlns:a16="http://schemas.microsoft.com/office/drawing/2014/main" id="{8F32E911-C10C-927B-2DEB-1DA4B73266B5}"/>
              </a:ext>
            </a:extLst>
          </p:cNvPr>
          <p:cNvSpPr>
            <a:spLocks noGrp="1"/>
          </p:cNvSpPr>
          <p:nvPr>
            <p:ph type="body" sz="half" idx="2"/>
          </p:nvPr>
        </p:nvSpPr>
        <p:spPr>
          <a:xfrm>
            <a:off x="839788" y="1825199"/>
            <a:ext cx="4680000" cy="4667675"/>
          </a:xfrm>
          <a:prstGeom prst="rect">
            <a:avLst/>
          </a:prstGeom>
        </p:spPr>
        <p:txBody>
          <a:bodyPr>
            <a:normAutofit/>
          </a:bodyPr>
          <a:lstStyle>
            <a:lvl1pPr marL="0" indent="0">
              <a:buNone/>
              <a:defRPr sz="2400" b="0" i="0">
                <a:latin typeface="Aptos" panose="020B0004020202020204" pitchFamily="34" charset="0"/>
                <a:ea typeface="Open Sans Light" pitchFamily="2" charset="0"/>
                <a:cs typeface="Open Sans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12" name="Title 1">
            <a:extLst>
              <a:ext uri="{FF2B5EF4-FFF2-40B4-BE49-F238E27FC236}">
                <a16:creationId xmlns:a16="http://schemas.microsoft.com/office/drawing/2014/main" id="{F9A57397-E70F-3108-705C-0B9D367793EB}"/>
              </a:ext>
            </a:extLst>
          </p:cNvPr>
          <p:cNvSpPr>
            <a:spLocks noGrp="1"/>
          </p:cNvSpPr>
          <p:nvPr>
            <p:ph type="title"/>
          </p:nvPr>
        </p:nvSpPr>
        <p:spPr>
          <a:xfrm>
            <a:off x="838200" y="365125"/>
            <a:ext cx="4680000" cy="1325563"/>
          </a:xfrm>
        </p:spPr>
        <p:txBody>
          <a:bodyPr/>
          <a:lstStyle/>
          <a:p>
            <a:r>
              <a:rPr lang="fi-FI"/>
              <a:t>Muokkaa ots. perustyyl. napsautt.</a:t>
            </a:r>
          </a:p>
        </p:txBody>
      </p:sp>
      <p:pic>
        <p:nvPicPr>
          <p:cNvPr id="2" name="Graphic 1">
            <a:extLst>
              <a:ext uri="{FF2B5EF4-FFF2-40B4-BE49-F238E27FC236}">
                <a16:creationId xmlns:a16="http://schemas.microsoft.com/office/drawing/2014/main" id="{000D2A29-2ED6-31CD-782C-EEE3A5A8B8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Tree>
    <p:extLst>
      <p:ext uri="{BB962C8B-B14F-4D97-AF65-F5344CB8AC3E}">
        <p14:creationId xmlns:p14="http://schemas.microsoft.com/office/powerpoint/2010/main" val="2917922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_KIITO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fi-FI"/>
              <a:t>Muokkaa ots. perustyyl. napsautt.</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a:prstGeom prst="rect">
            <a:avLst/>
          </a:prstGeo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 name="Graphic 1">
            <a:extLst>
              <a:ext uri="{FF2B5EF4-FFF2-40B4-BE49-F238E27FC236}">
                <a16:creationId xmlns:a16="http://schemas.microsoft.com/office/drawing/2014/main" id="{33182468-1D04-E220-30CB-5C1AC1415FC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00900" y="605858"/>
            <a:ext cx="1784100" cy="1784100"/>
          </a:xfrm>
          <a:prstGeom prst="rect">
            <a:avLst/>
          </a:prstGeom>
        </p:spPr>
      </p:pic>
      <p:sp>
        <p:nvSpPr>
          <p:cNvPr id="4" name="TextBox 3">
            <a:extLst>
              <a:ext uri="{FF2B5EF4-FFF2-40B4-BE49-F238E27FC236}">
                <a16:creationId xmlns:a16="http://schemas.microsoft.com/office/drawing/2014/main" id="{A5A52DD5-76E4-104D-62ED-AB8FAECFDAA5}"/>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305108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fi-FI"/>
              <a:t>Muokkaa ots. perustyyl. napsautt.</a:t>
            </a:r>
          </a:p>
        </p:txBody>
      </p:sp>
      <p:sp>
        <p:nvSpPr>
          <p:cNvPr id="3" name="Chart Placeholder 8">
            <a:extLst>
              <a:ext uri="{FF2B5EF4-FFF2-40B4-BE49-F238E27FC236}">
                <a16:creationId xmlns:a16="http://schemas.microsoft.com/office/drawing/2014/main" id="{2577CD51-57FF-BAD5-6916-460EC271A0BF}"/>
              </a:ext>
            </a:extLst>
          </p:cNvPr>
          <p:cNvSpPr>
            <a:spLocks noGrp="1"/>
          </p:cNvSpPr>
          <p:nvPr>
            <p:ph type="chart" sz="quarter" idx="13"/>
          </p:nvPr>
        </p:nvSpPr>
        <p:spPr>
          <a:xfrm>
            <a:off x="838200" y="1728000"/>
            <a:ext cx="10515600" cy="4244400"/>
          </a:xfrm>
          <a:prstGeom prst="rect">
            <a:avLst/>
          </a:prstGeom>
        </p:spPr>
        <p:txBody>
          <a:bodyPr/>
          <a:lstStyle/>
          <a:p>
            <a:r>
              <a:rPr lang="fi-FI"/>
              <a:t>Lisää kaavio napsauttamalla kuvaketta</a:t>
            </a:r>
            <a:endParaRPr lang="en-FI"/>
          </a:p>
        </p:txBody>
      </p:sp>
      <p:pic>
        <p:nvPicPr>
          <p:cNvPr id="4" name="Graphic 3">
            <a:extLst>
              <a:ext uri="{FF2B5EF4-FFF2-40B4-BE49-F238E27FC236}">
                <a16:creationId xmlns:a16="http://schemas.microsoft.com/office/drawing/2014/main" id="{768E7F18-38FB-2475-9AD0-8690707219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77A4185-472E-A4C2-6BDA-9C142DC175A4}"/>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453802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fi-FI"/>
              <a:t>Muokkaa ots. perustyyl. napsautt.</a:t>
            </a:r>
          </a:p>
        </p:txBody>
      </p:sp>
      <p:sp>
        <p:nvSpPr>
          <p:cNvPr id="4" name="Table Placeholder 6">
            <a:extLst>
              <a:ext uri="{FF2B5EF4-FFF2-40B4-BE49-F238E27FC236}">
                <a16:creationId xmlns:a16="http://schemas.microsoft.com/office/drawing/2014/main" id="{E7511638-4FDC-6333-926A-2C3CE0F7D860}"/>
              </a:ext>
            </a:extLst>
          </p:cNvPr>
          <p:cNvSpPr>
            <a:spLocks noGrp="1"/>
          </p:cNvSpPr>
          <p:nvPr>
            <p:ph type="tbl" sz="quarter" idx="13"/>
          </p:nvPr>
        </p:nvSpPr>
        <p:spPr>
          <a:xfrm>
            <a:off x="838200" y="1728000"/>
            <a:ext cx="10515600" cy="4244400"/>
          </a:xfrm>
          <a:prstGeom prst="rect">
            <a:avLst/>
          </a:prstGeom>
        </p:spPr>
        <p:txBody>
          <a:bodyPr/>
          <a:lstStyle/>
          <a:p>
            <a:r>
              <a:rPr lang="fi-FI"/>
              <a:t>Lisää taulukko napsauttamalla kuvaketta</a:t>
            </a:r>
            <a:endParaRPr lang="en-FI"/>
          </a:p>
        </p:txBody>
      </p:sp>
      <p:pic>
        <p:nvPicPr>
          <p:cNvPr id="3" name="Graphic 2">
            <a:extLst>
              <a:ext uri="{FF2B5EF4-FFF2-40B4-BE49-F238E27FC236}">
                <a16:creationId xmlns:a16="http://schemas.microsoft.com/office/drawing/2014/main" id="{D7A882C8-BFFD-F901-E98A-9151FF1B83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052481A1-CEA0-B0B0-C49B-39AE7E33145A}"/>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437052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70444ED-F94E-2AF9-8B40-89D05995699C}"/>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9" name="Graphic 8">
            <a:extLst>
              <a:ext uri="{FF2B5EF4-FFF2-40B4-BE49-F238E27FC236}">
                <a16:creationId xmlns:a16="http://schemas.microsoft.com/office/drawing/2014/main" id="{7CDEDCAF-C768-2DCA-C916-8507974164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 y="180000"/>
            <a:ext cx="2269896" cy="596575"/>
          </a:xfrm>
          <a:prstGeom prst="rect">
            <a:avLst/>
          </a:prstGeom>
        </p:spPr>
      </p:pic>
    </p:spTree>
    <p:extLst>
      <p:ext uri="{BB962C8B-B14F-4D97-AF65-F5344CB8AC3E}">
        <p14:creationId xmlns:p14="http://schemas.microsoft.com/office/powerpoint/2010/main" val="2429438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3_Title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7" name="TextBox 6">
            <a:extLst>
              <a:ext uri="{FF2B5EF4-FFF2-40B4-BE49-F238E27FC236}">
                <a16:creationId xmlns:a16="http://schemas.microsoft.com/office/drawing/2014/main" id="{10D8F510-B1E7-BCA6-732D-AE8E6BD5CA7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pic>
        <p:nvPicPr>
          <p:cNvPr id="5" name="Graphic 4">
            <a:extLst>
              <a:ext uri="{FF2B5EF4-FFF2-40B4-BE49-F238E27FC236}">
                <a16:creationId xmlns:a16="http://schemas.microsoft.com/office/drawing/2014/main" id="{6E55D7BF-3084-E8AD-7E1A-CE5C222B6E7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508300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5_Title Slide LEF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791997E-A7F5-4CD5-14E0-2A81B3F27AE4}"/>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1444194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_MIDD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3" name="Graphic 2">
            <a:extLst>
              <a:ext uri="{FF2B5EF4-FFF2-40B4-BE49-F238E27FC236}">
                <a16:creationId xmlns:a16="http://schemas.microsoft.com/office/drawing/2014/main" id="{066FB6B9-A75B-8003-AAB6-7C5A2EBC6AC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3583341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313A-C00C-E84F-7426-3B4FF21DECAD}"/>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56ADAC32-CE5F-151D-2642-6F2AD74FEDB3}"/>
              </a:ext>
            </a:extLst>
          </p:cNvPr>
          <p:cNvSpPr>
            <a:spLocks noGrp="1"/>
          </p:cNvSpPr>
          <p:nvPr>
            <p:ph idx="1"/>
          </p:nvPr>
        </p:nvSpPr>
        <p:spPr/>
        <p:txBody>
          <a:bodyPr/>
          <a:lstStyle>
            <a:lvl1pPr>
              <a:defRPr b="0" i="0">
                <a:latin typeface="Aptos" panose="020B0004020202020204" pitchFamily="34" charset="0"/>
                <a:ea typeface="Open Sans Light" pitchFamily="2" charset="0"/>
                <a:cs typeface="Open Sans Light" pitchFamily="2" charset="0"/>
              </a:defRPr>
            </a:lvl1pPr>
            <a:lvl2pPr>
              <a:defRPr b="0" i="0">
                <a:latin typeface="Aptos" panose="020B0004020202020204" pitchFamily="34" charset="0"/>
                <a:ea typeface="Open Sans Light" pitchFamily="2" charset="0"/>
                <a:cs typeface="Open Sans Light" pitchFamily="2" charset="0"/>
              </a:defRPr>
            </a:lvl2pPr>
            <a:lvl3pPr>
              <a:defRPr b="0" i="0">
                <a:latin typeface="Aptos" panose="020B0004020202020204" pitchFamily="34" charset="0"/>
                <a:ea typeface="Open Sans Light" pitchFamily="2" charset="0"/>
                <a:cs typeface="Open Sans Light" pitchFamily="2" charset="0"/>
              </a:defRPr>
            </a:lvl3pPr>
            <a:lvl4pPr>
              <a:defRPr b="0" i="0">
                <a:latin typeface="Aptos" panose="020B0004020202020204" pitchFamily="34" charset="0"/>
                <a:ea typeface="Open Sans Light" pitchFamily="2" charset="0"/>
                <a:cs typeface="Open Sans Light" pitchFamily="2" charset="0"/>
              </a:defRPr>
            </a:lvl4pPr>
            <a:lvl5pPr>
              <a:defRPr b="0" i="0">
                <a:latin typeface="Aptos" panose="020B0004020202020204" pitchFamily="34" charset="0"/>
                <a:ea typeface="Open Sans Light" pitchFamily="2" charset="0"/>
                <a:cs typeface="Open Sans Light"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4" name="Graphic 3">
            <a:extLst>
              <a:ext uri="{FF2B5EF4-FFF2-40B4-BE49-F238E27FC236}">
                <a16:creationId xmlns:a16="http://schemas.microsoft.com/office/drawing/2014/main" id="{376D9D32-B285-EBC4-2F94-5EC93C8E76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DB37661B-A7A0-8010-9D96-D2966190C7C6}"/>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991332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7E06-43EB-1902-19D4-E6A83B276E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i-FI"/>
          </a:p>
        </p:txBody>
      </p:sp>
      <p:sp>
        <p:nvSpPr>
          <p:cNvPr id="3" name="Text Placeholder 2">
            <a:extLst>
              <a:ext uri="{FF2B5EF4-FFF2-40B4-BE49-F238E27FC236}">
                <a16:creationId xmlns:a16="http://schemas.microsoft.com/office/drawing/2014/main" id="{90D8E14E-9B59-D8C8-8233-5F0B17544952}"/>
              </a:ext>
            </a:extLst>
          </p:cNvPr>
          <p:cNvSpPr>
            <a:spLocks noGrp="1"/>
          </p:cNvSpPr>
          <p:nvPr>
            <p:ph type="body" idx="1"/>
          </p:nvPr>
        </p:nvSpPr>
        <p:spPr>
          <a:xfrm>
            <a:off x="831850" y="4589463"/>
            <a:ext cx="10515600" cy="1500187"/>
          </a:xfrm>
        </p:spPr>
        <p:txBody>
          <a:bodyPr/>
          <a:lstStyle>
            <a:lvl1pPr marL="0" indent="0">
              <a:buNone/>
              <a:defRPr sz="2400" b="0" i="0">
                <a:solidFill>
                  <a:schemeClr val="tx1">
                    <a:tint val="82000"/>
                  </a:schemeClr>
                </a:solidFill>
                <a:latin typeface="Aptos" panose="020B0004020202020204" pitchFamily="34" charset="0"/>
                <a:ea typeface="Open Sans Light" pitchFamily="2" charset="0"/>
                <a:cs typeface="Open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4" name="Graphic 3">
            <a:extLst>
              <a:ext uri="{FF2B5EF4-FFF2-40B4-BE49-F238E27FC236}">
                <a16:creationId xmlns:a16="http://schemas.microsoft.com/office/drawing/2014/main" id="{CFACB511-DE07-7BB2-082F-F166C38F53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D6A3B048-152C-6386-B74B-E91605B6231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849116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32411965-0440-3BE8-2EC3-11115E2A2B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Content Placeholder 3">
            <a:extLst>
              <a:ext uri="{FF2B5EF4-FFF2-40B4-BE49-F238E27FC236}">
                <a16:creationId xmlns:a16="http://schemas.microsoft.com/office/drawing/2014/main" id="{7228607D-D6A4-8AC0-950A-C8258A7C98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5" name="Graphic 4">
            <a:extLst>
              <a:ext uri="{FF2B5EF4-FFF2-40B4-BE49-F238E27FC236}">
                <a16:creationId xmlns:a16="http://schemas.microsoft.com/office/drawing/2014/main" id="{DBC675F1-0534-29A0-EE7C-FF78A3A098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6" name="TextBox 5">
            <a:extLst>
              <a:ext uri="{FF2B5EF4-FFF2-40B4-BE49-F238E27FC236}">
                <a16:creationId xmlns:a16="http://schemas.microsoft.com/office/drawing/2014/main" id="{5DBBFCE7-A552-D809-C585-CC0EF9F51E34}"/>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737671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738-87F0-7541-F93C-0B87F1750739}"/>
              </a:ext>
            </a:extLst>
          </p:cNvPr>
          <p:cNvSpPr>
            <a:spLocks noGrp="1"/>
          </p:cNvSpPr>
          <p:nvPr>
            <p:ph type="title"/>
          </p:nvPr>
        </p:nvSpPr>
        <p:spPr>
          <a:xfrm>
            <a:off x="839788" y="365125"/>
            <a:ext cx="10515600" cy="1325563"/>
          </a:xfrm>
        </p:spPr>
        <p:txBody>
          <a:bodyPr/>
          <a:lstStyle/>
          <a:p>
            <a:r>
              <a:rPr lang="en-GB"/>
              <a:t>Click to edit Master title style</a:t>
            </a:r>
            <a:endParaRPr lang="fi-FI"/>
          </a:p>
        </p:txBody>
      </p:sp>
      <p:sp>
        <p:nvSpPr>
          <p:cNvPr id="3" name="Text Placeholder 2">
            <a:extLst>
              <a:ext uri="{FF2B5EF4-FFF2-40B4-BE49-F238E27FC236}">
                <a16:creationId xmlns:a16="http://schemas.microsoft.com/office/drawing/2014/main" id="{3BD81ED8-174E-FF16-E3A5-021553FE9F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DD4004-E4D7-0BDA-EBBC-B6CF7F4853C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Text Placeholder 4">
            <a:extLst>
              <a:ext uri="{FF2B5EF4-FFF2-40B4-BE49-F238E27FC236}">
                <a16:creationId xmlns:a16="http://schemas.microsoft.com/office/drawing/2014/main" id="{EDD79BC5-884F-97D1-2321-D6FC38279E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63E5A94-AFCC-6B82-843D-516DC0EFDF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Graphic 6">
            <a:extLst>
              <a:ext uri="{FF2B5EF4-FFF2-40B4-BE49-F238E27FC236}">
                <a16:creationId xmlns:a16="http://schemas.microsoft.com/office/drawing/2014/main" id="{7501BCD0-6690-EF55-7EC4-2B2BD3F6A0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8" name="TextBox 7">
            <a:extLst>
              <a:ext uri="{FF2B5EF4-FFF2-40B4-BE49-F238E27FC236}">
                <a16:creationId xmlns:a16="http://schemas.microsoft.com/office/drawing/2014/main" id="{E3882898-1173-8F50-DAE2-CADC022E6830}"/>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9053890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88A7-B2FA-2D60-688E-E7C831FB345A}"/>
              </a:ext>
            </a:extLst>
          </p:cNvPr>
          <p:cNvSpPr>
            <a:spLocks noGrp="1"/>
          </p:cNvSpPr>
          <p:nvPr>
            <p:ph type="title"/>
          </p:nvPr>
        </p:nvSpPr>
        <p:spPr/>
        <p:txBody>
          <a:bodyPr/>
          <a:lstStyle/>
          <a:p>
            <a:r>
              <a:rPr lang="en-GB"/>
              <a:t>Click to edit Master title style</a:t>
            </a:r>
            <a:endParaRPr lang="fi-FI"/>
          </a:p>
        </p:txBody>
      </p:sp>
      <p:pic>
        <p:nvPicPr>
          <p:cNvPr id="3" name="Graphic 2">
            <a:extLst>
              <a:ext uri="{FF2B5EF4-FFF2-40B4-BE49-F238E27FC236}">
                <a16:creationId xmlns:a16="http://schemas.microsoft.com/office/drawing/2014/main" id="{99674B2B-AAEA-B6B7-3D7E-96508950B8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7D6E3399-2A29-3C42-CEF8-305A420B9DC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208318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3EA0C1-197B-52D4-4AF6-30F82C3F1F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3" name="TextBox 2">
            <a:extLst>
              <a:ext uri="{FF2B5EF4-FFF2-40B4-BE49-F238E27FC236}">
                <a16:creationId xmlns:a16="http://schemas.microsoft.com/office/drawing/2014/main" id="{F80D995B-0383-1D89-CA01-66220D793F0D}"/>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501508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_no_cros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9231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9183246-E9C4-DD1E-0094-57A3774F0E49}"/>
              </a:ext>
            </a:extLst>
          </p:cNvPr>
          <p:cNvSpPr>
            <a:spLocks noGrp="1"/>
          </p:cNvSpPr>
          <p:nvPr>
            <p:ph type="pic" idx="1"/>
          </p:nvPr>
        </p:nvSpPr>
        <p:spPr>
          <a:xfrm>
            <a:off x="6108001" y="0"/>
            <a:ext cx="6083999" cy="6857999"/>
          </a:xfrm>
        </p:spPr>
        <p:txBody>
          <a:bodyPr/>
          <a:lstStyle>
            <a:lvl1pPr marL="0" indent="0">
              <a:buNone/>
              <a:defRPr sz="3200" b="0" i="0">
                <a:latin typeface="Aptos" panose="020B0004020202020204" pitchFamily="34" charset="0"/>
                <a:ea typeface="Open Sans Light" pitchFamily="2" charset="0"/>
                <a:cs typeface="Open Sans Light"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11" name="Title 1">
            <a:extLst>
              <a:ext uri="{FF2B5EF4-FFF2-40B4-BE49-F238E27FC236}">
                <a16:creationId xmlns:a16="http://schemas.microsoft.com/office/drawing/2014/main" id="{890D2257-2ED8-73E2-EE04-B8889D994AD9}"/>
              </a:ext>
            </a:extLst>
          </p:cNvPr>
          <p:cNvSpPr>
            <a:spLocks noGrp="1"/>
          </p:cNvSpPr>
          <p:nvPr>
            <p:ph type="title"/>
          </p:nvPr>
        </p:nvSpPr>
        <p:spPr>
          <a:xfrm>
            <a:off x="838200" y="365125"/>
            <a:ext cx="4680000" cy="1325563"/>
          </a:xfrm>
        </p:spPr>
        <p:txBody>
          <a:bodyPr/>
          <a:lstStyle/>
          <a:p>
            <a:r>
              <a:rPr lang="en-GB"/>
              <a:t>Click to edit Master title style</a:t>
            </a:r>
            <a:endParaRPr lang="fi-FI"/>
          </a:p>
        </p:txBody>
      </p:sp>
      <p:sp>
        <p:nvSpPr>
          <p:cNvPr id="12" name="Text Placeholder 3">
            <a:extLst>
              <a:ext uri="{FF2B5EF4-FFF2-40B4-BE49-F238E27FC236}">
                <a16:creationId xmlns:a16="http://schemas.microsoft.com/office/drawing/2014/main" id="{B236D081-D474-5772-153E-5156BE86886A}"/>
              </a:ext>
            </a:extLst>
          </p:cNvPr>
          <p:cNvSpPr>
            <a:spLocks noGrp="1"/>
          </p:cNvSpPr>
          <p:nvPr>
            <p:ph type="body" sz="half" idx="2"/>
          </p:nvPr>
        </p:nvSpPr>
        <p:spPr>
          <a:xfrm>
            <a:off x="839788" y="1825199"/>
            <a:ext cx="4680000" cy="4667675"/>
          </a:xfrm>
          <a:prstGeom prst="rect">
            <a:avLst/>
          </a:prstGeom>
        </p:spPr>
        <p:txBody>
          <a:bodyPr>
            <a:normAutofit/>
          </a:bodyPr>
          <a:lstStyle>
            <a:lvl1pPr marL="0" indent="0">
              <a:buNone/>
              <a:defRPr sz="2400" b="0" i="0">
                <a:latin typeface="Aptos" panose="020B0004020202020204" pitchFamily="34" charset="0"/>
                <a:ea typeface="Open Sans Light" pitchFamily="2" charset="0"/>
                <a:cs typeface="Open Sans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2" name="Graphic 1">
            <a:extLst>
              <a:ext uri="{FF2B5EF4-FFF2-40B4-BE49-F238E27FC236}">
                <a16:creationId xmlns:a16="http://schemas.microsoft.com/office/drawing/2014/main" id="{8E83D0B0-BE02-384B-EFF7-6E5B74ED1B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Tree>
    <p:extLst>
      <p:ext uri="{BB962C8B-B14F-4D97-AF65-F5344CB8AC3E}">
        <p14:creationId xmlns:p14="http://schemas.microsoft.com/office/powerpoint/2010/main" val="27719967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lide_KIITO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4" name="TextBox 3">
            <a:extLst>
              <a:ext uri="{FF2B5EF4-FFF2-40B4-BE49-F238E27FC236}">
                <a16:creationId xmlns:a16="http://schemas.microsoft.com/office/drawing/2014/main" id="{0DB99879-7491-1F14-0873-9165628F30F6}"/>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chemeClr val="tx1">
                    <a:lumMod val="50000"/>
                    <a:lumOff val="50000"/>
                  </a:schemeClr>
                </a:solidFill>
              </a:rPr>
              <a:t>© Kirkkohallitus</a:t>
            </a:r>
          </a:p>
        </p:txBody>
      </p:sp>
      <p:pic>
        <p:nvPicPr>
          <p:cNvPr id="9" name="Graphic 8">
            <a:extLst>
              <a:ext uri="{FF2B5EF4-FFF2-40B4-BE49-F238E27FC236}">
                <a16:creationId xmlns:a16="http://schemas.microsoft.com/office/drawing/2014/main" id="{18F7AE7C-B5CD-43FB-8A35-244F6DDE22F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00900" y="605858"/>
            <a:ext cx="1784100" cy="1784100"/>
          </a:xfrm>
          <a:prstGeom prst="rect">
            <a:avLst/>
          </a:prstGeom>
        </p:spPr>
      </p:pic>
    </p:spTree>
    <p:extLst>
      <p:ext uri="{BB962C8B-B14F-4D97-AF65-F5344CB8AC3E}">
        <p14:creationId xmlns:p14="http://schemas.microsoft.com/office/powerpoint/2010/main" val="816510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51613650-24A9-17C1-A2BB-6F2CC10F6672}"/>
              </a:ext>
            </a:extLst>
          </p:cNvPr>
          <p:cNvSpPr>
            <a:spLocks noGrp="1"/>
          </p:cNvSpPr>
          <p:nvPr>
            <p:ph idx="1"/>
          </p:nvPr>
        </p:nvSpPr>
        <p:spPr>
          <a:xfrm>
            <a:off x="6096000" y="796413"/>
            <a:ext cx="5257800" cy="5380550"/>
          </a:xfrm>
        </p:spPr>
        <p:txBody>
          <a:bodyPr anchor="ctr">
            <a:normAutofit fontScale="92500" lnSpcReduction="20000"/>
          </a:bodyPr>
          <a:lstStyle>
            <a:lvl1pPr>
              <a:defRPr>
                <a:solidFill>
                  <a:schemeClr val="tx1"/>
                </a:solidFill>
              </a:defRPr>
            </a:lvl1pPr>
          </a:lstStyle>
          <a:p>
            <a:pPr marL="514350" indent="-514350">
              <a:lnSpc>
                <a:spcPct val="140000"/>
              </a:lnSpc>
              <a:buFont typeface="+mj-lt"/>
              <a:buAutoNum type="arabicPeriod"/>
            </a:pPr>
            <a:r>
              <a:rPr lang="fi-FI" dirty="0">
                <a:ea typeface="Open Sans Light" pitchFamily="2" charset="0"/>
                <a:cs typeface="Open Sans Light" pitchFamily="2" charset="0"/>
              </a:rPr>
              <a:t>Logot</a:t>
            </a:r>
          </a:p>
          <a:p>
            <a:pPr marL="514350" indent="-514350">
              <a:lnSpc>
                <a:spcPct val="140000"/>
              </a:lnSpc>
              <a:buFont typeface="+mj-lt"/>
              <a:buAutoNum type="arabicPeriod"/>
            </a:pPr>
            <a:r>
              <a:rPr lang="fi-FI" dirty="0">
                <a:ea typeface="Open Sans Light" pitchFamily="2" charset="0"/>
                <a:cs typeface="Open Sans Light" pitchFamily="2" charset="0"/>
              </a:rPr>
              <a:t>Värit</a:t>
            </a:r>
          </a:p>
          <a:p>
            <a:pPr marL="514350" indent="-514350">
              <a:lnSpc>
                <a:spcPct val="140000"/>
              </a:lnSpc>
              <a:buFont typeface="+mj-lt"/>
              <a:buAutoNum type="arabicPeriod"/>
            </a:pPr>
            <a:r>
              <a:rPr lang="fi-FI" dirty="0">
                <a:ea typeface="Open Sans Light" pitchFamily="2" charset="0"/>
                <a:cs typeface="Open Sans Light" pitchFamily="2" charset="0"/>
              </a:rPr>
              <a:t>Piktogrammit</a:t>
            </a:r>
          </a:p>
          <a:p>
            <a:pPr marL="514350" indent="-514350">
              <a:lnSpc>
                <a:spcPct val="140000"/>
              </a:lnSpc>
              <a:buFont typeface="+mj-lt"/>
              <a:buAutoNum type="arabicPeriod"/>
            </a:pPr>
            <a:r>
              <a:rPr lang="fi-FI" dirty="0">
                <a:ea typeface="Open Sans Light" pitchFamily="2" charset="0"/>
                <a:cs typeface="Open Sans Light" pitchFamily="2" charset="0"/>
              </a:rPr>
              <a:t>Taustakuviot</a:t>
            </a:r>
          </a:p>
          <a:p>
            <a:pPr marL="514350" indent="-514350">
              <a:lnSpc>
                <a:spcPct val="140000"/>
              </a:lnSpc>
              <a:buFont typeface="+mj-lt"/>
              <a:buAutoNum type="arabicPeriod"/>
            </a:pPr>
            <a:r>
              <a:rPr lang="fi-FI" dirty="0">
                <a:ea typeface="Open Sans Light" pitchFamily="2" charset="0"/>
                <a:cs typeface="Open Sans Light" pitchFamily="2" charset="0"/>
              </a:rPr>
              <a:t>Typografia</a:t>
            </a:r>
          </a:p>
          <a:p>
            <a:pPr marL="514350" indent="-514350">
              <a:lnSpc>
                <a:spcPct val="140000"/>
              </a:lnSpc>
              <a:buFont typeface="+mj-lt"/>
              <a:buAutoNum type="arabicPeriod"/>
            </a:pPr>
            <a:r>
              <a:rPr lang="fi-FI" dirty="0">
                <a:ea typeface="Open Sans Light" pitchFamily="2" charset="0"/>
                <a:cs typeface="Open Sans Light" pitchFamily="2" charset="0"/>
              </a:rPr>
              <a:t>Kuv</a:t>
            </a:r>
            <a:r>
              <a:rPr lang="fi-FI" dirty="0"/>
              <a:t>a- ja videomaailma</a:t>
            </a:r>
          </a:p>
          <a:p>
            <a:pPr marL="514350" indent="-514350">
              <a:lnSpc>
                <a:spcPct val="140000"/>
              </a:lnSpc>
              <a:buFont typeface="+mj-lt"/>
              <a:buAutoNum type="arabicPeriod"/>
            </a:pPr>
            <a:r>
              <a:rPr lang="fi-FI" dirty="0">
                <a:ea typeface="Open Sans Light" pitchFamily="2" charset="0"/>
                <a:cs typeface="Open Sans Light" pitchFamily="2" charset="0"/>
              </a:rPr>
              <a:t>Somepohjat</a:t>
            </a:r>
          </a:p>
          <a:p>
            <a:pPr marL="514350" indent="-514350">
              <a:lnSpc>
                <a:spcPct val="140000"/>
              </a:lnSpc>
              <a:buFont typeface="+mj-lt"/>
              <a:buAutoNum type="arabicPeriod"/>
            </a:pPr>
            <a:r>
              <a:rPr lang="fi-FI" dirty="0"/>
              <a:t>Design System ja </a:t>
            </a:r>
            <a:r>
              <a:rPr lang="fi-FI" dirty="0">
                <a:ea typeface="Open Sans Light" pitchFamily="2" charset="0"/>
                <a:cs typeface="Open Sans Light" pitchFamily="2" charset="0"/>
              </a:rPr>
              <a:t>yhteinen tekeminen</a:t>
            </a:r>
          </a:p>
        </p:txBody>
      </p:sp>
      <p:sp>
        <p:nvSpPr>
          <p:cNvPr id="2" name="Title 1">
            <a:extLst>
              <a:ext uri="{FF2B5EF4-FFF2-40B4-BE49-F238E27FC236}">
                <a16:creationId xmlns:a16="http://schemas.microsoft.com/office/drawing/2014/main" id="{929133F8-6E28-06B9-5B9C-C9A3C618AE4D}"/>
              </a:ext>
            </a:extLst>
          </p:cNvPr>
          <p:cNvSpPr>
            <a:spLocks noGrp="1"/>
          </p:cNvSpPr>
          <p:nvPr>
            <p:ph type="ctrTitle"/>
          </p:nvPr>
        </p:nvSpPr>
        <p:spPr>
          <a:xfrm>
            <a:off x="831850" y="796413"/>
            <a:ext cx="5097895" cy="5380550"/>
          </a:xfrm>
        </p:spPr>
        <p:txBody>
          <a:bodyPr anchor="ctr">
            <a:normAutofit/>
          </a:bodyPr>
          <a:lstStyle>
            <a:lvl1pPr algn="l">
              <a:defRPr sz="4400"/>
            </a:lvl1pPr>
          </a:lstStyle>
          <a:p>
            <a:r>
              <a:rPr lang="en-GB" dirty="0"/>
              <a:t>Click to edit Master title style</a:t>
            </a:r>
            <a:endParaRPr lang="fi-FI" dirty="0"/>
          </a:p>
        </p:txBody>
      </p:sp>
      <p:pic>
        <p:nvPicPr>
          <p:cNvPr id="3" name="Graphic 2">
            <a:extLst>
              <a:ext uri="{FF2B5EF4-FFF2-40B4-BE49-F238E27FC236}">
                <a16:creationId xmlns:a16="http://schemas.microsoft.com/office/drawing/2014/main" id="{F4E9E099-B7F2-3CEC-F759-5E52333E85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383DBF89-A513-CD3B-1345-FC0249BB0DF3}"/>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640607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3" name="Table Placeholder 6">
            <a:extLst>
              <a:ext uri="{FF2B5EF4-FFF2-40B4-BE49-F238E27FC236}">
                <a16:creationId xmlns:a16="http://schemas.microsoft.com/office/drawing/2014/main" id="{08207EF9-40EA-EC3F-0A0B-A0425DD9C3C8}"/>
              </a:ext>
            </a:extLst>
          </p:cNvPr>
          <p:cNvSpPr>
            <a:spLocks noGrp="1"/>
          </p:cNvSpPr>
          <p:nvPr>
            <p:ph type="tbl" sz="quarter" idx="13"/>
          </p:nvPr>
        </p:nvSpPr>
        <p:spPr>
          <a:xfrm>
            <a:off x="838200" y="1728000"/>
            <a:ext cx="10515600" cy="4244400"/>
          </a:xfrm>
        </p:spPr>
        <p:txBody>
          <a:bodyPr/>
          <a:lstStyle/>
          <a:p>
            <a:endParaRPr lang="en-FI"/>
          </a:p>
        </p:txBody>
      </p:sp>
      <p:pic>
        <p:nvPicPr>
          <p:cNvPr id="4" name="Graphic 3">
            <a:extLst>
              <a:ext uri="{FF2B5EF4-FFF2-40B4-BE49-F238E27FC236}">
                <a16:creationId xmlns:a16="http://schemas.microsoft.com/office/drawing/2014/main" id="{574F4F31-DD30-3075-4977-D364D7FDF3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590AAE37-A5EC-0191-D370-6F26E21DC1B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9371783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12B8B6A-8D33-87DC-099D-DDC2F2EA3BBB}"/>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12" name="Graphic 11">
            <a:extLst>
              <a:ext uri="{FF2B5EF4-FFF2-40B4-BE49-F238E27FC236}">
                <a16:creationId xmlns:a16="http://schemas.microsoft.com/office/drawing/2014/main" id="{63B58C93-5B8D-BE19-B8E8-F13054017BE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 y="180000"/>
            <a:ext cx="2269896" cy="596575"/>
          </a:xfrm>
          <a:prstGeom prst="rect">
            <a:avLst/>
          </a:prstGeom>
        </p:spPr>
      </p:pic>
    </p:spTree>
    <p:extLst>
      <p:ext uri="{BB962C8B-B14F-4D97-AF65-F5344CB8AC3E}">
        <p14:creationId xmlns:p14="http://schemas.microsoft.com/office/powerpoint/2010/main" val="3280801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12B8B6A-8D33-87DC-099D-DDC2F2EA3BBB}"/>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a:off x="-1" y="25923"/>
            <a:ext cx="5359383" cy="4989600"/>
          </a:xfrm>
          <a:prstGeom prst="rect">
            <a:avLst/>
          </a:prstGeom>
        </p:spPr>
      </p:pic>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3" name="Graphic 2">
            <a:extLst>
              <a:ext uri="{FF2B5EF4-FFF2-40B4-BE49-F238E27FC236}">
                <a16:creationId xmlns:a16="http://schemas.microsoft.com/office/drawing/2014/main" id="{92D26E77-02B3-4BE9-3509-0D2CC092D2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824000" y="0"/>
            <a:ext cx="1368000" cy="1368000"/>
          </a:xfrm>
          <a:prstGeom prst="rect">
            <a:avLst/>
          </a:prstGeom>
        </p:spPr>
      </p:pic>
      <p:sp>
        <p:nvSpPr>
          <p:cNvPr id="4" name="TextBox 3">
            <a:extLst>
              <a:ext uri="{FF2B5EF4-FFF2-40B4-BE49-F238E27FC236}">
                <a16:creationId xmlns:a16="http://schemas.microsoft.com/office/drawing/2014/main" id="{23475FA7-70B3-EB8A-EB89-1342FC71F20F}"/>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rgbClr val="FFECE4"/>
                </a:solidFill>
              </a:rPr>
              <a:t>© Kirkkohallitus</a:t>
            </a:r>
          </a:p>
        </p:txBody>
      </p:sp>
    </p:spTree>
    <p:extLst>
      <p:ext uri="{BB962C8B-B14F-4D97-AF65-F5344CB8AC3E}">
        <p14:creationId xmlns:p14="http://schemas.microsoft.com/office/powerpoint/2010/main" val="1339997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3_Title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pic>
        <p:nvPicPr>
          <p:cNvPr id="4" name="Graphic 3">
            <a:extLst>
              <a:ext uri="{FF2B5EF4-FFF2-40B4-BE49-F238E27FC236}">
                <a16:creationId xmlns:a16="http://schemas.microsoft.com/office/drawing/2014/main" id="{4B07ADA4-50E4-DE03-8E5C-6DD4EC4A81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25294885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4_Title Slide LEF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791997E-A7F5-4CD5-14E0-2A81B3F27AE4}"/>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3806792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_MIDD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4" name="TextBox 3">
            <a:extLst>
              <a:ext uri="{FF2B5EF4-FFF2-40B4-BE49-F238E27FC236}">
                <a16:creationId xmlns:a16="http://schemas.microsoft.com/office/drawing/2014/main" id="{CF4EFCB4-408F-08FD-DAC0-177E1335E2D9}"/>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rgbClr val="FFECE4"/>
                </a:solidFill>
              </a:rPr>
              <a:t>© Kirkkohallitus</a:t>
            </a:r>
          </a:p>
        </p:txBody>
      </p:sp>
      <p:pic>
        <p:nvPicPr>
          <p:cNvPr id="3" name="Graphic 2">
            <a:extLst>
              <a:ext uri="{FF2B5EF4-FFF2-40B4-BE49-F238E27FC236}">
                <a16:creationId xmlns:a16="http://schemas.microsoft.com/office/drawing/2014/main" id="{F2748274-F78B-CBB7-3C8A-A92798244D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33964869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313A-C00C-E84F-7426-3B4FF21DECAD}"/>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56ADAC32-CE5F-151D-2642-6F2AD74FEDB3}"/>
              </a:ext>
            </a:extLst>
          </p:cNvPr>
          <p:cNvSpPr>
            <a:spLocks noGrp="1"/>
          </p:cNvSpPr>
          <p:nvPr>
            <p:ph idx="1"/>
          </p:nvPr>
        </p:nvSpPr>
        <p:spPr/>
        <p:txBody>
          <a:bodyPr/>
          <a:lstStyle>
            <a:lvl1pPr>
              <a:defRPr b="0" i="0">
                <a:latin typeface="Aptos" panose="020B0004020202020204" pitchFamily="34" charset="0"/>
                <a:ea typeface="Open Sans Light" pitchFamily="2" charset="0"/>
                <a:cs typeface="Open Sans Light" pitchFamily="2" charset="0"/>
              </a:defRPr>
            </a:lvl1pPr>
            <a:lvl2pPr>
              <a:defRPr b="0" i="0">
                <a:latin typeface="Aptos" panose="020B0004020202020204" pitchFamily="34" charset="0"/>
                <a:ea typeface="Open Sans Light" pitchFamily="2" charset="0"/>
                <a:cs typeface="Open Sans Light" pitchFamily="2" charset="0"/>
              </a:defRPr>
            </a:lvl2pPr>
            <a:lvl3pPr>
              <a:defRPr b="0" i="0">
                <a:latin typeface="Aptos" panose="020B0004020202020204" pitchFamily="34" charset="0"/>
                <a:ea typeface="Open Sans Light" pitchFamily="2" charset="0"/>
                <a:cs typeface="Open Sans Light" pitchFamily="2" charset="0"/>
              </a:defRPr>
            </a:lvl3pPr>
            <a:lvl4pPr>
              <a:defRPr b="0" i="0">
                <a:latin typeface="Aptos" panose="020B0004020202020204" pitchFamily="34" charset="0"/>
                <a:ea typeface="Open Sans Light" pitchFamily="2" charset="0"/>
                <a:cs typeface="Open Sans Light" pitchFamily="2" charset="0"/>
              </a:defRPr>
            </a:lvl4pPr>
            <a:lvl5pPr>
              <a:defRPr b="0" i="0">
                <a:latin typeface="Aptos" panose="020B0004020202020204" pitchFamily="34" charset="0"/>
                <a:ea typeface="Open Sans Light" pitchFamily="2" charset="0"/>
                <a:cs typeface="Open Sans Light"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4" name="Graphic 3">
            <a:extLst>
              <a:ext uri="{FF2B5EF4-FFF2-40B4-BE49-F238E27FC236}">
                <a16:creationId xmlns:a16="http://schemas.microsoft.com/office/drawing/2014/main" id="{114520CA-79A8-FA61-3A4F-45328EA0A3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6EF89C20-142A-00D2-C7F1-471B570840FA}"/>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52175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7E06-43EB-1902-19D4-E6A83B276E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i-FI"/>
          </a:p>
        </p:txBody>
      </p:sp>
      <p:sp>
        <p:nvSpPr>
          <p:cNvPr id="3" name="Text Placeholder 2">
            <a:extLst>
              <a:ext uri="{FF2B5EF4-FFF2-40B4-BE49-F238E27FC236}">
                <a16:creationId xmlns:a16="http://schemas.microsoft.com/office/drawing/2014/main" id="{90D8E14E-9B59-D8C8-8233-5F0B17544952}"/>
              </a:ext>
            </a:extLst>
          </p:cNvPr>
          <p:cNvSpPr>
            <a:spLocks noGrp="1"/>
          </p:cNvSpPr>
          <p:nvPr>
            <p:ph type="body" idx="1"/>
          </p:nvPr>
        </p:nvSpPr>
        <p:spPr>
          <a:xfrm>
            <a:off x="831850" y="4589463"/>
            <a:ext cx="10515600" cy="1500187"/>
          </a:xfrm>
        </p:spPr>
        <p:txBody>
          <a:bodyPr/>
          <a:lstStyle>
            <a:lvl1pPr marL="0" indent="0">
              <a:buNone/>
              <a:defRPr sz="2400" b="0" i="0">
                <a:solidFill>
                  <a:schemeClr val="bg1"/>
                </a:solidFill>
                <a:latin typeface="Aptos" panose="020B0004020202020204" pitchFamily="34" charset="0"/>
                <a:ea typeface="Open Sans Light" pitchFamily="2" charset="0"/>
                <a:cs typeface="Open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4" name="Graphic 3">
            <a:extLst>
              <a:ext uri="{FF2B5EF4-FFF2-40B4-BE49-F238E27FC236}">
                <a16:creationId xmlns:a16="http://schemas.microsoft.com/office/drawing/2014/main" id="{FFDF0FB3-297C-EAF6-02AA-BDBE759D35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98D965B-FFC2-ABDC-664B-450EDCA079B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7888633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32411965-0440-3BE8-2EC3-11115E2A2B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Content Placeholder 3">
            <a:extLst>
              <a:ext uri="{FF2B5EF4-FFF2-40B4-BE49-F238E27FC236}">
                <a16:creationId xmlns:a16="http://schemas.microsoft.com/office/drawing/2014/main" id="{7228607D-D6A4-8AC0-950A-C8258A7C98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5" name="Graphic 4">
            <a:extLst>
              <a:ext uri="{FF2B5EF4-FFF2-40B4-BE49-F238E27FC236}">
                <a16:creationId xmlns:a16="http://schemas.microsoft.com/office/drawing/2014/main" id="{1F7EF5C6-3E24-B7FC-3622-425A304BA4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6" name="TextBox 5">
            <a:extLst>
              <a:ext uri="{FF2B5EF4-FFF2-40B4-BE49-F238E27FC236}">
                <a16:creationId xmlns:a16="http://schemas.microsoft.com/office/drawing/2014/main" id="{90FFE0D8-DD0E-26EC-1778-88F308EBD7D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967037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738-87F0-7541-F93C-0B87F1750739}"/>
              </a:ext>
            </a:extLst>
          </p:cNvPr>
          <p:cNvSpPr>
            <a:spLocks noGrp="1"/>
          </p:cNvSpPr>
          <p:nvPr>
            <p:ph type="title"/>
          </p:nvPr>
        </p:nvSpPr>
        <p:spPr>
          <a:xfrm>
            <a:off x="839788" y="365125"/>
            <a:ext cx="10515600" cy="1325563"/>
          </a:xfrm>
        </p:spPr>
        <p:txBody>
          <a:bodyPr/>
          <a:lstStyle/>
          <a:p>
            <a:r>
              <a:rPr lang="en-GB"/>
              <a:t>Click to edit Master title style</a:t>
            </a:r>
            <a:endParaRPr lang="fi-FI"/>
          </a:p>
        </p:txBody>
      </p:sp>
      <p:sp>
        <p:nvSpPr>
          <p:cNvPr id="3" name="Text Placeholder 2">
            <a:extLst>
              <a:ext uri="{FF2B5EF4-FFF2-40B4-BE49-F238E27FC236}">
                <a16:creationId xmlns:a16="http://schemas.microsoft.com/office/drawing/2014/main" id="{3BD81ED8-174E-FF16-E3A5-021553FE9F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DD4004-E4D7-0BDA-EBBC-B6CF7F4853C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Text Placeholder 4">
            <a:extLst>
              <a:ext uri="{FF2B5EF4-FFF2-40B4-BE49-F238E27FC236}">
                <a16:creationId xmlns:a16="http://schemas.microsoft.com/office/drawing/2014/main" id="{EDD79BC5-884F-97D1-2321-D6FC38279E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63E5A94-AFCC-6B82-843D-516DC0EFDF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Graphic 6">
            <a:extLst>
              <a:ext uri="{FF2B5EF4-FFF2-40B4-BE49-F238E27FC236}">
                <a16:creationId xmlns:a16="http://schemas.microsoft.com/office/drawing/2014/main" id="{B78F219B-BE9E-2867-36B8-1B35EAD88F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8" name="TextBox 7">
            <a:extLst>
              <a:ext uri="{FF2B5EF4-FFF2-40B4-BE49-F238E27FC236}">
                <a16:creationId xmlns:a16="http://schemas.microsoft.com/office/drawing/2014/main" id="{E4B2597F-0D01-72E2-BEB9-9D390790AAC0}"/>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3596832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88A7-B2FA-2D60-688E-E7C831FB345A}"/>
              </a:ext>
            </a:extLst>
          </p:cNvPr>
          <p:cNvSpPr>
            <a:spLocks noGrp="1"/>
          </p:cNvSpPr>
          <p:nvPr>
            <p:ph type="title"/>
          </p:nvPr>
        </p:nvSpPr>
        <p:spPr/>
        <p:txBody>
          <a:bodyPr/>
          <a:lstStyle/>
          <a:p>
            <a:r>
              <a:rPr lang="en-GB"/>
              <a:t>Click to edit Master title style</a:t>
            </a:r>
            <a:endParaRPr lang="fi-FI"/>
          </a:p>
        </p:txBody>
      </p:sp>
      <p:pic>
        <p:nvPicPr>
          <p:cNvPr id="3" name="Graphic 2">
            <a:extLst>
              <a:ext uri="{FF2B5EF4-FFF2-40B4-BE49-F238E27FC236}">
                <a16:creationId xmlns:a16="http://schemas.microsoft.com/office/drawing/2014/main" id="{C6A51FC6-CFD2-3AD0-1A26-DDBAD3B895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45BABC7B-2B7F-9767-CD34-B8614999C352}"/>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720955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1A03A70-DFCD-C8C7-06F8-692903CD8B0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3" name="TextBox 2">
            <a:extLst>
              <a:ext uri="{FF2B5EF4-FFF2-40B4-BE49-F238E27FC236}">
                <a16:creationId xmlns:a16="http://schemas.microsoft.com/office/drawing/2014/main" id="{64B72E32-FB86-EA90-7307-12578E2579BA}"/>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40406547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Blank_no_cross">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980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useBgFill="1">
        <p:nvSpPr>
          <p:cNvPr id="3" name="Picture Placeholder 2">
            <a:extLst>
              <a:ext uri="{FF2B5EF4-FFF2-40B4-BE49-F238E27FC236}">
                <a16:creationId xmlns:a16="http://schemas.microsoft.com/office/drawing/2014/main" id="{59183246-E9C4-DD1E-0094-57A3774F0E49}"/>
              </a:ext>
            </a:extLst>
          </p:cNvPr>
          <p:cNvSpPr>
            <a:spLocks noGrp="1"/>
          </p:cNvSpPr>
          <p:nvPr>
            <p:ph type="pic" idx="1"/>
          </p:nvPr>
        </p:nvSpPr>
        <p:spPr>
          <a:xfrm>
            <a:off x="6096000" y="1"/>
            <a:ext cx="6083999" cy="6857999"/>
          </a:xfrm>
        </p:spPr>
        <p:txBody>
          <a:bodyPr/>
          <a:lstStyle>
            <a:lvl1pPr marL="0" indent="0">
              <a:buNone/>
              <a:defRPr sz="3200" b="0" i="0">
                <a:latin typeface="Aptos" panose="020B0004020202020204" pitchFamily="34" charset="0"/>
                <a:ea typeface="Open Sans Light" pitchFamily="2" charset="0"/>
                <a:cs typeface="Open Sans Light"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11" name="Title 1">
            <a:extLst>
              <a:ext uri="{FF2B5EF4-FFF2-40B4-BE49-F238E27FC236}">
                <a16:creationId xmlns:a16="http://schemas.microsoft.com/office/drawing/2014/main" id="{D3B125BF-3D51-2A90-8A22-8F89F529C4FA}"/>
              </a:ext>
            </a:extLst>
          </p:cNvPr>
          <p:cNvSpPr>
            <a:spLocks noGrp="1"/>
          </p:cNvSpPr>
          <p:nvPr>
            <p:ph type="title"/>
          </p:nvPr>
        </p:nvSpPr>
        <p:spPr>
          <a:xfrm>
            <a:off x="838200" y="365125"/>
            <a:ext cx="4680000" cy="1325563"/>
          </a:xfrm>
        </p:spPr>
        <p:txBody>
          <a:bodyPr/>
          <a:lstStyle/>
          <a:p>
            <a:r>
              <a:rPr lang="en-GB"/>
              <a:t>Click to edit Master title style</a:t>
            </a:r>
            <a:endParaRPr lang="fi-FI"/>
          </a:p>
        </p:txBody>
      </p:sp>
      <p:sp>
        <p:nvSpPr>
          <p:cNvPr id="12" name="Text Placeholder 3">
            <a:extLst>
              <a:ext uri="{FF2B5EF4-FFF2-40B4-BE49-F238E27FC236}">
                <a16:creationId xmlns:a16="http://schemas.microsoft.com/office/drawing/2014/main" id="{5A614A26-32BB-5718-96E2-47280B845A8E}"/>
              </a:ext>
            </a:extLst>
          </p:cNvPr>
          <p:cNvSpPr>
            <a:spLocks noGrp="1"/>
          </p:cNvSpPr>
          <p:nvPr>
            <p:ph type="body" sz="half" idx="2"/>
          </p:nvPr>
        </p:nvSpPr>
        <p:spPr>
          <a:xfrm>
            <a:off x="839788" y="1825199"/>
            <a:ext cx="4680000" cy="4667675"/>
          </a:xfrm>
          <a:prstGeom prst="rect">
            <a:avLst/>
          </a:prstGeom>
        </p:spPr>
        <p:txBody>
          <a:bodyPr>
            <a:normAutofit/>
          </a:bodyPr>
          <a:lstStyle>
            <a:lvl1pPr marL="0" indent="0">
              <a:buNone/>
              <a:defRPr sz="2400" b="0" i="0">
                <a:latin typeface="Aptos" panose="020B0004020202020204" pitchFamily="34" charset="0"/>
                <a:ea typeface="Open Sans Light" pitchFamily="2" charset="0"/>
                <a:cs typeface="Open Sans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2" name="Graphic 1">
            <a:extLst>
              <a:ext uri="{FF2B5EF4-FFF2-40B4-BE49-F238E27FC236}">
                <a16:creationId xmlns:a16="http://schemas.microsoft.com/office/drawing/2014/main" id="{C8035489-9747-8CD2-8297-57D58E9109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Tree>
    <p:extLst>
      <p:ext uri="{BB962C8B-B14F-4D97-AF65-F5344CB8AC3E}">
        <p14:creationId xmlns:p14="http://schemas.microsoft.com/office/powerpoint/2010/main" val="2894117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lide_KIITO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4" name="TextBox 3">
            <a:extLst>
              <a:ext uri="{FF2B5EF4-FFF2-40B4-BE49-F238E27FC236}">
                <a16:creationId xmlns:a16="http://schemas.microsoft.com/office/drawing/2014/main" id="{2181902B-95AE-C4A2-F906-6F42E1741754}"/>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rgbClr val="FFECE4"/>
                </a:solidFill>
              </a:rPr>
              <a:t>© Kirkkohallitus</a:t>
            </a:r>
          </a:p>
        </p:txBody>
      </p:sp>
      <p:pic>
        <p:nvPicPr>
          <p:cNvPr id="7" name="Graphic 6">
            <a:extLst>
              <a:ext uri="{FF2B5EF4-FFF2-40B4-BE49-F238E27FC236}">
                <a16:creationId xmlns:a16="http://schemas.microsoft.com/office/drawing/2014/main" id="{20D1672F-BB16-95BB-B8F7-710F141AE8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00900" y="605858"/>
            <a:ext cx="1784100" cy="1784100"/>
          </a:xfrm>
          <a:prstGeom prst="rect">
            <a:avLst/>
          </a:prstGeom>
        </p:spPr>
      </p:pic>
    </p:spTree>
    <p:extLst>
      <p:ext uri="{BB962C8B-B14F-4D97-AF65-F5344CB8AC3E}">
        <p14:creationId xmlns:p14="http://schemas.microsoft.com/office/powerpoint/2010/main" val="33659584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51613650-24A9-17C1-A2BB-6F2CC10F6672}"/>
              </a:ext>
            </a:extLst>
          </p:cNvPr>
          <p:cNvSpPr>
            <a:spLocks noGrp="1"/>
          </p:cNvSpPr>
          <p:nvPr>
            <p:ph idx="1"/>
          </p:nvPr>
        </p:nvSpPr>
        <p:spPr>
          <a:xfrm>
            <a:off x="6096000" y="796413"/>
            <a:ext cx="5257800" cy="5380550"/>
          </a:xfrm>
        </p:spPr>
        <p:txBody>
          <a:bodyPr anchor="ctr">
            <a:normAutofit fontScale="92500" lnSpcReduction="20000"/>
          </a:bodyPr>
          <a:lstStyle>
            <a:lvl1pPr>
              <a:defRPr>
                <a:solidFill>
                  <a:schemeClr val="bg1"/>
                </a:solidFill>
              </a:defRPr>
            </a:lvl1pPr>
          </a:lstStyle>
          <a:p>
            <a:pPr marL="514350" indent="-514350">
              <a:lnSpc>
                <a:spcPct val="140000"/>
              </a:lnSpc>
              <a:buFont typeface="+mj-lt"/>
              <a:buAutoNum type="arabicPeriod"/>
            </a:pPr>
            <a:r>
              <a:rPr lang="fi-FI" dirty="0">
                <a:ea typeface="Open Sans Light" pitchFamily="2" charset="0"/>
                <a:cs typeface="Open Sans Light" pitchFamily="2" charset="0"/>
              </a:rPr>
              <a:t>Logot</a:t>
            </a:r>
          </a:p>
          <a:p>
            <a:pPr marL="514350" indent="-514350">
              <a:lnSpc>
                <a:spcPct val="140000"/>
              </a:lnSpc>
              <a:buFont typeface="+mj-lt"/>
              <a:buAutoNum type="arabicPeriod"/>
            </a:pPr>
            <a:r>
              <a:rPr lang="fi-FI" dirty="0">
                <a:ea typeface="Open Sans Light" pitchFamily="2" charset="0"/>
                <a:cs typeface="Open Sans Light" pitchFamily="2" charset="0"/>
              </a:rPr>
              <a:t>Värit</a:t>
            </a:r>
          </a:p>
          <a:p>
            <a:pPr marL="514350" indent="-514350">
              <a:lnSpc>
                <a:spcPct val="140000"/>
              </a:lnSpc>
              <a:buFont typeface="+mj-lt"/>
              <a:buAutoNum type="arabicPeriod"/>
            </a:pPr>
            <a:r>
              <a:rPr lang="fi-FI" dirty="0">
                <a:ea typeface="Open Sans Light" pitchFamily="2" charset="0"/>
                <a:cs typeface="Open Sans Light" pitchFamily="2" charset="0"/>
              </a:rPr>
              <a:t>Piktogrammit</a:t>
            </a:r>
          </a:p>
          <a:p>
            <a:pPr marL="514350" indent="-514350">
              <a:lnSpc>
                <a:spcPct val="140000"/>
              </a:lnSpc>
              <a:buFont typeface="+mj-lt"/>
              <a:buAutoNum type="arabicPeriod"/>
            </a:pPr>
            <a:r>
              <a:rPr lang="fi-FI" dirty="0">
                <a:ea typeface="Open Sans Light" pitchFamily="2" charset="0"/>
                <a:cs typeface="Open Sans Light" pitchFamily="2" charset="0"/>
              </a:rPr>
              <a:t>Taustakuviot</a:t>
            </a:r>
          </a:p>
          <a:p>
            <a:pPr marL="514350" indent="-514350">
              <a:lnSpc>
                <a:spcPct val="140000"/>
              </a:lnSpc>
              <a:buFont typeface="+mj-lt"/>
              <a:buAutoNum type="arabicPeriod"/>
            </a:pPr>
            <a:r>
              <a:rPr lang="fi-FI" dirty="0">
                <a:ea typeface="Open Sans Light" pitchFamily="2" charset="0"/>
                <a:cs typeface="Open Sans Light" pitchFamily="2" charset="0"/>
              </a:rPr>
              <a:t>Typografia</a:t>
            </a:r>
          </a:p>
          <a:p>
            <a:pPr marL="514350" indent="-514350">
              <a:lnSpc>
                <a:spcPct val="140000"/>
              </a:lnSpc>
              <a:buFont typeface="+mj-lt"/>
              <a:buAutoNum type="arabicPeriod"/>
            </a:pPr>
            <a:r>
              <a:rPr lang="fi-FI" dirty="0">
                <a:ea typeface="Open Sans Light" pitchFamily="2" charset="0"/>
                <a:cs typeface="Open Sans Light" pitchFamily="2" charset="0"/>
              </a:rPr>
              <a:t>Kuv</a:t>
            </a:r>
            <a:r>
              <a:rPr lang="fi-FI" dirty="0"/>
              <a:t>a- ja videomaailma</a:t>
            </a:r>
          </a:p>
          <a:p>
            <a:pPr marL="514350" indent="-514350">
              <a:lnSpc>
                <a:spcPct val="140000"/>
              </a:lnSpc>
              <a:buFont typeface="+mj-lt"/>
              <a:buAutoNum type="arabicPeriod"/>
            </a:pPr>
            <a:r>
              <a:rPr lang="fi-FI" dirty="0">
                <a:ea typeface="Open Sans Light" pitchFamily="2" charset="0"/>
                <a:cs typeface="Open Sans Light" pitchFamily="2" charset="0"/>
              </a:rPr>
              <a:t>Somepohjat</a:t>
            </a:r>
          </a:p>
          <a:p>
            <a:pPr marL="514350" indent="-514350">
              <a:lnSpc>
                <a:spcPct val="140000"/>
              </a:lnSpc>
              <a:buFont typeface="+mj-lt"/>
              <a:buAutoNum type="arabicPeriod"/>
            </a:pPr>
            <a:r>
              <a:rPr lang="fi-FI" dirty="0"/>
              <a:t>Design System ja </a:t>
            </a:r>
            <a:r>
              <a:rPr lang="fi-FI" dirty="0">
                <a:ea typeface="Open Sans Light" pitchFamily="2" charset="0"/>
                <a:cs typeface="Open Sans Light" pitchFamily="2" charset="0"/>
              </a:rPr>
              <a:t>yhteinen tekeminen</a:t>
            </a:r>
          </a:p>
        </p:txBody>
      </p:sp>
      <p:sp>
        <p:nvSpPr>
          <p:cNvPr id="2" name="Title 1">
            <a:extLst>
              <a:ext uri="{FF2B5EF4-FFF2-40B4-BE49-F238E27FC236}">
                <a16:creationId xmlns:a16="http://schemas.microsoft.com/office/drawing/2014/main" id="{929133F8-6E28-06B9-5B9C-C9A3C618AE4D}"/>
              </a:ext>
            </a:extLst>
          </p:cNvPr>
          <p:cNvSpPr>
            <a:spLocks noGrp="1"/>
          </p:cNvSpPr>
          <p:nvPr>
            <p:ph type="ctrTitle"/>
          </p:nvPr>
        </p:nvSpPr>
        <p:spPr>
          <a:xfrm>
            <a:off x="831850" y="796413"/>
            <a:ext cx="5097895" cy="5380550"/>
          </a:xfrm>
        </p:spPr>
        <p:txBody>
          <a:bodyPr anchor="ctr">
            <a:normAutofit/>
          </a:bodyPr>
          <a:lstStyle>
            <a:lvl1pPr algn="l">
              <a:defRPr sz="4400"/>
            </a:lvl1pPr>
          </a:lstStyle>
          <a:p>
            <a:r>
              <a:rPr lang="en-GB" dirty="0"/>
              <a:t>Click to edit Master title style</a:t>
            </a:r>
            <a:endParaRPr lang="fi-FI" dirty="0"/>
          </a:p>
        </p:txBody>
      </p:sp>
      <p:pic>
        <p:nvPicPr>
          <p:cNvPr id="3" name="Graphic 2">
            <a:extLst>
              <a:ext uri="{FF2B5EF4-FFF2-40B4-BE49-F238E27FC236}">
                <a16:creationId xmlns:a16="http://schemas.microsoft.com/office/drawing/2014/main" id="{421BA478-A0A0-6B18-87C5-3A90DB162A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23F3636F-04AD-9676-602F-3964847C862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24541779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4" name="Chart Placeholder 3">
            <a:extLst>
              <a:ext uri="{FF2B5EF4-FFF2-40B4-BE49-F238E27FC236}">
                <a16:creationId xmlns:a16="http://schemas.microsoft.com/office/drawing/2014/main" id="{4B247E31-166A-506D-FA30-555E9A162AEA}"/>
              </a:ext>
            </a:extLst>
          </p:cNvPr>
          <p:cNvSpPr>
            <a:spLocks noGrp="1"/>
          </p:cNvSpPr>
          <p:nvPr>
            <p:ph type="chart" sz="quarter" idx="13"/>
          </p:nvPr>
        </p:nvSpPr>
        <p:spPr>
          <a:xfrm>
            <a:off x="838200" y="1728000"/>
            <a:ext cx="10515600" cy="4243053"/>
          </a:xfrm>
        </p:spPr>
        <p:txBody>
          <a:bodyPr/>
          <a:lstStyle>
            <a:lvl1pPr>
              <a:defRPr>
                <a:solidFill>
                  <a:schemeClr val="bg1"/>
                </a:solidFill>
              </a:defRPr>
            </a:lvl1pPr>
          </a:lstStyle>
          <a:p>
            <a:endParaRPr lang="en-FI"/>
          </a:p>
        </p:txBody>
      </p:sp>
      <p:pic>
        <p:nvPicPr>
          <p:cNvPr id="3" name="Graphic 2">
            <a:extLst>
              <a:ext uri="{FF2B5EF4-FFF2-40B4-BE49-F238E27FC236}">
                <a16:creationId xmlns:a16="http://schemas.microsoft.com/office/drawing/2014/main" id="{2EC6F107-8BDC-95CC-FD7F-E897A7830D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DC8B372-C811-2C2E-61B1-5C4D9419AD5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4068170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E8902-D0FA-7A56-B6C0-2E7F7BC529D6}"/>
              </a:ext>
            </a:extLst>
          </p:cNvPr>
          <p:cNvSpPr>
            <a:spLocks noGrp="1"/>
          </p:cNvSpPr>
          <p:nvPr>
            <p:ph type="title"/>
          </p:nvPr>
        </p:nvSpPr>
        <p:spPr/>
        <p:txBody>
          <a:bodyPr/>
          <a:lstStyle/>
          <a:p>
            <a:r>
              <a:rPr lang="en-GB"/>
              <a:t>Click to edit Master title style</a:t>
            </a:r>
            <a:endParaRPr lang="en-FI"/>
          </a:p>
        </p:txBody>
      </p:sp>
      <p:sp>
        <p:nvSpPr>
          <p:cNvPr id="7" name="Table Placeholder 6">
            <a:extLst>
              <a:ext uri="{FF2B5EF4-FFF2-40B4-BE49-F238E27FC236}">
                <a16:creationId xmlns:a16="http://schemas.microsoft.com/office/drawing/2014/main" id="{5DA9C213-9AE6-A902-F4A9-2C720CA1C1A7}"/>
              </a:ext>
            </a:extLst>
          </p:cNvPr>
          <p:cNvSpPr>
            <a:spLocks noGrp="1"/>
          </p:cNvSpPr>
          <p:nvPr>
            <p:ph type="tbl" sz="quarter" idx="13"/>
          </p:nvPr>
        </p:nvSpPr>
        <p:spPr>
          <a:xfrm>
            <a:off x="838200" y="1728000"/>
            <a:ext cx="10515600" cy="4244400"/>
          </a:xfrm>
        </p:spPr>
        <p:txBody>
          <a:bodyPr/>
          <a:lstStyle/>
          <a:p>
            <a:endParaRPr lang="en-FI"/>
          </a:p>
        </p:txBody>
      </p:sp>
      <p:pic>
        <p:nvPicPr>
          <p:cNvPr id="3" name="Graphic 2">
            <a:extLst>
              <a:ext uri="{FF2B5EF4-FFF2-40B4-BE49-F238E27FC236}">
                <a16:creationId xmlns:a16="http://schemas.microsoft.com/office/drawing/2014/main" id="{6EF44DC5-85A1-6EF7-6B7A-B8CEC57D8E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EA991B12-C8FE-8AC4-24CA-912FA9E8EC0E}"/>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3518689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ECE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ED16C-168C-66D7-84C8-21F0273E6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12" name="Text Placeholder 11">
            <a:extLst>
              <a:ext uri="{FF2B5EF4-FFF2-40B4-BE49-F238E27FC236}">
                <a16:creationId xmlns:a16="http://schemas.microsoft.com/office/drawing/2014/main" id="{D9ACF48C-EF31-697E-F2F4-CDA960B3B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3" name="TextBox 2">
            <a:extLst>
              <a:ext uri="{FF2B5EF4-FFF2-40B4-BE49-F238E27FC236}">
                <a16:creationId xmlns:a16="http://schemas.microsoft.com/office/drawing/2014/main" id="{9FF5DDF6-FFA1-A1AA-4F9D-43DA460731BA}"/>
              </a:ext>
            </a:extLst>
          </p:cNvPr>
          <p:cNvSpPr txBox="1"/>
          <p:nvPr userDrawn="1"/>
        </p:nvSpPr>
        <p:spPr>
          <a:xfrm>
            <a:off x="10986000" y="6353175"/>
            <a:ext cx="1023308" cy="338554"/>
          </a:xfrm>
          <a:prstGeom prst="rect">
            <a:avLst/>
          </a:prstGeom>
          <a:noFill/>
        </p:spPr>
        <p:txBody>
          <a:bodyPr wrap="square" rtlCol="0">
            <a:spAutoFit/>
          </a:bodyPr>
          <a:lstStyle/>
          <a:p>
            <a:pPr algn="r"/>
            <a:fld id="{5C64046C-A4D9-4D46-A56F-7D3E157C877A}" type="slidenum">
              <a:rPr lang="fi-FI" sz="1600" smtClean="0">
                <a:solidFill>
                  <a:schemeClr val="tx1"/>
                </a:solidFill>
              </a:rPr>
              <a:pPr algn="r"/>
              <a:t>‹#›</a:t>
            </a:fld>
            <a:endParaRPr lang="fi-FI" sz="1600" dirty="0">
              <a:solidFill>
                <a:schemeClr val="tx1"/>
              </a:solidFill>
            </a:endParaRPr>
          </a:p>
        </p:txBody>
      </p:sp>
    </p:spTree>
    <p:extLst>
      <p:ext uri="{BB962C8B-B14F-4D97-AF65-F5344CB8AC3E}">
        <p14:creationId xmlns:p14="http://schemas.microsoft.com/office/powerpoint/2010/main" val="2283297566"/>
      </p:ext>
    </p:extLst>
  </p:cSld>
  <p:clrMap bg1="lt1" tx1="dk1" bg2="lt2" tx2="dk2" accent1="accent1" accent2="accent2" accent3="accent3" accent4="accent4" accent5="accent5" accent6="accent6" hlink="hlink" folHlink="folHlink"/>
  <p:sldLayoutIdLst>
    <p:sldLayoutId id="2147483659" r:id="rId1"/>
    <p:sldLayoutId id="2147483684" r:id="rId2"/>
    <p:sldLayoutId id="2147483749" r:id="rId3"/>
    <p:sldLayoutId id="2147483678" r:id="rId4"/>
    <p:sldLayoutId id="2147483660" r:id="rId5"/>
    <p:sldLayoutId id="2147483661" r:id="rId6"/>
    <p:sldLayoutId id="2147483662" r:id="rId7"/>
    <p:sldLayoutId id="2147483663" r:id="rId8"/>
    <p:sldLayoutId id="2147483664" r:id="rId9"/>
    <p:sldLayoutId id="2147483665" r:id="rId10"/>
    <p:sldLayoutId id="2147483690" r:id="rId11"/>
    <p:sldLayoutId id="2147483666" r:id="rId12"/>
    <p:sldLayoutId id="2147483687" r:id="rId13"/>
    <p:sldLayoutId id="2147483741" r:id="rId14"/>
    <p:sldLayoutId id="2147483746" r:id="rId15"/>
  </p:sldLayoutIdLst>
  <p:hf hdr="0" ftr="0" dt="0"/>
  <p:txStyles>
    <p:titleStyle>
      <a:lvl1pPr algn="l" defTabSz="914400" rtl="0" eaLnBrk="1" latinLnBrk="0" hangingPunct="1">
        <a:lnSpc>
          <a:spcPct val="90000"/>
        </a:lnSpc>
        <a:spcBef>
          <a:spcPct val="0"/>
        </a:spcBef>
        <a:buNone/>
        <a:defRPr sz="4400" b="1" i="0" kern="1200">
          <a:solidFill>
            <a:srgbClr val="942E75"/>
          </a:solidFill>
          <a:latin typeface="Aptos Black" panose="020B0004020202020204" pitchFamily="34" charset="0"/>
          <a:ea typeface="Open Sans Extrabold" pitchFamily="2" charset="0"/>
          <a:cs typeface="Open Sans Extrabold" pitchFamily="2" charset="0"/>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b="0" i="0" kern="1200">
          <a:solidFill>
            <a:schemeClr val="tx1"/>
          </a:solidFill>
          <a:latin typeface="+mn-lt"/>
          <a:ea typeface="Open Sans Light" pitchFamily="2" charset="0"/>
          <a:cs typeface="Open Sans Light" pitchFamily="2"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200" b="0" i="0" kern="1200">
          <a:solidFill>
            <a:schemeClr val="tx1"/>
          </a:solidFill>
          <a:latin typeface="+mn-lt"/>
          <a:ea typeface="Open Sans Light" pitchFamily="2" charset="0"/>
          <a:cs typeface="Open Sans Light" pitchFamily="2"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b="0" i="0" kern="1200">
          <a:solidFill>
            <a:schemeClr val="tx1"/>
          </a:solidFill>
          <a:latin typeface="+mn-lt"/>
          <a:ea typeface="Open Sans Light" pitchFamily="2" charset="0"/>
          <a:cs typeface="Open Sans Light" pitchFamily="2"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ED16C-168C-66D7-84C8-21F0273E6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fi-FI"/>
          </a:p>
        </p:txBody>
      </p:sp>
      <p:sp>
        <p:nvSpPr>
          <p:cNvPr id="3" name="Text Placeholder 2">
            <a:extLst>
              <a:ext uri="{FF2B5EF4-FFF2-40B4-BE49-F238E27FC236}">
                <a16:creationId xmlns:a16="http://schemas.microsoft.com/office/drawing/2014/main" id="{2D00B809-491A-5127-EDDB-98B1C99D81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TextBox 3">
            <a:extLst>
              <a:ext uri="{FF2B5EF4-FFF2-40B4-BE49-F238E27FC236}">
                <a16:creationId xmlns:a16="http://schemas.microsoft.com/office/drawing/2014/main" id="{8D1A6113-6735-F4E6-84AE-1AC8EA190E76}"/>
              </a:ext>
            </a:extLst>
          </p:cNvPr>
          <p:cNvSpPr txBox="1"/>
          <p:nvPr userDrawn="1"/>
        </p:nvSpPr>
        <p:spPr>
          <a:xfrm>
            <a:off x="10986000" y="6353175"/>
            <a:ext cx="1023308" cy="338554"/>
          </a:xfrm>
          <a:prstGeom prst="rect">
            <a:avLst/>
          </a:prstGeom>
          <a:noFill/>
        </p:spPr>
        <p:txBody>
          <a:bodyPr wrap="square" rtlCol="0">
            <a:spAutoFit/>
          </a:bodyPr>
          <a:lstStyle/>
          <a:p>
            <a:pPr algn="r"/>
            <a:fld id="{5C64046C-A4D9-4D46-A56F-7D3E157C877A}" type="slidenum">
              <a:rPr lang="fi-FI" sz="1600" smtClean="0">
                <a:solidFill>
                  <a:schemeClr val="tx1"/>
                </a:solidFill>
              </a:rPr>
              <a:pPr algn="r"/>
              <a:t>‹#›</a:t>
            </a:fld>
            <a:endParaRPr lang="fi-FI" sz="1600" dirty="0">
              <a:solidFill>
                <a:schemeClr val="tx1"/>
              </a:solidFill>
            </a:endParaRPr>
          </a:p>
        </p:txBody>
      </p:sp>
    </p:spTree>
    <p:extLst>
      <p:ext uri="{BB962C8B-B14F-4D97-AF65-F5344CB8AC3E}">
        <p14:creationId xmlns:p14="http://schemas.microsoft.com/office/powerpoint/2010/main" val="162925393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48"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45" r:id="rId15"/>
  </p:sldLayoutIdLst>
  <p:hf hdr="0" ftr="0" dt="0"/>
  <p:txStyles>
    <p:titleStyle>
      <a:lvl1pPr algn="l" defTabSz="914400" rtl="0" eaLnBrk="1" latinLnBrk="0" hangingPunct="1">
        <a:lnSpc>
          <a:spcPct val="90000"/>
        </a:lnSpc>
        <a:spcBef>
          <a:spcPct val="0"/>
        </a:spcBef>
        <a:buNone/>
        <a:defRPr sz="4400" b="1" i="0" kern="1200">
          <a:solidFill>
            <a:srgbClr val="942E75"/>
          </a:solidFill>
          <a:latin typeface="Aptos Black" panose="020B0004020202020204" pitchFamily="34" charset="0"/>
          <a:ea typeface="Open Sans Extrabold" pitchFamily="2" charset="0"/>
          <a:cs typeface="Open Sans Extrabold" pitchFamily="2" charset="0"/>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b="0" i="0" kern="1200">
          <a:solidFill>
            <a:schemeClr val="tx1"/>
          </a:solidFill>
          <a:latin typeface="+mn-lt"/>
          <a:ea typeface="Open Sans Light" pitchFamily="2" charset="0"/>
          <a:cs typeface="Open Sans Light" pitchFamily="2"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200" b="0" i="0" kern="1200">
          <a:solidFill>
            <a:schemeClr val="tx1"/>
          </a:solidFill>
          <a:latin typeface="+mn-lt"/>
          <a:ea typeface="Open Sans Light" pitchFamily="2" charset="0"/>
          <a:cs typeface="Open Sans Light" pitchFamily="2"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b="0" i="0" kern="1200">
          <a:solidFill>
            <a:schemeClr val="tx1"/>
          </a:solidFill>
          <a:latin typeface="+mn-lt"/>
          <a:ea typeface="Open Sans Light" pitchFamily="2" charset="0"/>
          <a:cs typeface="Open Sans Light" pitchFamily="2"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42E7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ED16C-168C-66D7-84C8-21F0273E6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fi-FI" dirty="0"/>
          </a:p>
        </p:txBody>
      </p:sp>
      <p:sp>
        <p:nvSpPr>
          <p:cNvPr id="3" name="Text Placeholder 2">
            <a:extLst>
              <a:ext uri="{FF2B5EF4-FFF2-40B4-BE49-F238E27FC236}">
                <a16:creationId xmlns:a16="http://schemas.microsoft.com/office/drawing/2014/main" id="{2D00B809-491A-5127-EDDB-98B1C99D81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fi-FI" dirty="0"/>
          </a:p>
        </p:txBody>
      </p:sp>
      <p:sp>
        <p:nvSpPr>
          <p:cNvPr id="4" name="TextBox 3">
            <a:extLst>
              <a:ext uri="{FF2B5EF4-FFF2-40B4-BE49-F238E27FC236}">
                <a16:creationId xmlns:a16="http://schemas.microsoft.com/office/drawing/2014/main" id="{FF78FC70-F9D3-BAAF-BF20-4F12B5AB186F}"/>
              </a:ext>
            </a:extLst>
          </p:cNvPr>
          <p:cNvSpPr txBox="1"/>
          <p:nvPr userDrawn="1"/>
        </p:nvSpPr>
        <p:spPr>
          <a:xfrm>
            <a:off x="10986000" y="6353175"/>
            <a:ext cx="1023308" cy="338554"/>
          </a:xfrm>
          <a:prstGeom prst="rect">
            <a:avLst/>
          </a:prstGeom>
          <a:noFill/>
        </p:spPr>
        <p:txBody>
          <a:bodyPr wrap="square" rtlCol="0">
            <a:spAutoFit/>
          </a:bodyPr>
          <a:lstStyle/>
          <a:p>
            <a:pPr algn="r"/>
            <a:fld id="{84932625-D739-FD4C-938E-DD5AB2BE4F53}" type="slidenum">
              <a:rPr lang="fi-FI" sz="1600" smtClean="0">
                <a:solidFill>
                  <a:srgbClr val="EEB6DD"/>
                </a:solidFill>
              </a:rPr>
              <a:t>‹#›</a:t>
            </a:fld>
            <a:endParaRPr lang="fi-FI" sz="1600" dirty="0">
              <a:solidFill>
                <a:srgbClr val="EEB6DD"/>
              </a:solidFill>
            </a:endParaRPr>
          </a:p>
        </p:txBody>
      </p:sp>
    </p:spTree>
    <p:extLst>
      <p:ext uri="{BB962C8B-B14F-4D97-AF65-F5344CB8AC3E}">
        <p14:creationId xmlns:p14="http://schemas.microsoft.com/office/powerpoint/2010/main" val="3777232706"/>
      </p:ext>
    </p:extLst>
  </p:cSld>
  <p:clrMap bg1="lt1" tx1="dk1" bg2="lt2" tx2="dk2" accent1="accent1" accent2="accent2" accent3="accent3" accent4="accent4" accent5="accent5" accent6="accent6" hlink="hlink" folHlink="folHlink"/>
  <p:sldLayoutIdLst>
    <p:sldLayoutId id="2147483668" r:id="rId1"/>
    <p:sldLayoutId id="2147483750" r:id="rId2"/>
    <p:sldLayoutId id="2147483685" r:id="rId3"/>
    <p:sldLayoutId id="2147483747" r:id="rId4"/>
    <p:sldLayoutId id="2147483679" r:id="rId5"/>
    <p:sldLayoutId id="2147483669" r:id="rId6"/>
    <p:sldLayoutId id="2147483670" r:id="rId7"/>
    <p:sldLayoutId id="2147483671" r:id="rId8"/>
    <p:sldLayoutId id="2147483672" r:id="rId9"/>
    <p:sldLayoutId id="2147483673" r:id="rId10"/>
    <p:sldLayoutId id="2147483674" r:id="rId11"/>
    <p:sldLayoutId id="2147483691" r:id="rId12"/>
    <p:sldLayoutId id="2147483675" r:id="rId13"/>
    <p:sldLayoutId id="2147483686" r:id="rId14"/>
    <p:sldLayoutId id="2147483707" r:id="rId15"/>
    <p:sldLayoutId id="2147483740" r:id="rId16"/>
    <p:sldLayoutId id="2147483743" r:id="rId17"/>
  </p:sldLayoutIdLst>
  <p:hf hdr="0" ftr="0" dt="0"/>
  <p:txStyles>
    <p:titleStyle>
      <a:lvl1pPr algn="l" defTabSz="914400" rtl="0" eaLnBrk="1" latinLnBrk="0" hangingPunct="1">
        <a:lnSpc>
          <a:spcPct val="90000"/>
        </a:lnSpc>
        <a:spcBef>
          <a:spcPct val="0"/>
        </a:spcBef>
        <a:buNone/>
        <a:defRPr sz="4400" b="1" i="0" kern="1200">
          <a:solidFill>
            <a:schemeClr val="bg1"/>
          </a:solidFill>
          <a:latin typeface="Aptos Black" panose="020B0004020202020204" pitchFamily="34" charset="0"/>
          <a:ea typeface="Open Sans Extrabold" pitchFamily="2" charset="0"/>
          <a:cs typeface="Open Sans Extrabold" pitchFamily="2" charset="0"/>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b="0" i="0" kern="1200">
          <a:solidFill>
            <a:schemeClr val="bg1"/>
          </a:solidFill>
          <a:latin typeface="+mn-lt"/>
          <a:ea typeface="Open Sans Light" pitchFamily="2" charset="0"/>
          <a:cs typeface="Open Sans Light" pitchFamily="2"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200" b="0" i="0" kern="1200">
          <a:solidFill>
            <a:schemeClr val="bg1"/>
          </a:solidFill>
          <a:latin typeface="+mn-lt"/>
          <a:ea typeface="Open Sans Light" pitchFamily="2" charset="0"/>
          <a:cs typeface="Open Sans Light" pitchFamily="2"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b="0" i="0" kern="1200">
          <a:solidFill>
            <a:schemeClr val="bg1"/>
          </a:solidFill>
          <a:latin typeface="+mn-lt"/>
          <a:ea typeface="Open Sans Light" pitchFamily="2" charset="0"/>
          <a:cs typeface="Open Sans Light" pitchFamily="2"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bg1"/>
          </a:solidFill>
          <a:latin typeface="+mn-lt"/>
          <a:ea typeface="Open Sans Light" pitchFamily="2" charset="0"/>
          <a:cs typeface="Open Sans Light" pitchFamily="2"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bg1"/>
          </a:solidFill>
          <a:latin typeface="+mn-lt"/>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hyperlink" Target="https://evl.fi/plus/wp-content/uploads/sites/3/2026/08/Kunniamerkkiehdotuslomake.pdf" TargetMode="External"/><Relationship Id="rId2" Type="http://schemas.openxmlformats.org/officeDocument/2006/relationships/hyperlink" Target="https://evl.fi/plus/wp-content/uploads/sites/3/2026/09/Framstallning-om-utmarkelsetecken.pdf" TargetMode="External"/><Relationship Id="rId1" Type="http://schemas.openxmlformats.org/officeDocument/2006/relationships/slideLayout" Target="../slideLayouts/slideLayout20.xml"/><Relationship Id="rId5" Type="http://schemas.openxmlformats.org/officeDocument/2006/relationships/hyperlink" Target="https://evl.fi/plus/wp-content/uploads/sites/3/2026/08/Pro-ecclesia-mitalin-saannot.pdf" TargetMode="External"/><Relationship Id="rId4" Type="http://schemas.openxmlformats.org/officeDocument/2006/relationships/hyperlink" Target="https://evl.fi/plus/wp-content/uploads/sites/3/2026/09/Pro-ecclesia-mitalin-saannot_SV.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600B-A2DC-A6CE-AFDD-0C7A798DB08B}"/>
              </a:ext>
            </a:extLst>
          </p:cNvPr>
          <p:cNvSpPr>
            <a:spLocks noGrp="1"/>
          </p:cNvSpPr>
          <p:nvPr>
            <p:ph type="ctrTitle"/>
          </p:nvPr>
        </p:nvSpPr>
        <p:spPr/>
        <p:txBody>
          <a:bodyPr>
            <a:normAutofit fontScale="90000"/>
          </a:bodyPr>
          <a:lstStyle/>
          <a:p>
            <a:r>
              <a:rPr lang="sv-SE" dirty="0"/>
              <a:t>Kyrkliga utmärkelsetecken</a:t>
            </a:r>
            <a:br>
              <a:rPr lang="sv-SE" dirty="0"/>
            </a:br>
            <a:endParaRPr lang="sv-SE" dirty="0"/>
          </a:p>
        </p:txBody>
      </p:sp>
      <p:sp>
        <p:nvSpPr>
          <p:cNvPr id="3" name="Subtitle 2">
            <a:extLst>
              <a:ext uri="{FF2B5EF4-FFF2-40B4-BE49-F238E27FC236}">
                <a16:creationId xmlns:a16="http://schemas.microsoft.com/office/drawing/2014/main" id="{0CD34C6A-015A-A681-E25C-7C1BA230370F}"/>
              </a:ext>
            </a:extLst>
          </p:cNvPr>
          <p:cNvSpPr>
            <a:spLocks noGrp="1"/>
          </p:cNvSpPr>
          <p:nvPr>
            <p:ph type="subTitle" idx="1"/>
          </p:nvPr>
        </p:nvSpPr>
        <p:spPr/>
        <p:txBody>
          <a:bodyPr vert="horz" lIns="91440" tIns="45720" rIns="91440" bIns="45720" rtlCol="0" anchor="t">
            <a:normAutofit/>
          </a:bodyPr>
          <a:lstStyle/>
          <a:p>
            <a:r>
              <a:rPr lang="sv-SE">
                <a:solidFill>
                  <a:srgbClr val="FFFFFF"/>
                </a:solidFill>
                <a:latin typeface="Aptos"/>
                <a:ea typeface="Open Sans Light"/>
                <a:cs typeface="Open Sans Light"/>
              </a:rPr>
              <a:t> </a:t>
            </a:r>
          </a:p>
        </p:txBody>
      </p:sp>
    </p:spTree>
    <p:extLst>
      <p:ext uri="{BB962C8B-B14F-4D97-AF65-F5344CB8AC3E}">
        <p14:creationId xmlns:p14="http://schemas.microsoft.com/office/powerpoint/2010/main" val="343054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2C02F-D6E8-0806-531C-571B20D3BB85}"/>
              </a:ext>
            </a:extLst>
          </p:cNvPr>
          <p:cNvSpPr>
            <a:spLocks noGrp="1"/>
          </p:cNvSpPr>
          <p:nvPr>
            <p:ph type="title"/>
          </p:nvPr>
        </p:nvSpPr>
        <p:spPr>
          <a:xfrm>
            <a:off x="808182" y="337416"/>
            <a:ext cx="10515600" cy="1325563"/>
          </a:xfrm>
        </p:spPr>
        <p:txBody>
          <a:bodyPr anchor="ctr">
            <a:normAutofit/>
          </a:bodyPr>
          <a:lstStyle/>
          <a:p>
            <a:r>
              <a:rPr lang="sv-SE"/>
              <a:t>Sankt Henrikskorset</a:t>
            </a:r>
          </a:p>
        </p:txBody>
      </p:sp>
      <p:pic>
        <p:nvPicPr>
          <p:cNvPr id="1026" name="Picture 2">
            <a:extLst>
              <a:ext uri="{FF2B5EF4-FFF2-40B4-BE49-F238E27FC236}">
                <a16:creationId xmlns:a16="http://schemas.microsoft.com/office/drawing/2014/main" id="{CE173A5B-D11F-F227-0D62-EEE39CE96FC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982180" y="1825625"/>
            <a:ext cx="2893639" cy="4351338"/>
          </a:xfrm>
          <a:prstGeom prst="rect">
            <a:avLst/>
          </a:prstGeom>
          <a:solidFill>
            <a:srgbClr val="FFFFFF"/>
          </a:solidFill>
        </p:spPr>
      </p:pic>
      <p:sp>
        <p:nvSpPr>
          <p:cNvPr id="1031" name="Content Placeholder 3">
            <a:extLst>
              <a:ext uri="{FF2B5EF4-FFF2-40B4-BE49-F238E27FC236}">
                <a16:creationId xmlns:a16="http://schemas.microsoft.com/office/drawing/2014/main" id="{DDE5376C-A821-6F9C-B93C-F4E0D3889DE0}"/>
              </a:ext>
            </a:extLst>
          </p:cNvPr>
          <p:cNvSpPr>
            <a:spLocks noGrp="1"/>
          </p:cNvSpPr>
          <p:nvPr>
            <p:ph sz="half" idx="2"/>
          </p:nvPr>
        </p:nvSpPr>
        <p:spPr>
          <a:xfrm>
            <a:off x="6172200" y="1825625"/>
            <a:ext cx="5181600" cy="4351338"/>
          </a:xfrm>
        </p:spPr>
        <p:txBody>
          <a:bodyPr>
            <a:normAutofit lnSpcReduction="10000"/>
          </a:bodyPr>
          <a:lstStyle/>
          <a:p>
            <a:r>
              <a:rPr lang="sv-SE"/>
              <a:t>Ärkebiskopen kan förläna Sankt Henrikskorset till både finländare och utländska personer i synnerhet för ekumeniska förtjänster eller för verksamhet som främjar Evangelisk-lutherska kyrkan i Finlands relationer till sina systerkyrkor. Sankt Henrikskorset kan också beviljas för betydelsefulla humanitära insatser riktade mot utlandet eller förtjänster i anslutning till missionsarbete.</a:t>
            </a:r>
          </a:p>
        </p:txBody>
      </p:sp>
    </p:spTree>
    <p:extLst>
      <p:ext uri="{BB962C8B-B14F-4D97-AF65-F5344CB8AC3E}">
        <p14:creationId xmlns:p14="http://schemas.microsoft.com/office/powerpoint/2010/main" val="234391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D806C7-0886-0862-5DF5-F5E0CEF408BE}"/>
              </a:ext>
            </a:extLst>
          </p:cNvPr>
          <p:cNvSpPr>
            <a:spLocks noGrp="1"/>
          </p:cNvSpPr>
          <p:nvPr>
            <p:ph type="title"/>
          </p:nvPr>
        </p:nvSpPr>
        <p:spPr>
          <a:xfrm>
            <a:off x="838200" y="365125"/>
            <a:ext cx="10515600" cy="1325563"/>
          </a:xfrm>
        </p:spPr>
        <p:txBody>
          <a:bodyPr anchor="ctr">
            <a:normAutofit fontScale="90000"/>
          </a:bodyPr>
          <a:lstStyle/>
          <a:p>
            <a:br>
              <a:rPr lang="sv-SE" sz="2800"/>
            </a:br>
            <a:r>
              <a:rPr lang="sv-SE" sz="4900"/>
              <a:t>Mikael Agricolakorset</a:t>
            </a:r>
            <a:br>
              <a:rPr lang="sv-SE" sz="3200"/>
            </a:br>
            <a:endParaRPr lang="sv-SE" sz="3200"/>
          </a:p>
        </p:txBody>
      </p:sp>
      <p:pic>
        <p:nvPicPr>
          <p:cNvPr id="2050" name="Picture 2" descr="Kuva, joka sisältää kohteen lippu&#10;&#10;Tekoälyllä luotu sisältö voi olla virheellistä.">
            <a:extLst>
              <a:ext uri="{FF2B5EF4-FFF2-40B4-BE49-F238E27FC236}">
                <a16:creationId xmlns:a16="http://schemas.microsoft.com/office/drawing/2014/main" id="{E14ECBB1-0701-989A-9AD4-420BE75702D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982180" y="1825625"/>
            <a:ext cx="2893639" cy="4351338"/>
          </a:xfrm>
          <a:prstGeom prst="rect">
            <a:avLst/>
          </a:prstGeom>
          <a:solidFill>
            <a:srgbClr val="FFFFFF"/>
          </a:solidFill>
        </p:spPr>
      </p:pic>
      <p:sp>
        <p:nvSpPr>
          <p:cNvPr id="2055" name="Content Placeholder 3">
            <a:extLst>
              <a:ext uri="{FF2B5EF4-FFF2-40B4-BE49-F238E27FC236}">
                <a16:creationId xmlns:a16="http://schemas.microsoft.com/office/drawing/2014/main" id="{EE9A168B-1137-4EE8-2B0D-2E3B1360EDD9}"/>
              </a:ext>
            </a:extLst>
          </p:cNvPr>
          <p:cNvSpPr>
            <a:spLocks noGrp="1"/>
          </p:cNvSpPr>
          <p:nvPr>
            <p:ph sz="half" idx="2"/>
          </p:nvPr>
        </p:nvSpPr>
        <p:spPr>
          <a:xfrm>
            <a:off x="6172200" y="1825625"/>
            <a:ext cx="5181600" cy="4351338"/>
          </a:xfrm>
        </p:spPr>
        <p:txBody>
          <a:bodyPr>
            <a:normAutofit/>
          </a:bodyPr>
          <a:lstStyle/>
          <a:p>
            <a:r>
              <a:rPr lang="sv-SE"/>
              <a:t>Ärkebiskopen kan förläna Mikael Agricolakorset som ett nationellt bevis på uppskattning för en betydelsefull verksamhet som främjar kyrkans syften. Vid förlänandet av Mikael Agricolakorset kan också förtjänster inom utvecklande och främjande av den finländska kulturen beaktas</a:t>
            </a:r>
          </a:p>
        </p:txBody>
      </p:sp>
    </p:spTree>
    <p:extLst>
      <p:ext uri="{BB962C8B-B14F-4D97-AF65-F5344CB8AC3E}">
        <p14:creationId xmlns:p14="http://schemas.microsoft.com/office/powerpoint/2010/main" val="414873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FB5F92-235E-A56A-50DB-ED72CFB5BC27}"/>
              </a:ext>
            </a:extLst>
          </p:cNvPr>
          <p:cNvSpPr>
            <a:spLocks noGrp="1"/>
          </p:cNvSpPr>
          <p:nvPr>
            <p:ph type="title"/>
          </p:nvPr>
        </p:nvSpPr>
        <p:spPr>
          <a:xfrm>
            <a:off x="838200" y="365125"/>
            <a:ext cx="10515600" cy="1325563"/>
          </a:xfrm>
        </p:spPr>
        <p:txBody>
          <a:bodyPr anchor="ctr">
            <a:normAutofit fontScale="90000"/>
          </a:bodyPr>
          <a:lstStyle/>
          <a:p>
            <a:br>
              <a:rPr lang="sv-SE" sz="2800"/>
            </a:br>
            <a:r>
              <a:rPr lang="sv-SE" sz="4900"/>
              <a:t>Pro ecclesia-medaljen</a:t>
            </a:r>
            <a:br>
              <a:rPr lang="sv-SE" sz="2800"/>
            </a:br>
            <a:endParaRPr lang="sv-SE" sz="2800"/>
          </a:p>
        </p:txBody>
      </p:sp>
      <p:pic>
        <p:nvPicPr>
          <p:cNvPr id="3074" name="Picture 2">
            <a:extLst>
              <a:ext uri="{FF2B5EF4-FFF2-40B4-BE49-F238E27FC236}">
                <a16:creationId xmlns:a16="http://schemas.microsoft.com/office/drawing/2014/main" id="{EA89178F-CCC0-FACE-BB51-F53CCA13593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982180" y="1825625"/>
            <a:ext cx="2893639" cy="4351338"/>
          </a:xfrm>
          <a:prstGeom prst="rect">
            <a:avLst/>
          </a:prstGeom>
          <a:solidFill>
            <a:srgbClr val="FFFFFF"/>
          </a:solidFill>
        </p:spPr>
      </p:pic>
      <p:sp>
        <p:nvSpPr>
          <p:cNvPr id="3079" name="Content Placeholder 3">
            <a:extLst>
              <a:ext uri="{FF2B5EF4-FFF2-40B4-BE49-F238E27FC236}">
                <a16:creationId xmlns:a16="http://schemas.microsoft.com/office/drawing/2014/main" id="{30EE054B-D955-C231-BB07-9607313EB350}"/>
              </a:ext>
            </a:extLst>
          </p:cNvPr>
          <p:cNvSpPr>
            <a:spLocks noGrp="1"/>
          </p:cNvSpPr>
          <p:nvPr>
            <p:ph sz="half" idx="2"/>
          </p:nvPr>
        </p:nvSpPr>
        <p:spPr>
          <a:xfrm>
            <a:off x="6172200" y="1825625"/>
            <a:ext cx="5181600" cy="4351338"/>
          </a:xfrm>
        </p:spPr>
        <p:txBody>
          <a:bodyPr/>
          <a:lstStyle/>
          <a:p>
            <a:r>
              <a:rPr lang="sv-SE" dirty="0">
                <a:solidFill>
                  <a:srgbClr val="FF0000"/>
                </a:solidFill>
              </a:rPr>
              <a:t>Kyrkostyrelsen kan förläna Pro </a:t>
            </a:r>
            <a:r>
              <a:rPr lang="sv-SE" dirty="0" err="1">
                <a:solidFill>
                  <a:srgbClr val="FF0000"/>
                </a:solidFill>
              </a:rPr>
              <a:t>ecclesia</a:t>
            </a:r>
            <a:r>
              <a:rPr lang="sv-SE" dirty="0">
                <a:solidFill>
                  <a:srgbClr val="FF0000"/>
                </a:solidFill>
              </a:rPr>
              <a:t>-medaljen till personer som på ett särskilt förtjänstfullt sätt utfört kyrkligt arbete på olika nivåer i kyrkan. </a:t>
            </a:r>
          </a:p>
          <a:p>
            <a:pPr marL="0" indent="0">
              <a:buNone/>
            </a:pPr>
            <a:r>
              <a:rPr lang="sv-SE" dirty="0"/>
              <a:t> </a:t>
            </a:r>
          </a:p>
        </p:txBody>
      </p:sp>
    </p:spTree>
    <p:extLst>
      <p:ext uri="{BB962C8B-B14F-4D97-AF65-F5344CB8AC3E}">
        <p14:creationId xmlns:p14="http://schemas.microsoft.com/office/powerpoint/2010/main" val="112160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8A43F9-5F57-8CD4-E571-7AC7A39E96C0}"/>
              </a:ext>
            </a:extLst>
          </p:cNvPr>
          <p:cNvSpPr>
            <a:spLocks noGrp="1"/>
          </p:cNvSpPr>
          <p:nvPr>
            <p:ph type="title"/>
          </p:nvPr>
        </p:nvSpPr>
        <p:spPr/>
        <p:txBody>
          <a:bodyPr>
            <a:normAutofit fontScale="90000"/>
          </a:bodyPr>
          <a:lstStyle/>
          <a:p>
            <a:br>
              <a:rPr lang="sv-SE"/>
            </a:br>
            <a:r>
              <a:rPr lang="sv-SE"/>
              <a:t>Förslag om förlänande av utmärkelsetecken</a:t>
            </a:r>
            <a:br>
              <a:rPr lang="sv-SE"/>
            </a:br>
            <a:endParaRPr lang="sv-SE"/>
          </a:p>
        </p:txBody>
      </p:sp>
      <p:sp>
        <p:nvSpPr>
          <p:cNvPr id="3" name="Sisällön paikkamerkki 2">
            <a:extLst>
              <a:ext uri="{FF2B5EF4-FFF2-40B4-BE49-F238E27FC236}">
                <a16:creationId xmlns:a16="http://schemas.microsoft.com/office/drawing/2014/main" id="{126FA377-B4FE-B81E-3C83-FD3172E11D2D}"/>
              </a:ext>
            </a:extLst>
          </p:cNvPr>
          <p:cNvSpPr>
            <a:spLocks noGrp="1"/>
          </p:cNvSpPr>
          <p:nvPr>
            <p:ph idx="1"/>
          </p:nvPr>
        </p:nvSpPr>
        <p:spPr/>
        <p:txBody>
          <a:bodyPr/>
          <a:lstStyle/>
          <a:p>
            <a:r>
              <a:rPr lang="sv-SE"/>
              <a:t>Förslag om förlänande av kyrkliga utmärkelsetecken kan göras av kyrkostyrelsen och stiftens domkapitel, som skickar förslagen för vidare behandling till kyrkans delegation för utmärkelsetecken. Församlingar och kyrkliga organisationer ska skicka in sina förslag om utmärkelsetecken i prioritetsordning till domkapitlet inom den tidsram som domkapitlet meddelar. Domkapitlet rangordnar de inkomna och de egna förslagen innan framställningen skickas till delegationen för utmärkelsetecken. Delegationen för utmärkelsetecken kan på eget initiativ föreslå utmärkelsetecken även om det inte inkommit någon  framställning om detta.</a:t>
            </a:r>
            <a:br>
              <a:rPr lang="sv-SE"/>
            </a:br>
            <a:endParaRPr lang="sv-SE"/>
          </a:p>
        </p:txBody>
      </p:sp>
    </p:spTree>
    <p:extLst>
      <p:ext uri="{BB962C8B-B14F-4D97-AF65-F5344CB8AC3E}">
        <p14:creationId xmlns:p14="http://schemas.microsoft.com/office/powerpoint/2010/main" val="1572478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4E08AD-7124-7EDF-4B3D-9D9057B80B30}"/>
              </a:ext>
            </a:extLst>
          </p:cNvPr>
          <p:cNvSpPr>
            <a:spLocks noGrp="1"/>
          </p:cNvSpPr>
          <p:nvPr>
            <p:ph type="title"/>
          </p:nvPr>
        </p:nvSpPr>
        <p:spPr/>
        <p:txBody>
          <a:bodyPr>
            <a:normAutofit fontScale="90000"/>
          </a:bodyPr>
          <a:lstStyle/>
          <a:p>
            <a:br>
              <a:rPr lang="sv-SE"/>
            </a:br>
            <a:r>
              <a:rPr lang="sv-SE"/>
              <a:t>Förslag om förlänande av utmärkelsetecken</a:t>
            </a:r>
            <a:br>
              <a:rPr lang="sv-SE"/>
            </a:br>
            <a:endParaRPr lang="sv-SE"/>
          </a:p>
        </p:txBody>
      </p:sp>
      <p:sp>
        <p:nvSpPr>
          <p:cNvPr id="3" name="Sisällön paikkamerkki 2">
            <a:extLst>
              <a:ext uri="{FF2B5EF4-FFF2-40B4-BE49-F238E27FC236}">
                <a16:creationId xmlns:a16="http://schemas.microsoft.com/office/drawing/2014/main" id="{7E11D33F-AD9E-7305-D52A-784F52F64F57}"/>
              </a:ext>
            </a:extLst>
          </p:cNvPr>
          <p:cNvSpPr>
            <a:spLocks noGrp="1"/>
          </p:cNvSpPr>
          <p:nvPr>
            <p:ph idx="1"/>
          </p:nvPr>
        </p:nvSpPr>
        <p:spPr/>
        <p:txBody>
          <a:bodyPr/>
          <a:lstStyle/>
          <a:p>
            <a:r>
              <a:rPr lang="sv-SE" dirty="0"/>
              <a:t>Förslag till utmärkelsetecknen Sankt </a:t>
            </a:r>
            <a:r>
              <a:rPr lang="sv-SE" dirty="0" err="1"/>
              <a:t>Henrikskorset</a:t>
            </a:r>
            <a:r>
              <a:rPr lang="sv-SE" dirty="0"/>
              <a:t> och Mikael Agricola-korset ska lämnas till kyrkans delegation för utmärkelsetecken vid Kyrkostyrelsen senast den 31 oktober varje år och förslag till Pro </a:t>
            </a:r>
            <a:r>
              <a:rPr lang="sv-SE" dirty="0" err="1"/>
              <a:t>ecclesia</a:t>
            </a:r>
            <a:r>
              <a:rPr lang="sv-SE" dirty="0"/>
              <a:t>-medaljen senast den 30 november.</a:t>
            </a:r>
            <a:br>
              <a:rPr lang="sv-SE" dirty="0"/>
            </a:br>
            <a:br>
              <a:rPr lang="sv-SE" dirty="0"/>
            </a:br>
            <a:r>
              <a:rPr lang="sv-SE" dirty="0"/>
              <a:t>Delegationen för utmärkelsetecken beaktar endast de förslag som lagts fram det aktuella året. Därför ska förslag som inte har lett till att utmärkelsetecken har förlänats läggas fram på nytt, om det fortfarande anses viktigt och man vill att det behandlas det aktuella året. </a:t>
            </a:r>
          </a:p>
        </p:txBody>
      </p:sp>
    </p:spTree>
    <p:extLst>
      <p:ext uri="{BB962C8B-B14F-4D97-AF65-F5344CB8AC3E}">
        <p14:creationId xmlns:p14="http://schemas.microsoft.com/office/powerpoint/2010/main" val="734840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D1AAE3-A062-07D6-8D06-C2FE4434C127}"/>
              </a:ext>
            </a:extLst>
          </p:cNvPr>
          <p:cNvSpPr>
            <a:spLocks noGrp="1"/>
          </p:cNvSpPr>
          <p:nvPr>
            <p:ph type="title"/>
          </p:nvPr>
        </p:nvSpPr>
        <p:spPr/>
        <p:txBody>
          <a:bodyPr>
            <a:normAutofit fontScale="90000"/>
          </a:bodyPr>
          <a:lstStyle/>
          <a:p>
            <a:br>
              <a:rPr lang="sv-SE"/>
            </a:br>
            <a:r>
              <a:rPr lang="sv-SE"/>
              <a:t>Förslag till utmärkelsetecken görs på en nomineringsblankett</a:t>
            </a:r>
            <a:br>
              <a:rPr lang="sv-SE"/>
            </a:br>
            <a:endParaRPr lang="sv-SE"/>
          </a:p>
        </p:txBody>
      </p:sp>
      <p:sp>
        <p:nvSpPr>
          <p:cNvPr id="3" name="Sisällön paikkamerkki 2">
            <a:extLst>
              <a:ext uri="{FF2B5EF4-FFF2-40B4-BE49-F238E27FC236}">
                <a16:creationId xmlns:a16="http://schemas.microsoft.com/office/drawing/2014/main" id="{F4A28D1F-7F60-5E38-69AF-47BF5A26384F}"/>
              </a:ext>
            </a:extLst>
          </p:cNvPr>
          <p:cNvSpPr>
            <a:spLocks noGrp="1"/>
          </p:cNvSpPr>
          <p:nvPr>
            <p:ph idx="1"/>
          </p:nvPr>
        </p:nvSpPr>
        <p:spPr/>
        <p:txBody>
          <a:bodyPr>
            <a:normAutofit lnSpcReduction="10000"/>
          </a:bodyPr>
          <a:lstStyle/>
          <a:p>
            <a:r>
              <a:rPr lang="sv-SE" dirty="0"/>
              <a:t>Alla punkter på blanketten ska fyllas i med omsorg. Blanketten kan vid behov kompletteras med en bilaga. Tidigare förlänade titlar och utmärkelsetecken samt deras </a:t>
            </a:r>
            <a:r>
              <a:rPr lang="sv-SE" dirty="0" err="1"/>
              <a:t>beviljandeår</a:t>
            </a:r>
            <a:r>
              <a:rPr lang="sv-SE" dirty="0"/>
              <a:t> ska antecknas.</a:t>
            </a:r>
            <a:br>
              <a:rPr lang="sv-SE" dirty="0"/>
            </a:br>
            <a:br>
              <a:rPr lang="sv-SE" dirty="0"/>
            </a:br>
            <a:r>
              <a:rPr lang="sv-SE" dirty="0"/>
              <a:t>När förslagen ges ska man beakta att ett kyrkligt utmärkelsetecken i allmänhet inte förlänas en person som under de tre senaste åren har förlänats ett statligt eller annat utmärkelsetecken eller en titel. Statliga utmärkelsetecken söks i enlighet med Undervisnings- och kulturministeriets anvisningar.</a:t>
            </a:r>
          </a:p>
          <a:p>
            <a:r>
              <a:rPr lang="sv-SE" dirty="0">
                <a:solidFill>
                  <a:srgbClr val="1D36C6"/>
                </a:solidFill>
                <a:hlinkClick r:id="rId2">
                  <a:extLst>
                    <a:ext uri="{A12FA001-AC4F-418D-AE19-62706E023703}">
                      <ahyp:hlinkClr xmlns:ahyp="http://schemas.microsoft.com/office/drawing/2018/hyperlinkcolor" val="tx"/>
                    </a:ext>
                  </a:extLst>
                </a:hlinkClick>
              </a:rPr>
              <a:t>Länk till nomineringsblanketten</a:t>
            </a:r>
            <a:endParaRPr lang="sv-SE" dirty="0">
              <a:solidFill>
                <a:srgbClr val="1D36C6"/>
              </a:solidFill>
              <a:hlinkClick r:id="rId3">
                <a:extLst>
                  <a:ext uri="{A12FA001-AC4F-418D-AE19-62706E023703}">
                    <ahyp:hlinkClr xmlns:ahyp="http://schemas.microsoft.com/office/drawing/2018/hyperlinkcolor" val="tx"/>
                  </a:ext>
                </a:extLst>
              </a:hlinkClick>
            </a:endParaRPr>
          </a:p>
          <a:p>
            <a:r>
              <a:rPr lang="sv-SE" u="sng" dirty="0">
                <a:solidFill>
                  <a:srgbClr val="0070C0"/>
                </a:solidFill>
                <a:hlinkClick r:id="rId4"/>
              </a:rPr>
              <a:t>Länk till stadgarna för Pro </a:t>
            </a:r>
            <a:r>
              <a:rPr lang="sv-SE" u="sng" dirty="0" err="1">
                <a:solidFill>
                  <a:srgbClr val="0070C0"/>
                </a:solidFill>
                <a:hlinkClick r:id="rId4"/>
              </a:rPr>
              <a:t>ecclesia</a:t>
            </a:r>
            <a:r>
              <a:rPr lang="sv-SE" u="sng" dirty="0">
                <a:solidFill>
                  <a:srgbClr val="0070C0"/>
                </a:solidFill>
                <a:hlinkClick r:id="rId4"/>
              </a:rPr>
              <a:t>–medaljen</a:t>
            </a:r>
            <a:endParaRPr lang="sv-SE" u="sng" dirty="0">
              <a:solidFill>
                <a:srgbClr val="0070C0"/>
              </a:solidFill>
              <a:hlinkClick r:id="rId5"/>
            </a:endParaRPr>
          </a:p>
        </p:txBody>
      </p:sp>
    </p:spTree>
    <p:extLst>
      <p:ext uri="{BB962C8B-B14F-4D97-AF65-F5344CB8AC3E}">
        <p14:creationId xmlns:p14="http://schemas.microsoft.com/office/powerpoint/2010/main" val="1862134162"/>
      </p:ext>
    </p:extLst>
  </p:cSld>
  <p:clrMapOvr>
    <a:masterClrMapping/>
  </p:clrMapOvr>
</p:sld>
</file>

<file path=ppt/theme/theme1.xml><?xml version="1.0" encoding="utf-8"?>
<a:theme xmlns:a="http://schemas.openxmlformats.org/drawingml/2006/main" name="1_Office Theme">
  <a:themeElements>
    <a:clrScheme name="EVL - general">
      <a:dk1>
        <a:srgbClr val="000000"/>
      </a:dk1>
      <a:lt1>
        <a:srgbClr val="FFFFFF"/>
      </a:lt1>
      <a:dk2>
        <a:srgbClr val="005E2C"/>
      </a:dk2>
      <a:lt2>
        <a:srgbClr val="FEFFFF"/>
      </a:lt2>
      <a:accent1>
        <a:srgbClr val="028341"/>
      </a:accent1>
      <a:accent2>
        <a:srgbClr val="FF8328"/>
      </a:accent2>
      <a:accent3>
        <a:srgbClr val="932E75"/>
      </a:accent3>
      <a:accent4>
        <a:srgbClr val="4DAAE6"/>
      </a:accent4>
      <a:accent5>
        <a:srgbClr val="EEB6DD"/>
      </a:accent5>
      <a:accent6>
        <a:srgbClr val="B3DEC7"/>
      </a:accent6>
      <a:hlink>
        <a:srgbClr val="1D36C6"/>
      </a:hlink>
      <a:folHlink>
        <a:srgbClr val="932E7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H_PPT" id="{75F528A2-0609-DB4A-9928-24CD3E1FBE84}" vid="{262B8103-A999-674B-9D89-021D3BE61E5E}"/>
    </a:ext>
  </a:extLst>
</a:theme>
</file>

<file path=ppt/theme/theme2.xml><?xml version="1.0" encoding="utf-8"?>
<a:theme xmlns:a="http://schemas.openxmlformats.org/drawingml/2006/main" name="4_Office Theme">
  <a:themeElements>
    <a:clrScheme name="EVL - general">
      <a:dk1>
        <a:srgbClr val="000000"/>
      </a:dk1>
      <a:lt1>
        <a:srgbClr val="FFFFFF"/>
      </a:lt1>
      <a:dk2>
        <a:srgbClr val="005E2C"/>
      </a:dk2>
      <a:lt2>
        <a:srgbClr val="FEFFFF"/>
      </a:lt2>
      <a:accent1>
        <a:srgbClr val="028341"/>
      </a:accent1>
      <a:accent2>
        <a:srgbClr val="FF8328"/>
      </a:accent2>
      <a:accent3>
        <a:srgbClr val="932E75"/>
      </a:accent3>
      <a:accent4>
        <a:srgbClr val="4DAAE6"/>
      </a:accent4>
      <a:accent5>
        <a:srgbClr val="EEB6DD"/>
      </a:accent5>
      <a:accent6>
        <a:srgbClr val="B3DEC7"/>
      </a:accent6>
      <a:hlink>
        <a:srgbClr val="1D36C6"/>
      </a:hlink>
      <a:folHlink>
        <a:srgbClr val="932E7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H_PPT" id="{75F528A2-0609-DB4A-9928-24CD3E1FBE84}" vid="{1920771F-3D75-884C-88FB-E2F174EAF135}"/>
    </a:ext>
  </a:extLst>
</a:theme>
</file>

<file path=ppt/theme/theme3.xml><?xml version="1.0" encoding="utf-8"?>
<a:theme xmlns:a="http://schemas.openxmlformats.org/drawingml/2006/main" name="2_Office Theme">
  <a:themeElements>
    <a:clrScheme name="Custom 2">
      <a:dk1>
        <a:srgbClr val="000000"/>
      </a:dk1>
      <a:lt1>
        <a:srgbClr val="FFFFFF"/>
      </a:lt1>
      <a:dk2>
        <a:srgbClr val="005E2C"/>
      </a:dk2>
      <a:lt2>
        <a:srgbClr val="FEFFFF"/>
      </a:lt2>
      <a:accent1>
        <a:srgbClr val="028341"/>
      </a:accent1>
      <a:accent2>
        <a:srgbClr val="FF8328"/>
      </a:accent2>
      <a:accent3>
        <a:srgbClr val="932E75"/>
      </a:accent3>
      <a:accent4>
        <a:srgbClr val="4DAAE6"/>
      </a:accent4>
      <a:accent5>
        <a:srgbClr val="EEB6DD"/>
      </a:accent5>
      <a:accent6>
        <a:srgbClr val="B3DEC7"/>
      </a:accent6>
      <a:hlink>
        <a:srgbClr val="1D36C6"/>
      </a:hlink>
      <a:folHlink>
        <a:srgbClr val="4CAAE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H_PPT" id="{75F528A2-0609-DB4A-9928-24CD3E1FBE84}" vid="{72DDBA32-6908-E34D-B4A0-639F2A47102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0109494-eb92-4036-b74f-86d84f7af600" xsi:nil="true"/>
    <lcf76f155ced4ddcb4097134ff3c332f xmlns="9258a982-bc5d-4c7e-a7f2-46b5f5c1377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E70FE7528CECAA4A8D8C7E47707C9567" ma:contentTypeVersion="16" ma:contentTypeDescription="Luo uusi asiakirja." ma:contentTypeScope="" ma:versionID="0a23696ba98c13e3bcd4400f8b437d08">
  <xsd:schema xmlns:xsd="http://www.w3.org/2001/XMLSchema" xmlns:xs="http://www.w3.org/2001/XMLSchema" xmlns:p="http://schemas.microsoft.com/office/2006/metadata/properties" xmlns:ns2="9258a982-bc5d-4c7e-a7f2-46b5f5c13778" xmlns:ns3="40109494-eb92-4036-b74f-86d84f7af600" targetNamespace="http://schemas.microsoft.com/office/2006/metadata/properties" ma:root="true" ma:fieldsID="96d78fe23d5b2245e2b19e2f4a31bc4d" ns2:_="" ns3:_="">
    <xsd:import namespace="9258a982-bc5d-4c7e-a7f2-46b5f5c13778"/>
    <xsd:import namespace="40109494-eb92-4036-b74f-86d84f7af60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58a982-bc5d-4c7e-a7f2-46b5f5c137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0109494-eb92-4036-b74f-86d84f7af600"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7c224102-01fa-4694-a3b9-0141629b82ab}" ma:internalName="TaxCatchAll" ma:showField="CatchAllData" ma:web="40109494-eb92-4036-b74f-86d84f7af6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100B0B-7286-4D2A-9B36-5E091F408095}">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ac7a40e2-956a-47d4-96b8-e41f6eb7c436"/>
    <ds:schemaRef ds:uri="http://schemas.openxmlformats.org/package/2006/metadata/core-properties"/>
    <ds:schemaRef ds:uri="b78c1643-20a6-4386-8be7-6c0c50bcbdc7"/>
    <ds:schemaRef ds:uri="http://www.w3.org/XML/1998/namespace"/>
    <ds:schemaRef ds:uri="http://purl.org/dc/dcmitype/"/>
  </ds:schemaRefs>
</ds:datastoreItem>
</file>

<file path=customXml/itemProps2.xml><?xml version="1.0" encoding="utf-8"?>
<ds:datastoreItem xmlns:ds="http://schemas.openxmlformats.org/officeDocument/2006/customXml" ds:itemID="{B9B04E3D-6A64-4355-B735-DD05074C54D7}">
  <ds:schemaRefs>
    <ds:schemaRef ds:uri="http://schemas.microsoft.com/sharepoint/v3/contenttype/forms"/>
  </ds:schemaRefs>
</ds:datastoreItem>
</file>

<file path=customXml/itemProps3.xml><?xml version="1.0" encoding="utf-8"?>
<ds:datastoreItem xmlns:ds="http://schemas.openxmlformats.org/officeDocument/2006/customXml" ds:itemID="{B1E0AAB9-AD61-4D54-84E2-FFE8F3CAAD9A}"/>
</file>

<file path=docMetadata/LabelInfo.xml><?xml version="1.0" encoding="utf-8"?>
<clbl:labelList xmlns:clbl="http://schemas.microsoft.com/office/2020/mipLabelMetadata">
  <clbl:label id="{7ccf407a-af7a-4c53-8e36-9389a938dbf4}" enabled="1" method="Privileged" siteId="{a609c794-a48e-43b2-be34-990f3b068db2}" removed="0"/>
</clbl:labelList>
</file>

<file path=docProps/app.xml><?xml version="1.0" encoding="utf-8"?>
<Properties xmlns="http://schemas.openxmlformats.org/officeDocument/2006/extended-properties" xmlns:vt="http://schemas.openxmlformats.org/officeDocument/2006/docPropsVTypes">
  <Template>KH_PPT</Template>
  <TotalTime>36</TotalTime>
  <Words>400</Words>
  <Application>Microsoft Office PowerPoint</Application>
  <PresentationFormat>Laajakuva</PresentationFormat>
  <Paragraphs>19</Paragraphs>
  <Slides>7</Slides>
  <Notes>2</Notes>
  <HiddenSlides>0</HiddenSlides>
  <MMClips>0</MMClips>
  <ScaleCrop>false</ScaleCrop>
  <HeadingPairs>
    <vt:vector size="6" baseType="variant">
      <vt:variant>
        <vt:lpstr>Käytetyt fontit</vt:lpstr>
      </vt:variant>
      <vt:variant>
        <vt:i4>4</vt:i4>
      </vt:variant>
      <vt:variant>
        <vt:lpstr>Teema</vt:lpstr>
      </vt:variant>
      <vt:variant>
        <vt:i4>3</vt:i4>
      </vt:variant>
      <vt:variant>
        <vt:lpstr>Dian otsikot</vt:lpstr>
      </vt:variant>
      <vt:variant>
        <vt:i4>7</vt:i4>
      </vt:variant>
    </vt:vector>
  </HeadingPairs>
  <TitlesOfParts>
    <vt:vector size="14" baseType="lpstr">
      <vt:lpstr>Aptos</vt:lpstr>
      <vt:lpstr>Aptos Black</vt:lpstr>
      <vt:lpstr>Arial</vt:lpstr>
      <vt:lpstr>Open Sans Light</vt:lpstr>
      <vt:lpstr>1_Office Theme</vt:lpstr>
      <vt:lpstr>4_Office Theme</vt:lpstr>
      <vt:lpstr>2_Office Theme</vt:lpstr>
      <vt:lpstr>Kyrkliga utmärkelsetecken </vt:lpstr>
      <vt:lpstr>Sankt Henrikskorset</vt:lpstr>
      <vt:lpstr> Mikael Agricolakorset </vt:lpstr>
      <vt:lpstr> Pro ecclesia-medaljen </vt:lpstr>
      <vt:lpstr> Förslag om förlänande av utmärkelsetecken </vt:lpstr>
      <vt:lpstr> Förslag om förlänande av utmärkelsetecken </vt:lpstr>
      <vt:lpstr> Förslag till utmärkelsetecken görs på en nomineringsblankett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Nikander Katariina</dc:creator>
  <cp:lastModifiedBy>Talvitie Lola</cp:lastModifiedBy>
  <cp:revision>2</cp:revision>
  <cp:lastPrinted>2024-04-14T18:00:36Z</cp:lastPrinted>
  <dcterms:created xsi:type="dcterms:W3CDTF">2026-03-11T12:04:13Z</dcterms:created>
  <dcterms:modified xsi:type="dcterms:W3CDTF">2026-09-02T11:01:38Z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0x010100E70FE7528CECAA4A8D8C7E47707C9567</vt:lpwstr>
  </property>
  <property fmtid="{D5CDD505-2E9C-101B-9397-08002B2CF9AE}" pid="3" name="MediaServiceImageTags">
    <vt:lpwstr/>
  </property>
</Properties>
</file>