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2"/>
  </p:notesMasterIdLst>
  <p:handoutMasterIdLst>
    <p:handoutMasterId r:id="rId23"/>
  </p:handoutMasterIdLst>
  <p:sldIdLst>
    <p:sldId id="332" r:id="rId2"/>
    <p:sldId id="283" r:id="rId3"/>
    <p:sldId id="257" r:id="rId4"/>
    <p:sldId id="333" r:id="rId5"/>
    <p:sldId id="309" r:id="rId6"/>
    <p:sldId id="327" r:id="rId7"/>
    <p:sldId id="334" r:id="rId8"/>
    <p:sldId id="335" r:id="rId9"/>
    <p:sldId id="336" r:id="rId10"/>
    <p:sldId id="317" r:id="rId11"/>
    <p:sldId id="311" r:id="rId12"/>
    <p:sldId id="314" r:id="rId13"/>
    <p:sldId id="316" r:id="rId14"/>
    <p:sldId id="318" r:id="rId15"/>
    <p:sldId id="337" r:id="rId16"/>
    <p:sldId id="296" r:id="rId17"/>
    <p:sldId id="298" r:id="rId18"/>
    <p:sldId id="258" r:id="rId19"/>
    <p:sldId id="302" r:id="rId20"/>
    <p:sldId id="308" r:id="rId21"/>
  </p:sldIdLst>
  <p:sldSz cx="9144000" cy="6858000" type="screen4x3"/>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p15:clr>
            <a:srgbClr val="A4A3A4"/>
          </p15:clr>
        </p15:guide>
        <p15:guide id="2" orient="horz" pos="1117">
          <p15:clr>
            <a:srgbClr val="A4A3A4"/>
          </p15:clr>
        </p15:guide>
        <p15:guide id="3" orient="horz" pos="4201">
          <p15:clr>
            <a:srgbClr val="A4A3A4"/>
          </p15:clr>
        </p15:guide>
        <p15:guide id="4" orient="horz" pos="3884">
          <p15:clr>
            <a:srgbClr val="A4A3A4"/>
          </p15:clr>
        </p15:guide>
        <p15:guide id="5" orient="horz" pos="2160">
          <p15:clr>
            <a:srgbClr val="A4A3A4"/>
          </p15:clr>
        </p15:guide>
        <p15:guide id="6" orient="horz" pos="1344">
          <p15:clr>
            <a:srgbClr val="A4A3A4"/>
          </p15:clr>
        </p15:guide>
        <p15:guide id="7" pos="2880">
          <p15:clr>
            <a:srgbClr val="A4A3A4"/>
          </p15:clr>
        </p15:guide>
        <p15:guide id="8" pos="249">
          <p15:clr>
            <a:srgbClr val="A4A3A4"/>
          </p15:clr>
        </p15:guide>
        <p15:guide id="9" pos="551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877B10-D578-4747-9F59-43B506CCC1B2}" v="1" dt="2020-06-11T10:43:06.59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1446" y="60"/>
      </p:cViewPr>
      <p:guideLst>
        <p:guide orient="horz" pos="210"/>
        <p:guide orient="horz" pos="1117"/>
        <p:guide orient="horz" pos="4201"/>
        <p:guide orient="horz" pos="3884"/>
        <p:guide orient="horz" pos="2160"/>
        <p:guide orient="horz" pos="1344"/>
        <p:guide pos="2880"/>
        <p:guide pos="249"/>
        <p:guide pos="5511"/>
      </p:guideLst>
    </p:cSldViewPr>
  </p:slideViewPr>
  <p:notesTextViewPr>
    <p:cViewPr>
      <p:scale>
        <a:sx n="1" d="1"/>
        <a:sy n="1" d="1"/>
      </p:scale>
      <p:origin x="0" y="0"/>
    </p:cViewPr>
  </p:notesTextViewPr>
  <p:notesViewPr>
    <p:cSldViewPr showGuides="1">
      <p:cViewPr varScale="1">
        <p:scale>
          <a:sx n="86" d="100"/>
          <a:sy n="86" d="100"/>
        </p:scale>
        <p:origin x="-376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honen Katri" userId="1158a1e9-1535-4b52-9bf4-81be85596650" providerId="ADAL" clId="{F1877B10-D578-4747-9F59-43B506CCC1B2}"/>
    <pc:docChg chg="addSld delSld modSld">
      <pc:chgData name="Suhonen Katri" userId="1158a1e9-1535-4b52-9bf4-81be85596650" providerId="ADAL" clId="{F1877B10-D578-4747-9F59-43B506CCC1B2}" dt="2020-06-11T10:46:45.485" v="11" actId="20577"/>
      <pc:docMkLst>
        <pc:docMk/>
      </pc:docMkLst>
      <pc:sldChg chg="add">
        <pc:chgData name="Suhonen Katri" userId="1158a1e9-1535-4b52-9bf4-81be85596650" providerId="ADAL" clId="{F1877B10-D578-4747-9F59-43B506CCC1B2}" dt="2020-06-11T10:43:06.594" v="1"/>
        <pc:sldMkLst>
          <pc:docMk/>
          <pc:sldMk cId="3551679389" sldId="257"/>
        </pc:sldMkLst>
      </pc:sldChg>
      <pc:sldChg chg="del">
        <pc:chgData name="Suhonen Katri" userId="1158a1e9-1535-4b52-9bf4-81be85596650" providerId="ADAL" clId="{F1877B10-D578-4747-9F59-43B506CCC1B2}" dt="2020-06-11T10:42:59.858" v="0" actId="2696"/>
        <pc:sldMkLst>
          <pc:docMk/>
          <pc:sldMk cId="3854454025" sldId="257"/>
        </pc:sldMkLst>
      </pc:sldChg>
      <pc:sldChg chg="modSp mod">
        <pc:chgData name="Suhonen Katri" userId="1158a1e9-1535-4b52-9bf4-81be85596650" providerId="ADAL" clId="{F1877B10-D578-4747-9F59-43B506CCC1B2}" dt="2020-06-11T10:46:45.485" v="11" actId="20577"/>
        <pc:sldMkLst>
          <pc:docMk/>
          <pc:sldMk cId="2124564454" sldId="334"/>
        </pc:sldMkLst>
        <pc:spChg chg="mod">
          <ac:chgData name="Suhonen Katri" userId="1158a1e9-1535-4b52-9bf4-81be85596650" providerId="ADAL" clId="{F1877B10-D578-4747-9F59-43B506CCC1B2}" dt="2020-06-11T10:46:45.485" v="11" actId="20577"/>
          <ac:spMkLst>
            <pc:docMk/>
            <pc:sldMk cId="2124564454" sldId="334"/>
            <ac:spMk id="3" creationId="{1A0A761E-AF78-433C-8477-AD604D7803A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44412-9245-465D-A894-C48BD4B7544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8CF2B11-74BD-48A5-9252-C3B35F93579F}">
      <dgm:prSet/>
      <dgm:spPr/>
      <dgm:t>
        <a:bodyPr/>
        <a:lstStyle/>
        <a:p>
          <a:r>
            <a:rPr lang="fi-FI"/>
            <a:t>Saavutettavuus on:</a:t>
          </a:r>
          <a:endParaRPr lang="en-US"/>
        </a:p>
      </dgm:t>
    </dgm:pt>
    <dgm:pt modelId="{273008FE-EB5D-4EE8-B534-B1D4CAFAFF9A}" type="parTrans" cxnId="{FC6742AB-90D7-4907-A1AE-6F0984755150}">
      <dgm:prSet/>
      <dgm:spPr/>
      <dgm:t>
        <a:bodyPr/>
        <a:lstStyle/>
        <a:p>
          <a:endParaRPr lang="en-US"/>
        </a:p>
      </dgm:t>
    </dgm:pt>
    <dgm:pt modelId="{7087AC1E-121C-452D-8262-A176242AB631}" type="sibTrans" cxnId="{FC6742AB-90D7-4907-A1AE-6F0984755150}">
      <dgm:prSet/>
      <dgm:spPr/>
      <dgm:t>
        <a:bodyPr/>
        <a:lstStyle/>
        <a:p>
          <a:endParaRPr lang="en-US"/>
        </a:p>
      </dgm:t>
    </dgm:pt>
    <dgm:pt modelId="{A274600A-953D-41A2-933B-46B64315ACC5}">
      <dgm:prSet/>
      <dgm:spPr/>
      <dgm:t>
        <a:bodyPr/>
        <a:lstStyle/>
        <a:p>
          <a:r>
            <a:rPr lang="fi-FI"/>
            <a:t>asenteellista saavutettavuutta</a:t>
          </a:r>
          <a:endParaRPr lang="en-US"/>
        </a:p>
      </dgm:t>
    </dgm:pt>
    <dgm:pt modelId="{B772D163-2188-4A4D-8BDE-731DFECE681D}" type="parTrans" cxnId="{6D7D215D-7D95-465A-A477-5EA0C845875B}">
      <dgm:prSet/>
      <dgm:spPr/>
      <dgm:t>
        <a:bodyPr/>
        <a:lstStyle/>
        <a:p>
          <a:endParaRPr lang="en-US"/>
        </a:p>
      </dgm:t>
    </dgm:pt>
    <dgm:pt modelId="{59C5D1D7-DEF6-4D75-84E5-851DD26D7D18}" type="sibTrans" cxnId="{6D7D215D-7D95-465A-A477-5EA0C845875B}">
      <dgm:prSet/>
      <dgm:spPr/>
      <dgm:t>
        <a:bodyPr/>
        <a:lstStyle/>
        <a:p>
          <a:endParaRPr lang="en-US"/>
        </a:p>
      </dgm:t>
    </dgm:pt>
    <dgm:pt modelId="{785BEAA3-D898-448B-97FC-D3DA63D89AB6}">
      <dgm:prSet/>
      <dgm:spPr/>
      <dgm:t>
        <a:bodyPr/>
        <a:lstStyle/>
        <a:p>
          <a:r>
            <a:rPr lang="fi-FI"/>
            <a:t>fyysistä saavutettavuutta eli esteettömyyttä</a:t>
          </a:r>
          <a:endParaRPr lang="en-US"/>
        </a:p>
      </dgm:t>
    </dgm:pt>
    <dgm:pt modelId="{F5955568-A3F9-437F-9BD0-764B6B47B311}" type="parTrans" cxnId="{F9DDFFF9-0B7E-4464-8334-971E0D61CDE4}">
      <dgm:prSet/>
      <dgm:spPr/>
      <dgm:t>
        <a:bodyPr/>
        <a:lstStyle/>
        <a:p>
          <a:endParaRPr lang="en-US"/>
        </a:p>
      </dgm:t>
    </dgm:pt>
    <dgm:pt modelId="{B4623D2D-6918-49F6-9100-A6093DAC49EB}" type="sibTrans" cxnId="{F9DDFFF9-0B7E-4464-8334-971E0D61CDE4}">
      <dgm:prSet/>
      <dgm:spPr/>
      <dgm:t>
        <a:bodyPr/>
        <a:lstStyle/>
        <a:p>
          <a:endParaRPr lang="en-US"/>
        </a:p>
      </dgm:t>
    </dgm:pt>
    <dgm:pt modelId="{FCC45DD2-13C4-4941-A3D7-EA9E99D82EB6}">
      <dgm:prSet/>
      <dgm:spPr/>
      <dgm:t>
        <a:bodyPr/>
        <a:lstStyle/>
        <a:p>
          <a:r>
            <a:rPr lang="fi-FI" b="1" dirty="0">
              <a:solidFill>
                <a:srgbClr val="FF3399"/>
              </a:solidFill>
            </a:rPr>
            <a:t>viestinnän saavutettavuutta (!)</a:t>
          </a:r>
          <a:endParaRPr lang="en-US" b="1" dirty="0">
            <a:solidFill>
              <a:srgbClr val="FF3399"/>
            </a:solidFill>
          </a:endParaRPr>
        </a:p>
      </dgm:t>
    </dgm:pt>
    <dgm:pt modelId="{15EF5111-2852-4E04-8653-A945957C3E9D}" type="parTrans" cxnId="{4287271D-962F-4DBF-A4A7-F426B87DA200}">
      <dgm:prSet/>
      <dgm:spPr/>
      <dgm:t>
        <a:bodyPr/>
        <a:lstStyle/>
        <a:p>
          <a:endParaRPr lang="en-US"/>
        </a:p>
      </dgm:t>
    </dgm:pt>
    <dgm:pt modelId="{948B5291-7376-4079-ABF0-41E3568E54DD}" type="sibTrans" cxnId="{4287271D-962F-4DBF-A4A7-F426B87DA200}">
      <dgm:prSet/>
      <dgm:spPr/>
      <dgm:t>
        <a:bodyPr/>
        <a:lstStyle/>
        <a:p>
          <a:endParaRPr lang="en-US"/>
        </a:p>
      </dgm:t>
    </dgm:pt>
    <dgm:pt modelId="{82176E61-1516-4091-9E00-3F2FBE4CA421}">
      <dgm:prSet/>
      <dgm:spPr/>
      <dgm:t>
        <a:bodyPr/>
        <a:lstStyle/>
        <a:p>
          <a:r>
            <a:rPr lang="fi-FI"/>
            <a:t>taloudellista saavutettavuutta sekä </a:t>
          </a:r>
          <a:endParaRPr lang="en-US"/>
        </a:p>
      </dgm:t>
    </dgm:pt>
    <dgm:pt modelId="{F238875F-1EFD-45D1-AD9B-CAA90140F1C1}" type="parTrans" cxnId="{5DFB424B-6AD8-44A8-BBDE-2629600BB568}">
      <dgm:prSet/>
      <dgm:spPr/>
      <dgm:t>
        <a:bodyPr/>
        <a:lstStyle/>
        <a:p>
          <a:endParaRPr lang="en-US"/>
        </a:p>
      </dgm:t>
    </dgm:pt>
    <dgm:pt modelId="{1A89E978-EA08-41B0-98B0-4B5A1313CECF}" type="sibTrans" cxnId="{5DFB424B-6AD8-44A8-BBDE-2629600BB568}">
      <dgm:prSet/>
      <dgm:spPr/>
      <dgm:t>
        <a:bodyPr/>
        <a:lstStyle/>
        <a:p>
          <a:endParaRPr lang="en-US"/>
        </a:p>
      </dgm:t>
    </dgm:pt>
    <dgm:pt modelId="{1177457B-2200-4BDA-9099-8A50D394A91C}">
      <dgm:prSet/>
      <dgm:spPr/>
      <dgm:t>
        <a:bodyPr/>
        <a:lstStyle/>
        <a:p>
          <a:r>
            <a:rPr lang="fi-FI"/>
            <a:t>päätöksenteon ja strategian saavutettavuutta.</a:t>
          </a:r>
          <a:endParaRPr lang="en-US"/>
        </a:p>
      </dgm:t>
    </dgm:pt>
    <dgm:pt modelId="{80B2476F-01F1-4CDB-B1A4-BE359EAB0223}" type="parTrans" cxnId="{F897F944-CBA2-4C6B-836F-353F5FB44549}">
      <dgm:prSet/>
      <dgm:spPr/>
      <dgm:t>
        <a:bodyPr/>
        <a:lstStyle/>
        <a:p>
          <a:endParaRPr lang="en-US"/>
        </a:p>
      </dgm:t>
    </dgm:pt>
    <dgm:pt modelId="{6C3DEE6D-5E00-4F03-B9DD-7098F4A08276}" type="sibTrans" cxnId="{F897F944-CBA2-4C6B-836F-353F5FB44549}">
      <dgm:prSet/>
      <dgm:spPr/>
      <dgm:t>
        <a:bodyPr/>
        <a:lstStyle/>
        <a:p>
          <a:endParaRPr lang="en-US"/>
        </a:p>
      </dgm:t>
    </dgm:pt>
    <dgm:pt modelId="{E6E5FDDC-A09A-44D6-B1C6-4FD608500021}" type="pres">
      <dgm:prSet presAssocID="{28744412-9245-465D-A894-C48BD4B75443}" presName="vert0" presStyleCnt="0">
        <dgm:presLayoutVars>
          <dgm:dir/>
          <dgm:animOne val="branch"/>
          <dgm:animLvl val="lvl"/>
        </dgm:presLayoutVars>
      </dgm:prSet>
      <dgm:spPr/>
    </dgm:pt>
    <dgm:pt modelId="{7306A090-75EE-4B72-BDAE-4E6EABEE8E8B}" type="pres">
      <dgm:prSet presAssocID="{08CF2B11-74BD-48A5-9252-C3B35F93579F}" presName="thickLine" presStyleLbl="alignNode1" presStyleIdx="0" presStyleCnt="6"/>
      <dgm:spPr/>
    </dgm:pt>
    <dgm:pt modelId="{F3AB7F38-70FF-4A6B-876D-CAEB5BCA043C}" type="pres">
      <dgm:prSet presAssocID="{08CF2B11-74BD-48A5-9252-C3B35F93579F}" presName="horz1" presStyleCnt="0"/>
      <dgm:spPr/>
    </dgm:pt>
    <dgm:pt modelId="{23C452A2-9205-4883-A2A6-113637888967}" type="pres">
      <dgm:prSet presAssocID="{08CF2B11-74BD-48A5-9252-C3B35F93579F}" presName="tx1" presStyleLbl="revTx" presStyleIdx="0" presStyleCnt="6"/>
      <dgm:spPr/>
    </dgm:pt>
    <dgm:pt modelId="{C54A7F1C-E631-4293-82BF-FA932448DCCC}" type="pres">
      <dgm:prSet presAssocID="{08CF2B11-74BD-48A5-9252-C3B35F93579F}" presName="vert1" presStyleCnt="0"/>
      <dgm:spPr/>
    </dgm:pt>
    <dgm:pt modelId="{0E2C408A-478D-4451-8959-4814500D8F62}" type="pres">
      <dgm:prSet presAssocID="{A274600A-953D-41A2-933B-46B64315ACC5}" presName="thickLine" presStyleLbl="alignNode1" presStyleIdx="1" presStyleCnt="6"/>
      <dgm:spPr/>
    </dgm:pt>
    <dgm:pt modelId="{CDF7CAAD-CFEB-4237-AE91-6B0CE887402A}" type="pres">
      <dgm:prSet presAssocID="{A274600A-953D-41A2-933B-46B64315ACC5}" presName="horz1" presStyleCnt="0"/>
      <dgm:spPr/>
    </dgm:pt>
    <dgm:pt modelId="{D861B300-1C0D-4372-9904-241E80D470D3}" type="pres">
      <dgm:prSet presAssocID="{A274600A-953D-41A2-933B-46B64315ACC5}" presName="tx1" presStyleLbl="revTx" presStyleIdx="1" presStyleCnt="6"/>
      <dgm:spPr/>
    </dgm:pt>
    <dgm:pt modelId="{8123F846-6D49-457D-A8E0-D21BD9F2C4F8}" type="pres">
      <dgm:prSet presAssocID="{A274600A-953D-41A2-933B-46B64315ACC5}" presName="vert1" presStyleCnt="0"/>
      <dgm:spPr/>
    </dgm:pt>
    <dgm:pt modelId="{A804BCBD-035C-44E4-A277-13ABF8AB2FDE}" type="pres">
      <dgm:prSet presAssocID="{785BEAA3-D898-448B-97FC-D3DA63D89AB6}" presName="thickLine" presStyleLbl="alignNode1" presStyleIdx="2" presStyleCnt="6"/>
      <dgm:spPr/>
    </dgm:pt>
    <dgm:pt modelId="{2E1738BD-5A62-4532-A63D-3D96D5496D75}" type="pres">
      <dgm:prSet presAssocID="{785BEAA3-D898-448B-97FC-D3DA63D89AB6}" presName="horz1" presStyleCnt="0"/>
      <dgm:spPr/>
    </dgm:pt>
    <dgm:pt modelId="{3ADE5275-455B-43E5-A7AB-65D5495180DF}" type="pres">
      <dgm:prSet presAssocID="{785BEAA3-D898-448B-97FC-D3DA63D89AB6}" presName="tx1" presStyleLbl="revTx" presStyleIdx="2" presStyleCnt="6"/>
      <dgm:spPr/>
    </dgm:pt>
    <dgm:pt modelId="{1550B2BE-3E3E-445F-9072-09997DFBECAB}" type="pres">
      <dgm:prSet presAssocID="{785BEAA3-D898-448B-97FC-D3DA63D89AB6}" presName="vert1" presStyleCnt="0"/>
      <dgm:spPr/>
    </dgm:pt>
    <dgm:pt modelId="{A0FE3540-6EAA-4493-8DD9-162FB1849529}" type="pres">
      <dgm:prSet presAssocID="{FCC45DD2-13C4-4941-A3D7-EA9E99D82EB6}" presName="thickLine" presStyleLbl="alignNode1" presStyleIdx="3" presStyleCnt="6"/>
      <dgm:spPr/>
    </dgm:pt>
    <dgm:pt modelId="{975757ED-5630-4295-9A37-E25652028C4E}" type="pres">
      <dgm:prSet presAssocID="{FCC45DD2-13C4-4941-A3D7-EA9E99D82EB6}" presName="horz1" presStyleCnt="0"/>
      <dgm:spPr/>
    </dgm:pt>
    <dgm:pt modelId="{4B1EF64A-390C-4915-A805-A5A7A7D1A04D}" type="pres">
      <dgm:prSet presAssocID="{FCC45DD2-13C4-4941-A3D7-EA9E99D82EB6}" presName="tx1" presStyleLbl="revTx" presStyleIdx="3" presStyleCnt="6"/>
      <dgm:spPr/>
    </dgm:pt>
    <dgm:pt modelId="{F1CA1C58-A8C0-4A45-8F13-A63854756DE2}" type="pres">
      <dgm:prSet presAssocID="{FCC45DD2-13C4-4941-A3D7-EA9E99D82EB6}" presName="vert1" presStyleCnt="0"/>
      <dgm:spPr/>
    </dgm:pt>
    <dgm:pt modelId="{CD871547-2D18-4DEB-AD69-B4B54C6FF497}" type="pres">
      <dgm:prSet presAssocID="{82176E61-1516-4091-9E00-3F2FBE4CA421}" presName="thickLine" presStyleLbl="alignNode1" presStyleIdx="4" presStyleCnt="6"/>
      <dgm:spPr/>
    </dgm:pt>
    <dgm:pt modelId="{C955A495-52A7-4F47-B713-188E1F4C7372}" type="pres">
      <dgm:prSet presAssocID="{82176E61-1516-4091-9E00-3F2FBE4CA421}" presName="horz1" presStyleCnt="0"/>
      <dgm:spPr/>
    </dgm:pt>
    <dgm:pt modelId="{9CE60A7E-903E-46D1-A6F0-E76267D322C7}" type="pres">
      <dgm:prSet presAssocID="{82176E61-1516-4091-9E00-3F2FBE4CA421}" presName="tx1" presStyleLbl="revTx" presStyleIdx="4" presStyleCnt="6"/>
      <dgm:spPr/>
    </dgm:pt>
    <dgm:pt modelId="{C04FC67A-A829-4369-B2BF-E19845AEED9D}" type="pres">
      <dgm:prSet presAssocID="{82176E61-1516-4091-9E00-3F2FBE4CA421}" presName="vert1" presStyleCnt="0"/>
      <dgm:spPr/>
    </dgm:pt>
    <dgm:pt modelId="{E39BE7B1-AD46-4C19-B08E-F7401F6901CC}" type="pres">
      <dgm:prSet presAssocID="{1177457B-2200-4BDA-9099-8A50D394A91C}" presName="thickLine" presStyleLbl="alignNode1" presStyleIdx="5" presStyleCnt="6"/>
      <dgm:spPr/>
    </dgm:pt>
    <dgm:pt modelId="{08E84B0E-E290-4CA3-9D73-7AC4AA821D8E}" type="pres">
      <dgm:prSet presAssocID="{1177457B-2200-4BDA-9099-8A50D394A91C}" presName="horz1" presStyleCnt="0"/>
      <dgm:spPr/>
    </dgm:pt>
    <dgm:pt modelId="{21A97F14-877D-49BF-8C2E-5C0FDDA789BB}" type="pres">
      <dgm:prSet presAssocID="{1177457B-2200-4BDA-9099-8A50D394A91C}" presName="tx1" presStyleLbl="revTx" presStyleIdx="5" presStyleCnt="6"/>
      <dgm:spPr/>
    </dgm:pt>
    <dgm:pt modelId="{77D455DF-77E4-40C9-8469-EC46F394D335}" type="pres">
      <dgm:prSet presAssocID="{1177457B-2200-4BDA-9099-8A50D394A91C}" presName="vert1" presStyleCnt="0"/>
      <dgm:spPr/>
    </dgm:pt>
  </dgm:ptLst>
  <dgm:cxnLst>
    <dgm:cxn modelId="{F345C618-0EBC-4E0E-BD97-EEA58D633991}" type="presOf" srcId="{28744412-9245-465D-A894-C48BD4B75443}" destId="{E6E5FDDC-A09A-44D6-B1C6-4FD608500021}" srcOrd="0" destOrd="0" presId="urn:microsoft.com/office/officeart/2008/layout/LinedList"/>
    <dgm:cxn modelId="{4287271D-962F-4DBF-A4A7-F426B87DA200}" srcId="{28744412-9245-465D-A894-C48BD4B75443}" destId="{FCC45DD2-13C4-4941-A3D7-EA9E99D82EB6}" srcOrd="3" destOrd="0" parTransId="{15EF5111-2852-4E04-8653-A945957C3E9D}" sibTransId="{948B5291-7376-4079-ABF0-41E3568E54DD}"/>
    <dgm:cxn modelId="{9CADFD2F-93A8-427E-93CA-0E10285176AC}" type="presOf" srcId="{1177457B-2200-4BDA-9099-8A50D394A91C}" destId="{21A97F14-877D-49BF-8C2E-5C0FDDA789BB}" srcOrd="0" destOrd="0" presId="urn:microsoft.com/office/officeart/2008/layout/LinedList"/>
    <dgm:cxn modelId="{6D7D215D-7D95-465A-A477-5EA0C845875B}" srcId="{28744412-9245-465D-A894-C48BD4B75443}" destId="{A274600A-953D-41A2-933B-46B64315ACC5}" srcOrd="1" destOrd="0" parTransId="{B772D163-2188-4A4D-8BDE-731DFECE681D}" sibTransId="{59C5D1D7-DEF6-4D75-84E5-851DD26D7D18}"/>
    <dgm:cxn modelId="{F897F944-CBA2-4C6B-836F-353F5FB44549}" srcId="{28744412-9245-465D-A894-C48BD4B75443}" destId="{1177457B-2200-4BDA-9099-8A50D394A91C}" srcOrd="5" destOrd="0" parTransId="{80B2476F-01F1-4CDB-B1A4-BE359EAB0223}" sibTransId="{6C3DEE6D-5E00-4F03-B9DD-7098F4A08276}"/>
    <dgm:cxn modelId="{5DFB424B-6AD8-44A8-BBDE-2629600BB568}" srcId="{28744412-9245-465D-A894-C48BD4B75443}" destId="{82176E61-1516-4091-9E00-3F2FBE4CA421}" srcOrd="4" destOrd="0" parTransId="{F238875F-1EFD-45D1-AD9B-CAA90140F1C1}" sibTransId="{1A89E978-EA08-41B0-98B0-4B5A1313CECF}"/>
    <dgm:cxn modelId="{1B23BB6F-B770-440A-AE8C-83D0D9018EFE}" type="presOf" srcId="{82176E61-1516-4091-9E00-3F2FBE4CA421}" destId="{9CE60A7E-903E-46D1-A6F0-E76267D322C7}" srcOrd="0" destOrd="0" presId="urn:microsoft.com/office/officeart/2008/layout/LinedList"/>
    <dgm:cxn modelId="{F0BADB85-9C44-451F-9A36-FEF4B4B25FE2}" type="presOf" srcId="{785BEAA3-D898-448B-97FC-D3DA63D89AB6}" destId="{3ADE5275-455B-43E5-A7AB-65D5495180DF}" srcOrd="0" destOrd="0" presId="urn:microsoft.com/office/officeart/2008/layout/LinedList"/>
    <dgm:cxn modelId="{B38F6C8A-90CD-4CCA-BED6-578242B53506}" type="presOf" srcId="{FCC45DD2-13C4-4941-A3D7-EA9E99D82EB6}" destId="{4B1EF64A-390C-4915-A805-A5A7A7D1A04D}" srcOrd="0" destOrd="0" presId="urn:microsoft.com/office/officeart/2008/layout/LinedList"/>
    <dgm:cxn modelId="{60D0D590-C1B8-4695-B9FC-FFA878674EC2}" type="presOf" srcId="{A274600A-953D-41A2-933B-46B64315ACC5}" destId="{D861B300-1C0D-4372-9904-241E80D470D3}" srcOrd="0" destOrd="0" presId="urn:microsoft.com/office/officeart/2008/layout/LinedList"/>
    <dgm:cxn modelId="{B97633A5-D396-4EA1-ACBE-ED71D7BABC9C}" type="presOf" srcId="{08CF2B11-74BD-48A5-9252-C3B35F93579F}" destId="{23C452A2-9205-4883-A2A6-113637888967}" srcOrd="0" destOrd="0" presId="urn:microsoft.com/office/officeart/2008/layout/LinedList"/>
    <dgm:cxn modelId="{FC6742AB-90D7-4907-A1AE-6F0984755150}" srcId="{28744412-9245-465D-A894-C48BD4B75443}" destId="{08CF2B11-74BD-48A5-9252-C3B35F93579F}" srcOrd="0" destOrd="0" parTransId="{273008FE-EB5D-4EE8-B534-B1D4CAFAFF9A}" sibTransId="{7087AC1E-121C-452D-8262-A176242AB631}"/>
    <dgm:cxn modelId="{F9DDFFF9-0B7E-4464-8334-971E0D61CDE4}" srcId="{28744412-9245-465D-A894-C48BD4B75443}" destId="{785BEAA3-D898-448B-97FC-D3DA63D89AB6}" srcOrd="2" destOrd="0" parTransId="{F5955568-A3F9-437F-9BD0-764B6B47B311}" sibTransId="{B4623D2D-6918-49F6-9100-A6093DAC49EB}"/>
    <dgm:cxn modelId="{5CEBA03B-B0D7-4EA5-B591-DAF4E3648293}" type="presParOf" srcId="{E6E5FDDC-A09A-44D6-B1C6-4FD608500021}" destId="{7306A090-75EE-4B72-BDAE-4E6EABEE8E8B}" srcOrd="0" destOrd="0" presId="urn:microsoft.com/office/officeart/2008/layout/LinedList"/>
    <dgm:cxn modelId="{9E7F8A69-F8EC-4880-B0B4-BD914066046D}" type="presParOf" srcId="{E6E5FDDC-A09A-44D6-B1C6-4FD608500021}" destId="{F3AB7F38-70FF-4A6B-876D-CAEB5BCA043C}" srcOrd="1" destOrd="0" presId="urn:microsoft.com/office/officeart/2008/layout/LinedList"/>
    <dgm:cxn modelId="{2D1FE534-3275-49C4-AE9C-3A2A04A28A8F}" type="presParOf" srcId="{F3AB7F38-70FF-4A6B-876D-CAEB5BCA043C}" destId="{23C452A2-9205-4883-A2A6-113637888967}" srcOrd="0" destOrd="0" presId="urn:microsoft.com/office/officeart/2008/layout/LinedList"/>
    <dgm:cxn modelId="{55D5016A-45C5-4141-94B8-74ADCEC32C12}" type="presParOf" srcId="{F3AB7F38-70FF-4A6B-876D-CAEB5BCA043C}" destId="{C54A7F1C-E631-4293-82BF-FA932448DCCC}" srcOrd="1" destOrd="0" presId="urn:microsoft.com/office/officeart/2008/layout/LinedList"/>
    <dgm:cxn modelId="{CC15B13F-997C-43F4-B776-01E441419A29}" type="presParOf" srcId="{E6E5FDDC-A09A-44D6-B1C6-4FD608500021}" destId="{0E2C408A-478D-4451-8959-4814500D8F62}" srcOrd="2" destOrd="0" presId="urn:microsoft.com/office/officeart/2008/layout/LinedList"/>
    <dgm:cxn modelId="{716E8856-52E0-4DE9-B4C9-E3519CB23BA6}" type="presParOf" srcId="{E6E5FDDC-A09A-44D6-B1C6-4FD608500021}" destId="{CDF7CAAD-CFEB-4237-AE91-6B0CE887402A}" srcOrd="3" destOrd="0" presId="urn:microsoft.com/office/officeart/2008/layout/LinedList"/>
    <dgm:cxn modelId="{D4EA8006-53CD-4672-85BE-A6C1253A4535}" type="presParOf" srcId="{CDF7CAAD-CFEB-4237-AE91-6B0CE887402A}" destId="{D861B300-1C0D-4372-9904-241E80D470D3}" srcOrd="0" destOrd="0" presId="urn:microsoft.com/office/officeart/2008/layout/LinedList"/>
    <dgm:cxn modelId="{E56AAD48-8173-49B3-B96C-A06F400C07F1}" type="presParOf" srcId="{CDF7CAAD-CFEB-4237-AE91-6B0CE887402A}" destId="{8123F846-6D49-457D-A8E0-D21BD9F2C4F8}" srcOrd="1" destOrd="0" presId="urn:microsoft.com/office/officeart/2008/layout/LinedList"/>
    <dgm:cxn modelId="{42473F10-1A43-4569-9E41-EB66F745D2D9}" type="presParOf" srcId="{E6E5FDDC-A09A-44D6-B1C6-4FD608500021}" destId="{A804BCBD-035C-44E4-A277-13ABF8AB2FDE}" srcOrd="4" destOrd="0" presId="urn:microsoft.com/office/officeart/2008/layout/LinedList"/>
    <dgm:cxn modelId="{CF6E3EFA-0BD1-4247-B87E-EA2D2D7A5C92}" type="presParOf" srcId="{E6E5FDDC-A09A-44D6-B1C6-4FD608500021}" destId="{2E1738BD-5A62-4532-A63D-3D96D5496D75}" srcOrd="5" destOrd="0" presId="urn:microsoft.com/office/officeart/2008/layout/LinedList"/>
    <dgm:cxn modelId="{576267CB-D380-4A3A-B2BB-0EF5218EA6D9}" type="presParOf" srcId="{2E1738BD-5A62-4532-A63D-3D96D5496D75}" destId="{3ADE5275-455B-43E5-A7AB-65D5495180DF}" srcOrd="0" destOrd="0" presId="urn:microsoft.com/office/officeart/2008/layout/LinedList"/>
    <dgm:cxn modelId="{53622D51-B843-4E74-A492-0EAEB120F584}" type="presParOf" srcId="{2E1738BD-5A62-4532-A63D-3D96D5496D75}" destId="{1550B2BE-3E3E-445F-9072-09997DFBECAB}" srcOrd="1" destOrd="0" presId="urn:microsoft.com/office/officeart/2008/layout/LinedList"/>
    <dgm:cxn modelId="{5AEF1DA9-275B-4255-BC09-713B538A6AB0}" type="presParOf" srcId="{E6E5FDDC-A09A-44D6-B1C6-4FD608500021}" destId="{A0FE3540-6EAA-4493-8DD9-162FB1849529}" srcOrd="6" destOrd="0" presId="urn:microsoft.com/office/officeart/2008/layout/LinedList"/>
    <dgm:cxn modelId="{CD9985BC-0DB9-408C-8A1E-E56517EA6F7F}" type="presParOf" srcId="{E6E5FDDC-A09A-44D6-B1C6-4FD608500021}" destId="{975757ED-5630-4295-9A37-E25652028C4E}" srcOrd="7" destOrd="0" presId="urn:microsoft.com/office/officeart/2008/layout/LinedList"/>
    <dgm:cxn modelId="{94A7301E-7CFF-429C-8E58-EB0CA02443B1}" type="presParOf" srcId="{975757ED-5630-4295-9A37-E25652028C4E}" destId="{4B1EF64A-390C-4915-A805-A5A7A7D1A04D}" srcOrd="0" destOrd="0" presId="urn:microsoft.com/office/officeart/2008/layout/LinedList"/>
    <dgm:cxn modelId="{A5B0A5D9-AA5C-4FF3-A613-A5E59C3A645C}" type="presParOf" srcId="{975757ED-5630-4295-9A37-E25652028C4E}" destId="{F1CA1C58-A8C0-4A45-8F13-A63854756DE2}" srcOrd="1" destOrd="0" presId="urn:microsoft.com/office/officeart/2008/layout/LinedList"/>
    <dgm:cxn modelId="{F7BA61FB-0C51-4607-9CC9-603A83F0CB54}" type="presParOf" srcId="{E6E5FDDC-A09A-44D6-B1C6-4FD608500021}" destId="{CD871547-2D18-4DEB-AD69-B4B54C6FF497}" srcOrd="8" destOrd="0" presId="urn:microsoft.com/office/officeart/2008/layout/LinedList"/>
    <dgm:cxn modelId="{D4C02CDB-6449-43E0-8786-DC513126342C}" type="presParOf" srcId="{E6E5FDDC-A09A-44D6-B1C6-4FD608500021}" destId="{C955A495-52A7-4F47-B713-188E1F4C7372}" srcOrd="9" destOrd="0" presId="urn:microsoft.com/office/officeart/2008/layout/LinedList"/>
    <dgm:cxn modelId="{984CBEA0-E450-4CF8-828B-7C2EA938A5D4}" type="presParOf" srcId="{C955A495-52A7-4F47-B713-188E1F4C7372}" destId="{9CE60A7E-903E-46D1-A6F0-E76267D322C7}" srcOrd="0" destOrd="0" presId="urn:microsoft.com/office/officeart/2008/layout/LinedList"/>
    <dgm:cxn modelId="{15AF22B5-6687-4F9A-9092-010CA663119F}" type="presParOf" srcId="{C955A495-52A7-4F47-B713-188E1F4C7372}" destId="{C04FC67A-A829-4369-B2BF-E19845AEED9D}" srcOrd="1" destOrd="0" presId="urn:microsoft.com/office/officeart/2008/layout/LinedList"/>
    <dgm:cxn modelId="{8C58B32F-B7D9-4E9A-B79A-314926FA7498}" type="presParOf" srcId="{E6E5FDDC-A09A-44D6-B1C6-4FD608500021}" destId="{E39BE7B1-AD46-4C19-B08E-F7401F6901CC}" srcOrd="10" destOrd="0" presId="urn:microsoft.com/office/officeart/2008/layout/LinedList"/>
    <dgm:cxn modelId="{D739D2B3-B2AF-422F-8D2A-A32AD6D01B76}" type="presParOf" srcId="{E6E5FDDC-A09A-44D6-B1C6-4FD608500021}" destId="{08E84B0E-E290-4CA3-9D73-7AC4AA821D8E}" srcOrd="11" destOrd="0" presId="urn:microsoft.com/office/officeart/2008/layout/LinedList"/>
    <dgm:cxn modelId="{0F0BD3C8-D5EB-467A-8FDD-DBAA1A2CA173}" type="presParOf" srcId="{08E84B0E-E290-4CA3-9D73-7AC4AA821D8E}" destId="{21A97F14-877D-49BF-8C2E-5C0FDDA789BB}" srcOrd="0" destOrd="0" presId="urn:microsoft.com/office/officeart/2008/layout/LinedList"/>
    <dgm:cxn modelId="{9BEB314B-8705-43C2-9958-50C94BF2EAF5}" type="presParOf" srcId="{08E84B0E-E290-4CA3-9D73-7AC4AA821D8E}" destId="{77D455DF-77E4-40C9-8469-EC46F394D33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037D9-4971-4F9F-BD47-FAC010804402}" type="doc">
      <dgm:prSet loTypeId="urn:microsoft.com/office/officeart/2005/8/layout/process4" loCatId="process" qsTypeId="urn:microsoft.com/office/officeart/2005/8/quickstyle/simple2" qsCatId="simple" csTypeId="urn:microsoft.com/office/officeart/2005/8/colors/accent1_2" csCatId="accent1"/>
      <dgm:spPr/>
      <dgm:t>
        <a:bodyPr/>
        <a:lstStyle/>
        <a:p>
          <a:endParaRPr lang="en-US"/>
        </a:p>
      </dgm:t>
    </dgm:pt>
    <dgm:pt modelId="{2FAD9663-7AE8-48D5-B9F0-9E9667EE2986}">
      <dgm:prSet/>
      <dgm:spPr/>
      <dgm:t>
        <a:bodyPr/>
        <a:lstStyle/>
        <a:p>
          <a:r>
            <a:rPr lang="fi-FI"/>
            <a:t>Esteettömyys ja saavutettavuus liittyvät käsitteinä toisiinsa:</a:t>
          </a:r>
          <a:endParaRPr lang="en-US"/>
        </a:p>
      </dgm:t>
    </dgm:pt>
    <dgm:pt modelId="{4B4B79BF-13A8-411A-A324-055515F7B300}" type="parTrans" cxnId="{054B9990-F38E-42D1-A8E7-7EE5F7810C80}">
      <dgm:prSet/>
      <dgm:spPr/>
      <dgm:t>
        <a:bodyPr/>
        <a:lstStyle/>
        <a:p>
          <a:endParaRPr lang="en-US"/>
        </a:p>
      </dgm:t>
    </dgm:pt>
    <dgm:pt modelId="{0C4A2429-B3CC-4C40-A19F-A26EDF730508}" type="sibTrans" cxnId="{054B9990-F38E-42D1-A8E7-7EE5F7810C80}">
      <dgm:prSet/>
      <dgm:spPr/>
      <dgm:t>
        <a:bodyPr/>
        <a:lstStyle/>
        <a:p>
          <a:endParaRPr lang="en-US"/>
        </a:p>
      </dgm:t>
    </dgm:pt>
    <dgm:pt modelId="{83E0822F-5B60-49BB-9125-6EB4A5AFC0F4}">
      <dgm:prSet/>
      <dgm:spPr/>
      <dgm:t>
        <a:bodyPr/>
        <a:lstStyle/>
        <a:p>
          <a:r>
            <a:rPr lang="fi-FI"/>
            <a:t>Saavutettavuus tukee mahdollisuutta täysimääräiseen osallisuuteen yksilön ominaisuuksista riippumatta.</a:t>
          </a:r>
          <a:endParaRPr lang="en-US"/>
        </a:p>
      </dgm:t>
    </dgm:pt>
    <dgm:pt modelId="{CA214237-7AD4-4BBD-904B-D09135B069AD}" type="parTrans" cxnId="{D79F6FCE-AEB8-473F-8A40-E932E7D73123}">
      <dgm:prSet/>
      <dgm:spPr/>
      <dgm:t>
        <a:bodyPr/>
        <a:lstStyle/>
        <a:p>
          <a:endParaRPr lang="en-US"/>
        </a:p>
      </dgm:t>
    </dgm:pt>
    <dgm:pt modelId="{D54E64FE-41AB-4B95-8B2E-CCE29DF32D88}" type="sibTrans" cxnId="{D79F6FCE-AEB8-473F-8A40-E932E7D73123}">
      <dgm:prSet/>
      <dgm:spPr/>
      <dgm:t>
        <a:bodyPr/>
        <a:lstStyle/>
        <a:p>
          <a:endParaRPr lang="en-US"/>
        </a:p>
      </dgm:t>
    </dgm:pt>
    <dgm:pt modelId="{DC6FADE5-648C-4093-999C-C68DCAF3F3FF}">
      <dgm:prSet/>
      <dgm:spPr/>
      <dgm:t>
        <a:bodyPr/>
        <a:lstStyle/>
        <a:p>
          <a:r>
            <a:rPr lang="fi-FI"/>
            <a:t>Esteettömyys eli </a:t>
          </a:r>
          <a:r>
            <a:rPr lang="fi-FI" b="1"/>
            <a:t>soveltuvuus erilaisten ihmisten käyttöön </a:t>
          </a:r>
          <a:r>
            <a:rPr lang="fi-FI"/>
            <a:t>on saavutettavuuden edellytys.</a:t>
          </a:r>
          <a:endParaRPr lang="en-US"/>
        </a:p>
      </dgm:t>
    </dgm:pt>
    <dgm:pt modelId="{54F445D0-29CA-456B-8F85-7F66F3B0DF74}" type="parTrans" cxnId="{14923616-3962-4F48-A931-6D24D65F9313}">
      <dgm:prSet/>
      <dgm:spPr/>
      <dgm:t>
        <a:bodyPr/>
        <a:lstStyle/>
        <a:p>
          <a:endParaRPr lang="en-US"/>
        </a:p>
      </dgm:t>
    </dgm:pt>
    <dgm:pt modelId="{F1500526-9CC3-472A-AC40-A775DCBBBAC7}" type="sibTrans" cxnId="{14923616-3962-4F48-A931-6D24D65F9313}">
      <dgm:prSet/>
      <dgm:spPr/>
      <dgm:t>
        <a:bodyPr/>
        <a:lstStyle/>
        <a:p>
          <a:endParaRPr lang="en-US"/>
        </a:p>
      </dgm:t>
    </dgm:pt>
    <dgm:pt modelId="{B77EFC7B-7762-448B-850B-8A390B46EB05}" type="pres">
      <dgm:prSet presAssocID="{206037D9-4971-4F9F-BD47-FAC010804402}" presName="Name0" presStyleCnt="0">
        <dgm:presLayoutVars>
          <dgm:dir/>
          <dgm:animLvl val="lvl"/>
          <dgm:resizeHandles val="exact"/>
        </dgm:presLayoutVars>
      </dgm:prSet>
      <dgm:spPr/>
    </dgm:pt>
    <dgm:pt modelId="{E94BF6F2-2DCB-4430-82E9-63E0A2FD0B37}" type="pres">
      <dgm:prSet presAssocID="{DC6FADE5-648C-4093-999C-C68DCAF3F3FF}" presName="boxAndChildren" presStyleCnt="0"/>
      <dgm:spPr/>
    </dgm:pt>
    <dgm:pt modelId="{DE68E482-8D5C-471A-9F3B-B73B8AD9229F}" type="pres">
      <dgm:prSet presAssocID="{DC6FADE5-648C-4093-999C-C68DCAF3F3FF}" presName="parentTextBox" presStyleLbl="node1" presStyleIdx="0" presStyleCnt="3"/>
      <dgm:spPr/>
    </dgm:pt>
    <dgm:pt modelId="{FCFBE196-A96E-4AA8-9673-191139BAFA65}" type="pres">
      <dgm:prSet presAssocID="{D54E64FE-41AB-4B95-8B2E-CCE29DF32D88}" presName="sp" presStyleCnt="0"/>
      <dgm:spPr/>
    </dgm:pt>
    <dgm:pt modelId="{D99C5C2E-7C50-4D96-B087-FBE05C4F5556}" type="pres">
      <dgm:prSet presAssocID="{83E0822F-5B60-49BB-9125-6EB4A5AFC0F4}" presName="arrowAndChildren" presStyleCnt="0"/>
      <dgm:spPr/>
    </dgm:pt>
    <dgm:pt modelId="{5D7CBA6D-D979-4EE2-B448-B9AC62C708A6}" type="pres">
      <dgm:prSet presAssocID="{83E0822F-5B60-49BB-9125-6EB4A5AFC0F4}" presName="parentTextArrow" presStyleLbl="node1" presStyleIdx="1" presStyleCnt="3"/>
      <dgm:spPr/>
    </dgm:pt>
    <dgm:pt modelId="{565949D3-45FA-4B7E-9D86-BD09B0BF6C40}" type="pres">
      <dgm:prSet presAssocID="{0C4A2429-B3CC-4C40-A19F-A26EDF730508}" presName="sp" presStyleCnt="0"/>
      <dgm:spPr/>
    </dgm:pt>
    <dgm:pt modelId="{31E2F407-15D3-44DB-B438-73098CD236FD}" type="pres">
      <dgm:prSet presAssocID="{2FAD9663-7AE8-48D5-B9F0-9E9667EE2986}" presName="arrowAndChildren" presStyleCnt="0"/>
      <dgm:spPr/>
    </dgm:pt>
    <dgm:pt modelId="{C66B9472-8CE8-455D-A70B-DF3F8A16D705}" type="pres">
      <dgm:prSet presAssocID="{2FAD9663-7AE8-48D5-B9F0-9E9667EE2986}" presName="parentTextArrow" presStyleLbl="node1" presStyleIdx="2" presStyleCnt="3"/>
      <dgm:spPr/>
    </dgm:pt>
  </dgm:ptLst>
  <dgm:cxnLst>
    <dgm:cxn modelId="{BC464401-5303-45F4-B981-9D872BFE0320}" type="presOf" srcId="{2FAD9663-7AE8-48D5-B9F0-9E9667EE2986}" destId="{C66B9472-8CE8-455D-A70B-DF3F8A16D705}" srcOrd="0" destOrd="0" presId="urn:microsoft.com/office/officeart/2005/8/layout/process4"/>
    <dgm:cxn modelId="{14923616-3962-4F48-A931-6D24D65F9313}" srcId="{206037D9-4971-4F9F-BD47-FAC010804402}" destId="{DC6FADE5-648C-4093-999C-C68DCAF3F3FF}" srcOrd="2" destOrd="0" parTransId="{54F445D0-29CA-456B-8F85-7F66F3B0DF74}" sibTransId="{F1500526-9CC3-472A-AC40-A775DCBBBAC7}"/>
    <dgm:cxn modelId="{514A4A26-CC7B-455A-9C29-1C68D3E2D28B}" type="presOf" srcId="{206037D9-4971-4F9F-BD47-FAC010804402}" destId="{B77EFC7B-7762-448B-850B-8A390B46EB05}" srcOrd="0" destOrd="0" presId="urn:microsoft.com/office/officeart/2005/8/layout/process4"/>
    <dgm:cxn modelId="{1BAC3666-10AA-460C-99A7-311F2608581B}" type="presOf" srcId="{83E0822F-5B60-49BB-9125-6EB4A5AFC0F4}" destId="{5D7CBA6D-D979-4EE2-B448-B9AC62C708A6}" srcOrd="0" destOrd="0" presId="urn:microsoft.com/office/officeart/2005/8/layout/process4"/>
    <dgm:cxn modelId="{11B6EB49-AAD9-4BBC-B8F4-946507FC4C96}" type="presOf" srcId="{DC6FADE5-648C-4093-999C-C68DCAF3F3FF}" destId="{DE68E482-8D5C-471A-9F3B-B73B8AD9229F}" srcOrd="0" destOrd="0" presId="urn:microsoft.com/office/officeart/2005/8/layout/process4"/>
    <dgm:cxn modelId="{054B9990-F38E-42D1-A8E7-7EE5F7810C80}" srcId="{206037D9-4971-4F9F-BD47-FAC010804402}" destId="{2FAD9663-7AE8-48D5-B9F0-9E9667EE2986}" srcOrd="0" destOrd="0" parTransId="{4B4B79BF-13A8-411A-A324-055515F7B300}" sibTransId="{0C4A2429-B3CC-4C40-A19F-A26EDF730508}"/>
    <dgm:cxn modelId="{D79F6FCE-AEB8-473F-8A40-E932E7D73123}" srcId="{206037D9-4971-4F9F-BD47-FAC010804402}" destId="{83E0822F-5B60-49BB-9125-6EB4A5AFC0F4}" srcOrd="1" destOrd="0" parTransId="{CA214237-7AD4-4BBD-904B-D09135B069AD}" sibTransId="{D54E64FE-41AB-4B95-8B2E-CCE29DF32D88}"/>
    <dgm:cxn modelId="{16D5BDD8-4597-437C-BCDE-D5B258E377E7}" type="presParOf" srcId="{B77EFC7B-7762-448B-850B-8A390B46EB05}" destId="{E94BF6F2-2DCB-4430-82E9-63E0A2FD0B37}" srcOrd="0" destOrd="0" presId="urn:microsoft.com/office/officeart/2005/8/layout/process4"/>
    <dgm:cxn modelId="{F851D8E8-F43B-4688-82CB-E837BF27EC14}" type="presParOf" srcId="{E94BF6F2-2DCB-4430-82E9-63E0A2FD0B37}" destId="{DE68E482-8D5C-471A-9F3B-B73B8AD9229F}" srcOrd="0" destOrd="0" presId="urn:microsoft.com/office/officeart/2005/8/layout/process4"/>
    <dgm:cxn modelId="{144CB7C4-3CC7-4A16-8140-D613195D786F}" type="presParOf" srcId="{B77EFC7B-7762-448B-850B-8A390B46EB05}" destId="{FCFBE196-A96E-4AA8-9673-191139BAFA65}" srcOrd="1" destOrd="0" presId="urn:microsoft.com/office/officeart/2005/8/layout/process4"/>
    <dgm:cxn modelId="{C31FE355-7A56-469F-AB9A-6895B298F819}" type="presParOf" srcId="{B77EFC7B-7762-448B-850B-8A390B46EB05}" destId="{D99C5C2E-7C50-4D96-B087-FBE05C4F5556}" srcOrd="2" destOrd="0" presId="urn:microsoft.com/office/officeart/2005/8/layout/process4"/>
    <dgm:cxn modelId="{148FA718-415C-4F02-93C1-938C5F8DC3C5}" type="presParOf" srcId="{D99C5C2E-7C50-4D96-B087-FBE05C4F5556}" destId="{5D7CBA6D-D979-4EE2-B448-B9AC62C708A6}" srcOrd="0" destOrd="0" presId="urn:microsoft.com/office/officeart/2005/8/layout/process4"/>
    <dgm:cxn modelId="{C095C6C8-25E2-457D-BDB8-CBF86591F6EC}" type="presParOf" srcId="{B77EFC7B-7762-448B-850B-8A390B46EB05}" destId="{565949D3-45FA-4B7E-9D86-BD09B0BF6C40}" srcOrd="3" destOrd="0" presId="urn:microsoft.com/office/officeart/2005/8/layout/process4"/>
    <dgm:cxn modelId="{59A119A5-3BE1-403F-B872-32DC24B5DC0E}" type="presParOf" srcId="{B77EFC7B-7762-448B-850B-8A390B46EB05}" destId="{31E2F407-15D3-44DB-B438-73098CD236FD}" srcOrd="4" destOrd="0" presId="urn:microsoft.com/office/officeart/2005/8/layout/process4"/>
    <dgm:cxn modelId="{738D3FE2-FF39-4BE4-ADF2-31F0CB954058}" type="presParOf" srcId="{31E2F407-15D3-44DB-B438-73098CD236FD}" destId="{C66B9472-8CE8-455D-A70B-DF3F8A16D70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5E5E7E-C670-47B2-A992-C196296BF99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D4D26E8-3877-4C31-96DF-DBC72CEBD307}">
      <dgm:prSet/>
      <dgm:spPr/>
      <dgm:t>
        <a:bodyPr/>
        <a:lstStyle/>
        <a:p>
          <a:r>
            <a:rPr lang="fi-FI"/>
            <a:t>Esteettömyys on jaettavissa:</a:t>
          </a:r>
          <a:endParaRPr lang="en-US"/>
        </a:p>
      </dgm:t>
    </dgm:pt>
    <dgm:pt modelId="{BA7AF3AC-53D4-41E8-9BDD-5D448AA4152C}" type="parTrans" cxnId="{A43D37C9-15DE-48CF-91D0-E15A30D60B91}">
      <dgm:prSet/>
      <dgm:spPr/>
      <dgm:t>
        <a:bodyPr/>
        <a:lstStyle/>
        <a:p>
          <a:endParaRPr lang="en-US"/>
        </a:p>
      </dgm:t>
    </dgm:pt>
    <dgm:pt modelId="{795A791A-EBA1-4DE8-9AE2-43602629C957}" type="sibTrans" cxnId="{A43D37C9-15DE-48CF-91D0-E15A30D60B91}">
      <dgm:prSet/>
      <dgm:spPr/>
      <dgm:t>
        <a:bodyPr/>
        <a:lstStyle/>
        <a:p>
          <a:endParaRPr lang="en-US"/>
        </a:p>
      </dgm:t>
    </dgm:pt>
    <dgm:pt modelId="{11A11394-E310-4D5A-B79D-BDFB1457D81C}">
      <dgm:prSet/>
      <dgm:spPr/>
      <dgm:t>
        <a:bodyPr/>
        <a:lstStyle/>
        <a:p>
          <a:r>
            <a:rPr lang="fi-FI"/>
            <a:t>rakennetun ympäristön esteettömyyteen</a:t>
          </a:r>
          <a:endParaRPr lang="en-US"/>
        </a:p>
      </dgm:t>
    </dgm:pt>
    <dgm:pt modelId="{2FC6D8BA-B7AA-49E8-BCDD-E1AFD0B1F5C9}" type="parTrans" cxnId="{7D718061-BAC6-4E9D-8EB5-47037D302A99}">
      <dgm:prSet/>
      <dgm:spPr/>
      <dgm:t>
        <a:bodyPr/>
        <a:lstStyle/>
        <a:p>
          <a:endParaRPr lang="en-US"/>
        </a:p>
      </dgm:t>
    </dgm:pt>
    <dgm:pt modelId="{05410329-A620-4F3B-B022-913E67D54F7D}" type="sibTrans" cxnId="{7D718061-BAC6-4E9D-8EB5-47037D302A99}">
      <dgm:prSet/>
      <dgm:spPr/>
      <dgm:t>
        <a:bodyPr/>
        <a:lstStyle/>
        <a:p>
          <a:endParaRPr lang="en-US"/>
        </a:p>
      </dgm:t>
    </dgm:pt>
    <dgm:pt modelId="{68A407A7-3281-4715-9D36-A56C3F2ADB1D}">
      <dgm:prSet/>
      <dgm:spPr/>
      <dgm:t>
        <a:bodyPr/>
        <a:lstStyle/>
        <a:p>
          <a:r>
            <a:rPr lang="fi-FI"/>
            <a:t>asenteelliseen ja sosiaaliseen esteettömyyteen</a:t>
          </a:r>
          <a:endParaRPr lang="en-US"/>
        </a:p>
      </dgm:t>
    </dgm:pt>
    <dgm:pt modelId="{BB42D59B-1508-47EE-B207-676189F4EFA2}" type="parTrans" cxnId="{EDBE757C-4522-4229-B05E-8F9C0A5D49C4}">
      <dgm:prSet/>
      <dgm:spPr/>
      <dgm:t>
        <a:bodyPr/>
        <a:lstStyle/>
        <a:p>
          <a:endParaRPr lang="en-US"/>
        </a:p>
      </dgm:t>
    </dgm:pt>
    <dgm:pt modelId="{8441B9D5-250A-46BA-A83A-883430950FF5}" type="sibTrans" cxnId="{EDBE757C-4522-4229-B05E-8F9C0A5D49C4}">
      <dgm:prSet/>
      <dgm:spPr/>
      <dgm:t>
        <a:bodyPr/>
        <a:lstStyle/>
        <a:p>
          <a:endParaRPr lang="en-US"/>
        </a:p>
      </dgm:t>
    </dgm:pt>
    <dgm:pt modelId="{1AA379BD-036D-466B-9B6D-26B9788453D6}">
      <dgm:prSet/>
      <dgm:spPr/>
      <dgm:t>
        <a:bodyPr/>
        <a:lstStyle/>
        <a:p>
          <a:r>
            <a:rPr lang="fi-FI"/>
            <a:t>viestinnän esteettömyyteen.</a:t>
          </a:r>
          <a:endParaRPr lang="en-US"/>
        </a:p>
      </dgm:t>
    </dgm:pt>
    <dgm:pt modelId="{91849391-F0CE-4EBB-BBEC-FA784AB2CDE1}" type="parTrans" cxnId="{6CCC2FAE-20AE-4C82-A432-1A28FB0A6749}">
      <dgm:prSet/>
      <dgm:spPr/>
      <dgm:t>
        <a:bodyPr/>
        <a:lstStyle/>
        <a:p>
          <a:endParaRPr lang="en-US"/>
        </a:p>
      </dgm:t>
    </dgm:pt>
    <dgm:pt modelId="{F23AF32F-6BAC-45FE-8C11-C96C9927B578}" type="sibTrans" cxnId="{6CCC2FAE-20AE-4C82-A432-1A28FB0A6749}">
      <dgm:prSet/>
      <dgm:spPr/>
      <dgm:t>
        <a:bodyPr/>
        <a:lstStyle/>
        <a:p>
          <a:endParaRPr lang="en-US"/>
        </a:p>
      </dgm:t>
    </dgm:pt>
    <dgm:pt modelId="{BF965EAE-31A4-4841-BA2E-2C164495CA4A}" type="pres">
      <dgm:prSet presAssocID="{1D5E5E7E-C670-47B2-A992-C196296BF99C}" presName="vert0" presStyleCnt="0">
        <dgm:presLayoutVars>
          <dgm:dir/>
          <dgm:animOne val="branch"/>
          <dgm:animLvl val="lvl"/>
        </dgm:presLayoutVars>
      </dgm:prSet>
      <dgm:spPr/>
    </dgm:pt>
    <dgm:pt modelId="{68C3B29E-01FC-472F-B018-BA3E274D255A}" type="pres">
      <dgm:prSet presAssocID="{CD4D26E8-3877-4C31-96DF-DBC72CEBD307}" presName="thickLine" presStyleLbl="alignNode1" presStyleIdx="0" presStyleCnt="1"/>
      <dgm:spPr/>
    </dgm:pt>
    <dgm:pt modelId="{F1CB9023-C539-4ACB-8D56-E943DD6BAE03}" type="pres">
      <dgm:prSet presAssocID="{CD4D26E8-3877-4C31-96DF-DBC72CEBD307}" presName="horz1" presStyleCnt="0"/>
      <dgm:spPr/>
    </dgm:pt>
    <dgm:pt modelId="{A181D3FC-B4F7-4A46-8F02-C0371A30DE73}" type="pres">
      <dgm:prSet presAssocID="{CD4D26E8-3877-4C31-96DF-DBC72CEBD307}" presName="tx1" presStyleLbl="revTx" presStyleIdx="0" presStyleCnt="4"/>
      <dgm:spPr/>
    </dgm:pt>
    <dgm:pt modelId="{E55AC758-B651-4281-A662-E1D4272B9CCD}" type="pres">
      <dgm:prSet presAssocID="{CD4D26E8-3877-4C31-96DF-DBC72CEBD307}" presName="vert1" presStyleCnt="0"/>
      <dgm:spPr/>
    </dgm:pt>
    <dgm:pt modelId="{061C9D0D-9447-45F9-8E43-314CD507EFE9}" type="pres">
      <dgm:prSet presAssocID="{11A11394-E310-4D5A-B79D-BDFB1457D81C}" presName="vertSpace2a" presStyleCnt="0"/>
      <dgm:spPr/>
    </dgm:pt>
    <dgm:pt modelId="{FA245D0F-1F39-4C1E-8E46-B630C0C4223F}" type="pres">
      <dgm:prSet presAssocID="{11A11394-E310-4D5A-B79D-BDFB1457D81C}" presName="horz2" presStyleCnt="0"/>
      <dgm:spPr/>
    </dgm:pt>
    <dgm:pt modelId="{9E4F95DF-669F-497A-9E78-9B1678072B22}" type="pres">
      <dgm:prSet presAssocID="{11A11394-E310-4D5A-B79D-BDFB1457D81C}" presName="horzSpace2" presStyleCnt="0"/>
      <dgm:spPr/>
    </dgm:pt>
    <dgm:pt modelId="{97758925-52B3-4E98-BF74-A3F135ECC5C8}" type="pres">
      <dgm:prSet presAssocID="{11A11394-E310-4D5A-B79D-BDFB1457D81C}" presName="tx2" presStyleLbl="revTx" presStyleIdx="1" presStyleCnt="4"/>
      <dgm:spPr/>
    </dgm:pt>
    <dgm:pt modelId="{2506CAD2-6376-4D09-82B9-2046C494F531}" type="pres">
      <dgm:prSet presAssocID="{11A11394-E310-4D5A-B79D-BDFB1457D81C}" presName="vert2" presStyleCnt="0"/>
      <dgm:spPr/>
    </dgm:pt>
    <dgm:pt modelId="{00271F3F-6DCE-44FF-99A0-A305958E503C}" type="pres">
      <dgm:prSet presAssocID="{11A11394-E310-4D5A-B79D-BDFB1457D81C}" presName="thinLine2b" presStyleLbl="callout" presStyleIdx="0" presStyleCnt="3"/>
      <dgm:spPr/>
    </dgm:pt>
    <dgm:pt modelId="{5731CBB0-DEC2-464F-A1A5-AB1C894A25D0}" type="pres">
      <dgm:prSet presAssocID="{11A11394-E310-4D5A-B79D-BDFB1457D81C}" presName="vertSpace2b" presStyleCnt="0"/>
      <dgm:spPr/>
    </dgm:pt>
    <dgm:pt modelId="{13343AFF-934C-4EEF-B2DB-EDEDC8E3D81D}" type="pres">
      <dgm:prSet presAssocID="{68A407A7-3281-4715-9D36-A56C3F2ADB1D}" presName="horz2" presStyleCnt="0"/>
      <dgm:spPr/>
    </dgm:pt>
    <dgm:pt modelId="{95AB4A0F-BA03-4222-9BE8-FE5045F4C765}" type="pres">
      <dgm:prSet presAssocID="{68A407A7-3281-4715-9D36-A56C3F2ADB1D}" presName="horzSpace2" presStyleCnt="0"/>
      <dgm:spPr/>
    </dgm:pt>
    <dgm:pt modelId="{A4C42B8F-A6F1-43DB-ACF2-18E1B18F0886}" type="pres">
      <dgm:prSet presAssocID="{68A407A7-3281-4715-9D36-A56C3F2ADB1D}" presName="tx2" presStyleLbl="revTx" presStyleIdx="2" presStyleCnt="4"/>
      <dgm:spPr/>
    </dgm:pt>
    <dgm:pt modelId="{F8052F38-632C-4AA1-9F81-3E2B2C01FE53}" type="pres">
      <dgm:prSet presAssocID="{68A407A7-3281-4715-9D36-A56C3F2ADB1D}" presName="vert2" presStyleCnt="0"/>
      <dgm:spPr/>
    </dgm:pt>
    <dgm:pt modelId="{10E8FC3A-73CD-4E4C-AFB7-A3E0BC8025DC}" type="pres">
      <dgm:prSet presAssocID="{68A407A7-3281-4715-9D36-A56C3F2ADB1D}" presName="thinLine2b" presStyleLbl="callout" presStyleIdx="1" presStyleCnt="3"/>
      <dgm:spPr/>
    </dgm:pt>
    <dgm:pt modelId="{AB5AE0AA-ECF9-4442-B8F2-73644743F5E7}" type="pres">
      <dgm:prSet presAssocID="{68A407A7-3281-4715-9D36-A56C3F2ADB1D}" presName="vertSpace2b" presStyleCnt="0"/>
      <dgm:spPr/>
    </dgm:pt>
    <dgm:pt modelId="{CBDED3F3-79E8-4574-B44C-F36083AF10CE}" type="pres">
      <dgm:prSet presAssocID="{1AA379BD-036D-466B-9B6D-26B9788453D6}" presName="horz2" presStyleCnt="0"/>
      <dgm:spPr/>
    </dgm:pt>
    <dgm:pt modelId="{265D35C0-792C-49A2-A949-7C61999DCF3C}" type="pres">
      <dgm:prSet presAssocID="{1AA379BD-036D-466B-9B6D-26B9788453D6}" presName="horzSpace2" presStyleCnt="0"/>
      <dgm:spPr/>
    </dgm:pt>
    <dgm:pt modelId="{AC3E980D-7152-4A1F-AF28-56186F9C7EA8}" type="pres">
      <dgm:prSet presAssocID="{1AA379BD-036D-466B-9B6D-26B9788453D6}" presName="tx2" presStyleLbl="revTx" presStyleIdx="3" presStyleCnt="4"/>
      <dgm:spPr/>
    </dgm:pt>
    <dgm:pt modelId="{6DA7978A-BED5-4FA0-9B57-D7AA1BAB5A93}" type="pres">
      <dgm:prSet presAssocID="{1AA379BD-036D-466B-9B6D-26B9788453D6}" presName="vert2" presStyleCnt="0"/>
      <dgm:spPr/>
    </dgm:pt>
    <dgm:pt modelId="{0AB57065-7C39-468C-A2C0-942BEA7A3D74}" type="pres">
      <dgm:prSet presAssocID="{1AA379BD-036D-466B-9B6D-26B9788453D6}" presName="thinLine2b" presStyleLbl="callout" presStyleIdx="2" presStyleCnt="3"/>
      <dgm:spPr/>
    </dgm:pt>
    <dgm:pt modelId="{846351F1-F292-4EF0-BFDB-403AFBD32813}" type="pres">
      <dgm:prSet presAssocID="{1AA379BD-036D-466B-9B6D-26B9788453D6}" presName="vertSpace2b" presStyleCnt="0"/>
      <dgm:spPr/>
    </dgm:pt>
  </dgm:ptLst>
  <dgm:cxnLst>
    <dgm:cxn modelId="{554E693C-315C-4CBB-A4E9-D33E3628647A}" type="presOf" srcId="{CD4D26E8-3877-4C31-96DF-DBC72CEBD307}" destId="{A181D3FC-B4F7-4A46-8F02-C0371A30DE73}" srcOrd="0" destOrd="0" presId="urn:microsoft.com/office/officeart/2008/layout/LinedList"/>
    <dgm:cxn modelId="{2A98735C-42D1-4155-8E77-E7799642CC11}" type="presOf" srcId="{68A407A7-3281-4715-9D36-A56C3F2ADB1D}" destId="{A4C42B8F-A6F1-43DB-ACF2-18E1B18F0886}" srcOrd="0" destOrd="0" presId="urn:microsoft.com/office/officeart/2008/layout/LinedList"/>
    <dgm:cxn modelId="{7D718061-BAC6-4E9D-8EB5-47037D302A99}" srcId="{CD4D26E8-3877-4C31-96DF-DBC72CEBD307}" destId="{11A11394-E310-4D5A-B79D-BDFB1457D81C}" srcOrd="0" destOrd="0" parTransId="{2FC6D8BA-B7AA-49E8-BCDD-E1AFD0B1F5C9}" sibTransId="{05410329-A620-4F3B-B022-913E67D54F7D}"/>
    <dgm:cxn modelId="{5D3C9177-B33B-4F26-9BBE-FD79641A2303}" type="presOf" srcId="{1AA379BD-036D-466B-9B6D-26B9788453D6}" destId="{AC3E980D-7152-4A1F-AF28-56186F9C7EA8}" srcOrd="0" destOrd="0" presId="urn:microsoft.com/office/officeart/2008/layout/LinedList"/>
    <dgm:cxn modelId="{EDBE757C-4522-4229-B05E-8F9C0A5D49C4}" srcId="{CD4D26E8-3877-4C31-96DF-DBC72CEBD307}" destId="{68A407A7-3281-4715-9D36-A56C3F2ADB1D}" srcOrd="1" destOrd="0" parTransId="{BB42D59B-1508-47EE-B207-676189F4EFA2}" sibTransId="{8441B9D5-250A-46BA-A83A-883430950FF5}"/>
    <dgm:cxn modelId="{C75F6B8B-7EB0-48E9-B911-50E56A29EBBE}" type="presOf" srcId="{11A11394-E310-4D5A-B79D-BDFB1457D81C}" destId="{97758925-52B3-4E98-BF74-A3F135ECC5C8}" srcOrd="0" destOrd="0" presId="urn:microsoft.com/office/officeart/2008/layout/LinedList"/>
    <dgm:cxn modelId="{66FA0992-5CD7-49F6-BBB0-419BC4CB1455}" type="presOf" srcId="{1D5E5E7E-C670-47B2-A992-C196296BF99C}" destId="{BF965EAE-31A4-4841-BA2E-2C164495CA4A}" srcOrd="0" destOrd="0" presId="urn:microsoft.com/office/officeart/2008/layout/LinedList"/>
    <dgm:cxn modelId="{6CCC2FAE-20AE-4C82-A432-1A28FB0A6749}" srcId="{CD4D26E8-3877-4C31-96DF-DBC72CEBD307}" destId="{1AA379BD-036D-466B-9B6D-26B9788453D6}" srcOrd="2" destOrd="0" parTransId="{91849391-F0CE-4EBB-BBEC-FA784AB2CDE1}" sibTransId="{F23AF32F-6BAC-45FE-8C11-C96C9927B578}"/>
    <dgm:cxn modelId="{A43D37C9-15DE-48CF-91D0-E15A30D60B91}" srcId="{1D5E5E7E-C670-47B2-A992-C196296BF99C}" destId="{CD4D26E8-3877-4C31-96DF-DBC72CEBD307}" srcOrd="0" destOrd="0" parTransId="{BA7AF3AC-53D4-41E8-9BDD-5D448AA4152C}" sibTransId="{795A791A-EBA1-4DE8-9AE2-43602629C957}"/>
    <dgm:cxn modelId="{672D74EB-EDA8-4067-A4D3-BB3BF58300B6}" type="presParOf" srcId="{BF965EAE-31A4-4841-BA2E-2C164495CA4A}" destId="{68C3B29E-01FC-472F-B018-BA3E274D255A}" srcOrd="0" destOrd="0" presId="urn:microsoft.com/office/officeart/2008/layout/LinedList"/>
    <dgm:cxn modelId="{59ACCA72-5127-41B8-8E55-492D77419B83}" type="presParOf" srcId="{BF965EAE-31A4-4841-BA2E-2C164495CA4A}" destId="{F1CB9023-C539-4ACB-8D56-E943DD6BAE03}" srcOrd="1" destOrd="0" presId="urn:microsoft.com/office/officeart/2008/layout/LinedList"/>
    <dgm:cxn modelId="{DFBA3B06-721B-47DE-9669-1BD6CB5E087C}" type="presParOf" srcId="{F1CB9023-C539-4ACB-8D56-E943DD6BAE03}" destId="{A181D3FC-B4F7-4A46-8F02-C0371A30DE73}" srcOrd="0" destOrd="0" presId="urn:microsoft.com/office/officeart/2008/layout/LinedList"/>
    <dgm:cxn modelId="{1F6CEC09-5C49-48C0-A6C0-1E4B0464CCB7}" type="presParOf" srcId="{F1CB9023-C539-4ACB-8D56-E943DD6BAE03}" destId="{E55AC758-B651-4281-A662-E1D4272B9CCD}" srcOrd="1" destOrd="0" presId="urn:microsoft.com/office/officeart/2008/layout/LinedList"/>
    <dgm:cxn modelId="{368B6AC9-42FC-4ABA-8A88-5B1BBEE6DC2A}" type="presParOf" srcId="{E55AC758-B651-4281-A662-E1D4272B9CCD}" destId="{061C9D0D-9447-45F9-8E43-314CD507EFE9}" srcOrd="0" destOrd="0" presId="urn:microsoft.com/office/officeart/2008/layout/LinedList"/>
    <dgm:cxn modelId="{2B2CCF21-E8D4-4539-A386-398533CF6E7F}" type="presParOf" srcId="{E55AC758-B651-4281-A662-E1D4272B9CCD}" destId="{FA245D0F-1F39-4C1E-8E46-B630C0C4223F}" srcOrd="1" destOrd="0" presId="urn:microsoft.com/office/officeart/2008/layout/LinedList"/>
    <dgm:cxn modelId="{F8020646-C9CC-418D-976F-9BD68E9E05E3}" type="presParOf" srcId="{FA245D0F-1F39-4C1E-8E46-B630C0C4223F}" destId="{9E4F95DF-669F-497A-9E78-9B1678072B22}" srcOrd="0" destOrd="0" presId="urn:microsoft.com/office/officeart/2008/layout/LinedList"/>
    <dgm:cxn modelId="{D30B08CD-B591-427A-ACDD-E59F992AD16D}" type="presParOf" srcId="{FA245D0F-1F39-4C1E-8E46-B630C0C4223F}" destId="{97758925-52B3-4E98-BF74-A3F135ECC5C8}" srcOrd="1" destOrd="0" presId="urn:microsoft.com/office/officeart/2008/layout/LinedList"/>
    <dgm:cxn modelId="{018E8A99-C824-44B3-BDDB-87398E11566B}" type="presParOf" srcId="{FA245D0F-1F39-4C1E-8E46-B630C0C4223F}" destId="{2506CAD2-6376-4D09-82B9-2046C494F531}" srcOrd="2" destOrd="0" presId="urn:microsoft.com/office/officeart/2008/layout/LinedList"/>
    <dgm:cxn modelId="{5B4972D5-6C13-4169-8BF4-80DFF01F6DE9}" type="presParOf" srcId="{E55AC758-B651-4281-A662-E1D4272B9CCD}" destId="{00271F3F-6DCE-44FF-99A0-A305958E503C}" srcOrd="2" destOrd="0" presId="urn:microsoft.com/office/officeart/2008/layout/LinedList"/>
    <dgm:cxn modelId="{DB51B74A-9E68-4A11-BD4E-8E592A240E8A}" type="presParOf" srcId="{E55AC758-B651-4281-A662-E1D4272B9CCD}" destId="{5731CBB0-DEC2-464F-A1A5-AB1C894A25D0}" srcOrd="3" destOrd="0" presId="urn:microsoft.com/office/officeart/2008/layout/LinedList"/>
    <dgm:cxn modelId="{C3B0EA14-C39E-4D55-857D-C8FB0A6EA536}" type="presParOf" srcId="{E55AC758-B651-4281-A662-E1D4272B9CCD}" destId="{13343AFF-934C-4EEF-B2DB-EDEDC8E3D81D}" srcOrd="4" destOrd="0" presId="urn:microsoft.com/office/officeart/2008/layout/LinedList"/>
    <dgm:cxn modelId="{97C4441B-3C46-44B7-8D2D-FBBA2D949BB1}" type="presParOf" srcId="{13343AFF-934C-4EEF-B2DB-EDEDC8E3D81D}" destId="{95AB4A0F-BA03-4222-9BE8-FE5045F4C765}" srcOrd="0" destOrd="0" presId="urn:microsoft.com/office/officeart/2008/layout/LinedList"/>
    <dgm:cxn modelId="{11E69B7A-E5A8-4A52-BA0E-DE653198DAB8}" type="presParOf" srcId="{13343AFF-934C-4EEF-B2DB-EDEDC8E3D81D}" destId="{A4C42B8F-A6F1-43DB-ACF2-18E1B18F0886}" srcOrd="1" destOrd="0" presId="urn:microsoft.com/office/officeart/2008/layout/LinedList"/>
    <dgm:cxn modelId="{F06C0173-A1AD-4E73-A20C-A8404F742757}" type="presParOf" srcId="{13343AFF-934C-4EEF-B2DB-EDEDC8E3D81D}" destId="{F8052F38-632C-4AA1-9F81-3E2B2C01FE53}" srcOrd="2" destOrd="0" presId="urn:microsoft.com/office/officeart/2008/layout/LinedList"/>
    <dgm:cxn modelId="{73B1063E-DAFC-498A-8BFE-0924293ACA3D}" type="presParOf" srcId="{E55AC758-B651-4281-A662-E1D4272B9CCD}" destId="{10E8FC3A-73CD-4E4C-AFB7-A3E0BC8025DC}" srcOrd="5" destOrd="0" presId="urn:microsoft.com/office/officeart/2008/layout/LinedList"/>
    <dgm:cxn modelId="{203F68BD-1F28-4D8A-A436-1D546257C352}" type="presParOf" srcId="{E55AC758-B651-4281-A662-E1D4272B9CCD}" destId="{AB5AE0AA-ECF9-4442-B8F2-73644743F5E7}" srcOrd="6" destOrd="0" presId="urn:microsoft.com/office/officeart/2008/layout/LinedList"/>
    <dgm:cxn modelId="{7FC17C8A-75D9-4B32-9CFE-2BF19BEEE261}" type="presParOf" srcId="{E55AC758-B651-4281-A662-E1D4272B9CCD}" destId="{CBDED3F3-79E8-4574-B44C-F36083AF10CE}" srcOrd="7" destOrd="0" presId="urn:microsoft.com/office/officeart/2008/layout/LinedList"/>
    <dgm:cxn modelId="{76471FAB-89A0-42AA-92F5-0BA8C66A285A}" type="presParOf" srcId="{CBDED3F3-79E8-4574-B44C-F36083AF10CE}" destId="{265D35C0-792C-49A2-A949-7C61999DCF3C}" srcOrd="0" destOrd="0" presId="urn:microsoft.com/office/officeart/2008/layout/LinedList"/>
    <dgm:cxn modelId="{DBE27F18-2B7E-4381-975A-05485B37CEC3}" type="presParOf" srcId="{CBDED3F3-79E8-4574-B44C-F36083AF10CE}" destId="{AC3E980D-7152-4A1F-AF28-56186F9C7EA8}" srcOrd="1" destOrd="0" presId="urn:microsoft.com/office/officeart/2008/layout/LinedList"/>
    <dgm:cxn modelId="{7A764AF4-9AEE-4EB6-8BCC-04617CF4B09C}" type="presParOf" srcId="{CBDED3F3-79E8-4574-B44C-F36083AF10CE}" destId="{6DA7978A-BED5-4FA0-9B57-D7AA1BAB5A93}" srcOrd="2" destOrd="0" presId="urn:microsoft.com/office/officeart/2008/layout/LinedList"/>
    <dgm:cxn modelId="{9B157F9C-E86C-4515-8185-585FA8D81D22}" type="presParOf" srcId="{E55AC758-B651-4281-A662-E1D4272B9CCD}" destId="{0AB57065-7C39-468C-A2C0-942BEA7A3D74}" srcOrd="8" destOrd="0" presId="urn:microsoft.com/office/officeart/2008/layout/LinedList"/>
    <dgm:cxn modelId="{52420003-2BBA-435E-B26E-AC3F222A5DCE}" type="presParOf" srcId="{E55AC758-B651-4281-A662-E1D4272B9CCD}" destId="{846351F1-F292-4EF0-BFDB-403AFBD32813}"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6A090-75EE-4B72-BDAE-4E6EABEE8E8B}">
      <dsp:nvSpPr>
        <dsp:cNvPr id="0" name=""/>
        <dsp:cNvSpPr/>
      </dsp:nvSpPr>
      <dsp:spPr>
        <a:xfrm>
          <a:off x="0" y="2144"/>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C452A2-9205-4883-A2A6-113637888967}">
      <dsp:nvSpPr>
        <dsp:cNvPr id="0" name=""/>
        <dsp:cNvSpPr/>
      </dsp:nvSpPr>
      <dsp:spPr>
        <a:xfrm>
          <a:off x="0" y="2144"/>
          <a:ext cx="8353425" cy="73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i-FI" sz="3200" kern="1200"/>
            <a:t>Saavutettavuus on:</a:t>
          </a:r>
          <a:endParaRPr lang="en-US" sz="3200" kern="1200"/>
        </a:p>
      </dsp:txBody>
      <dsp:txXfrm>
        <a:off x="0" y="2144"/>
        <a:ext cx="8353425" cy="731387"/>
      </dsp:txXfrm>
    </dsp:sp>
    <dsp:sp modelId="{0E2C408A-478D-4451-8959-4814500D8F62}">
      <dsp:nvSpPr>
        <dsp:cNvPr id="0" name=""/>
        <dsp:cNvSpPr/>
      </dsp:nvSpPr>
      <dsp:spPr>
        <a:xfrm>
          <a:off x="0" y="733531"/>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1B300-1C0D-4372-9904-241E80D470D3}">
      <dsp:nvSpPr>
        <dsp:cNvPr id="0" name=""/>
        <dsp:cNvSpPr/>
      </dsp:nvSpPr>
      <dsp:spPr>
        <a:xfrm>
          <a:off x="0" y="733531"/>
          <a:ext cx="8353425" cy="73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i-FI" sz="3200" kern="1200"/>
            <a:t>asenteellista saavutettavuutta</a:t>
          </a:r>
          <a:endParaRPr lang="en-US" sz="3200" kern="1200"/>
        </a:p>
      </dsp:txBody>
      <dsp:txXfrm>
        <a:off x="0" y="733531"/>
        <a:ext cx="8353425" cy="731387"/>
      </dsp:txXfrm>
    </dsp:sp>
    <dsp:sp modelId="{A804BCBD-035C-44E4-A277-13ABF8AB2FDE}">
      <dsp:nvSpPr>
        <dsp:cNvPr id="0" name=""/>
        <dsp:cNvSpPr/>
      </dsp:nvSpPr>
      <dsp:spPr>
        <a:xfrm>
          <a:off x="0" y="1464918"/>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E5275-455B-43E5-A7AB-65D5495180DF}">
      <dsp:nvSpPr>
        <dsp:cNvPr id="0" name=""/>
        <dsp:cNvSpPr/>
      </dsp:nvSpPr>
      <dsp:spPr>
        <a:xfrm>
          <a:off x="0" y="1464918"/>
          <a:ext cx="8353425" cy="73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i-FI" sz="3200" kern="1200"/>
            <a:t>fyysistä saavutettavuutta eli esteettömyyttä</a:t>
          </a:r>
          <a:endParaRPr lang="en-US" sz="3200" kern="1200"/>
        </a:p>
      </dsp:txBody>
      <dsp:txXfrm>
        <a:off x="0" y="1464918"/>
        <a:ext cx="8353425" cy="731387"/>
      </dsp:txXfrm>
    </dsp:sp>
    <dsp:sp modelId="{A0FE3540-6EAA-4493-8DD9-162FB1849529}">
      <dsp:nvSpPr>
        <dsp:cNvPr id="0" name=""/>
        <dsp:cNvSpPr/>
      </dsp:nvSpPr>
      <dsp:spPr>
        <a:xfrm>
          <a:off x="0" y="2196306"/>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EF64A-390C-4915-A805-A5A7A7D1A04D}">
      <dsp:nvSpPr>
        <dsp:cNvPr id="0" name=""/>
        <dsp:cNvSpPr/>
      </dsp:nvSpPr>
      <dsp:spPr>
        <a:xfrm>
          <a:off x="0" y="2196305"/>
          <a:ext cx="8353425" cy="73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i-FI" sz="3200" b="1" kern="1200" dirty="0">
              <a:solidFill>
                <a:srgbClr val="FF3399"/>
              </a:solidFill>
            </a:rPr>
            <a:t>viestinnän saavutettavuutta (!)</a:t>
          </a:r>
          <a:endParaRPr lang="en-US" sz="3200" b="1" kern="1200" dirty="0">
            <a:solidFill>
              <a:srgbClr val="FF3399"/>
            </a:solidFill>
          </a:endParaRPr>
        </a:p>
      </dsp:txBody>
      <dsp:txXfrm>
        <a:off x="0" y="2196305"/>
        <a:ext cx="8353425" cy="731387"/>
      </dsp:txXfrm>
    </dsp:sp>
    <dsp:sp modelId="{CD871547-2D18-4DEB-AD69-B4B54C6FF497}">
      <dsp:nvSpPr>
        <dsp:cNvPr id="0" name=""/>
        <dsp:cNvSpPr/>
      </dsp:nvSpPr>
      <dsp:spPr>
        <a:xfrm>
          <a:off x="0" y="2927693"/>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0A7E-903E-46D1-A6F0-E76267D322C7}">
      <dsp:nvSpPr>
        <dsp:cNvPr id="0" name=""/>
        <dsp:cNvSpPr/>
      </dsp:nvSpPr>
      <dsp:spPr>
        <a:xfrm>
          <a:off x="0" y="2927693"/>
          <a:ext cx="8353425" cy="73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i-FI" sz="3200" kern="1200"/>
            <a:t>taloudellista saavutettavuutta sekä </a:t>
          </a:r>
          <a:endParaRPr lang="en-US" sz="3200" kern="1200"/>
        </a:p>
      </dsp:txBody>
      <dsp:txXfrm>
        <a:off x="0" y="2927693"/>
        <a:ext cx="8353425" cy="731387"/>
      </dsp:txXfrm>
    </dsp:sp>
    <dsp:sp modelId="{E39BE7B1-AD46-4C19-B08E-F7401F6901CC}">
      <dsp:nvSpPr>
        <dsp:cNvPr id="0" name=""/>
        <dsp:cNvSpPr/>
      </dsp:nvSpPr>
      <dsp:spPr>
        <a:xfrm>
          <a:off x="0" y="3659080"/>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97F14-877D-49BF-8C2E-5C0FDDA789BB}">
      <dsp:nvSpPr>
        <dsp:cNvPr id="0" name=""/>
        <dsp:cNvSpPr/>
      </dsp:nvSpPr>
      <dsp:spPr>
        <a:xfrm>
          <a:off x="0" y="3659080"/>
          <a:ext cx="8353425" cy="73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i-FI" sz="3200" kern="1200"/>
            <a:t>päätöksenteon ja strategian saavutettavuutta.</a:t>
          </a:r>
          <a:endParaRPr lang="en-US" sz="3200" kern="1200"/>
        </a:p>
      </dsp:txBody>
      <dsp:txXfrm>
        <a:off x="0" y="3659080"/>
        <a:ext cx="8353425" cy="731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8E482-8D5C-471A-9F3B-B73B8AD9229F}">
      <dsp:nvSpPr>
        <dsp:cNvPr id="0" name=""/>
        <dsp:cNvSpPr/>
      </dsp:nvSpPr>
      <dsp:spPr>
        <a:xfrm>
          <a:off x="0" y="3306551"/>
          <a:ext cx="8353425" cy="108528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i-FI" sz="2500" kern="1200"/>
            <a:t>Esteettömyys eli </a:t>
          </a:r>
          <a:r>
            <a:rPr lang="fi-FI" sz="2500" b="1" kern="1200"/>
            <a:t>soveltuvuus erilaisten ihmisten käyttöön </a:t>
          </a:r>
          <a:r>
            <a:rPr lang="fi-FI" sz="2500" kern="1200"/>
            <a:t>on saavutettavuuden edellytys.</a:t>
          </a:r>
          <a:endParaRPr lang="en-US" sz="2500" kern="1200"/>
        </a:p>
      </dsp:txBody>
      <dsp:txXfrm>
        <a:off x="0" y="3306551"/>
        <a:ext cx="8353425" cy="1085284"/>
      </dsp:txXfrm>
    </dsp:sp>
    <dsp:sp modelId="{5D7CBA6D-D979-4EE2-B448-B9AC62C708A6}">
      <dsp:nvSpPr>
        <dsp:cNvPr id="0" name=""/>
        <dsp:cNvSpPr/>
      </dsp:nvSpPr>
      <dsp:spPr>
        <a:xfrm rot="10800000">
          <a:off x="0" y="1653663"/>
          <a:ext cx="8353425" cy="1669166"/>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i-FI" sz="2500" kern="1200"/>
            <a:t>Saavutettavuus tukee mahdollisuutta täysimääräiseen osallisuuteen yksilön ominaisuuksista riippumatta.</a:t>
          </a:r>
          <a:endParaRPr lang="en-US" sz="2500" kern="1200"/>
        </a:p>
      </dsp:txBody>
      <dsp:txXfrm rot="10800000">
        <a:off x="0" y="1653663"/>
        <a:ext cx="8353425" cy="1084574"/>
      </dsp:txXfrm>
    </dsp:sp>
    <dsp:sp modelId="{C66B9472-8CE8-455D-A70B-DF3F8A16D705}">
      <dsp:nvSpPr>
        <dsp:cNvPr id="0" name=""/>
        <dsp:cNvSpPr/>
      </dsp:nvSpPr>
      <dsp:spPr>
        <a:xfrm rot="10800000">
          <a:off x="0" y="776"/>
          <a:ext cx="8353425" cy="1669166"/>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i-FI" sz="2500" kern="1200"/>
            <a:t>Esteettömyys ja saavutettavuus liittyvät käsitteinä toisiinsa:</a:t>
          </a:r>
          <a:endParaRPr lang="en-US" sz="2500" kern="1200"/>
        </a:p>
      </dsp:txBody>
      <dsp:txXfrm rot="10800000">
        <a:off x="0" y="776"/>
        <a:ext cx="8353425" cy="1084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3B29E-01FC-472F-B018-BA3E274D255A}">
      <dsp:nvSpPr>
        <dsp:cNvPr id="0" name=""/>
        <dsp:cNvSpPr/>
      </dsp:nvSpPr>
      <dsp:spPr>
        <a:xfrm>
          <a:off x="0" y="0"/>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1D3FC-B4F7-4A46-8F02-C0371A30DE73}">
      <dsp:nvSpPr>
        <dsp:cNvPr id="0" name=""/>
        <dsp:cNvSpPr/>
      </dsp:nvSpPr>
      <dsp:spPr>
        <a:xfrm>
          <a:off x="0" y="0"/>
          <a:ext cx="1670685" cy="4392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i-FI" sz="2100" kern="1200"/>
            <a:t>Esteettömyys on jaettavissa:</a:t>
          </a:r>
          <a:endParaRPr lang="en-US" sz="2100" kern="1200"/>
        </a:p>
      </dsp:txBody>
      <dsp:txXfrm>
        <a:off x="0" y="0"/>
        <a:ext cx="1670685" cy="4392612"/>
      </dsp:txXfrm>
    </dsp:sp>
    <dsp:sp modelId="{97758925-52B3-4E98-BF74-A3F135ECC5C8}">
      <dsp:nvSpPr>
        <dsp:cNvPr id="0" name=""/>
        <dsp:cNvSpPr/>
      </dsp:nvSpPr>
      <dsp:spPr>
        <a:xfrm>
          <a:off x="1795986" y="68634"/>
          <a:ext cx="6557438" cy="13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fi-FI" sz="3800" kern="1200"/>
            <a:t>rakennetun ympäristön esteettömyyteen</a:t>
          </a:r>
          <a:endParaRPr lang="en-US" sz="3800" kern="1200"/>
        </a:p>
      </dsp:txBody>
      <dsp:txXfrm>
        <a:off x="1795986" y="68634"/>
        <a:ext cx="6557438" cy="1372691"/>
      </dsp:txXfrm>
    </dsp:sp>
    <dsp:sp modelId="{00271F3F-6DCE-44FF-99A0-A305958E503C}">
      <dsp:nvSpPr>
        <dsp:cNvPr id="0" name=""/>
        <dsp:cNvSpPr/>
      </dsp:nvSpPr>
      <dsp:spPr>
        <a:xfrm>
          <a:off x="1670685" y="1441325"/>
          <a:ext cx="66827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42B8F-A6F1-43DB-ACF2-18E1B18F0886}">
      <dsp:nvSpPr>
        <dsp:cNvPr id="0" name=""/>
        <dsp:cNvSpPr/>
      </dsp:nvSpPr>
      <dsp:spPr>
        <a:xfrm>
          <a:off x="1795986" y="1509960"/>
          <a:ext cx="6557438" cy="13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fi-FI" sz="3800" kern="1200"/>
            <a:t>asenteelliseen ja sosiaaliseen esteettömyyteen</a:t>
          </a:r>
          <a:endParaRPr lang="en-US" sz="3800" kern="1200"/>
        </a:p>
      </dsp:txBody>
      <dsp:txXfrm>
        <a:off x="1795986" y="1509960"/>
        <a:ext cx="6557438" cy="1372691"/>
      </dsp:txXfrm>
    </dsp:sp>
    <dsp:sp modelId="{10E8FC3A-73CD-4E4C-AFB7-A3E0BC8025DC}">
      <dsp:nvSpPr>
        <dsp:cNvPr id="0" name=""/>
        <dsp:cNvSpPr/>
      </dsp:nvSpPr>
      <dsp:spPr>
        <a:xfrm>
          <a:off x="1670685" y="2882651"/>
          <a:ext cx="66827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3E980D-7152-4A1F-AF28-56186F9C7EA8}">
      <dsp:nvSpPr>
        <dsp:cNvPr id="0" name=""/>
        <dsp:cNvSpPr/>
      </dsp:nvSpPr>
      <dsp:spPr>
        <a:xfrm>
          <a:off x="1795986" y="2951286"/>
          <a:ext cx="6557438" cy="13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fi-FI" sz="3800" kern="1200"/>
            <a:t>viestinnän esteettömyyteen.</a:t>
          </a:r>
          <a:endParaRPr lang="en-US" sz="3800" kern="1200"/>
        </a:p>
      </dsp:txBody>
      <dsp:txXfrm>
        <a:off x="1795986" y="2951286"/>
        <a:ext cx="6557438" cy="1372691"/>
      </dsp:txXfrm>
    </dsp:sp>
    <dsp:sp modelId="{0AB57065-7C39-468C-A2C0-942BEA7A3D74}">
      <dsp:nvSpPr>
        <dsp:cNvPr id="0" name=""/>
        <dsp:cNvSpPr/>
      </dsp:nvSpPr>
      <dsp:spPr>
        <a:xfrm>
          <a:off x="1670685" y="4323977"/>
          <a:ext cx="66827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sz="1000">
              <a:solidFill>
                <a:schemeClr val="tx1">
                  <a:lumMod val="50000"/>
                  <a:lumOff val="50000"/>
                </a:schemeClr>
              </a:solidFil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8D2ADF9-6C8D-4CA6-A279-E54001BFF8B5}" type="datetimeFigureOut">
              <a:rPr lang="fi-FI" sz="1000" smtClean="0">
                <a:solidFill>
                  <a:schemeClr val="tx1">
                    <a:lumMod val="50000"/>
                    <a:lumOff val="50000"/>
                  </a:schemeClr>
                </a:solidFill>
              </a:rPr>
              <a:t>11.6.2020</a:t>
            </a:fld>
            <a:endParaRPr lang="fi-FI" sz="1000">
              <a:solidFill>
                <a:schemeClr val="tx1">
                  <a:lumMod val="50000"/>
                  <a:lumOff val="50000"/>
                </a:schemeClr>
              </a:solidFil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sz="1000">
              <a:solidFill>
                <a:schemeClr val="tx1">
                  <a:lumMod val="50000"/>
                  <a:lumOff val="50000"/>
                </a:schemeClr>
              </a:solidFil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549B7A5-D53B-428C-A9FC-1F36D0CABBFB}" type="slidenum">
              <a:rPr lang="fi-FI" sz="1000" smtClean="0">
                <a:solidFill>
                  <a:schemeClr val="tx1">
                    <a:lumMod val="50000"/>
                    <a:lumOff val="50000"/>
                  </a:schemeClr>
                </a:solidFill>
              </a:rPr>
              <a:t>‹#›</a:t>
            </a:fld>
            <a:endParaRPr lang="fi-FI" sz="1000">
              <a:solidFill>
                <a:schemeClr val="tx1">
                  <a:lumMod val="50000"/>
                  <a:lumOff val="50000"/>
                </a:schemeClr>
              </a:solidFill>
            </a:endParaRPr>
          </a:p>
        </p:txBody>
      </p:sp>
    </p:spTree>
    <p:extLst>
      <p:ext uri="{BB962C8B-B14F-4D97-AF65-F5344CB8AC3E}">
        <p14:creationId xmlns:p14="http://schemas.microsoft.com/office/powerpoint/2010/main" val="1119358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000">
                <a:solidFill>
                  <a:schemeClr val="tx1">
                    <a:lumMod val="50000"/>
                    <a:lumOff val="50000"/>
                  </a:schemeClr>
                </a:solidFill>
              </a:defRPr>
            </a:lvl1pPr>
          </a:lstStyle>
          <a:p>
            <a:endParaRPr lang="fi-FI"/>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000">
                <a:solidFill>
                  <a:schemeClr val="tx1">
                    <a:lumMod val="50000"/>
                    <a:lumOff val="50000"/>
                  </a:schemeClr>
                </a:solidFill>
              </a:defRPr>
            </a:lvl1pPr>
          </a:lstStyle>
          <a:p>
            <a:fld id="{F941918D-72E4-4156-BFCC-9401C9944C97}" type="datetimeFigureOut">
              <a:rPr lang="fi-FI" smtClean="0"/>
              <a:pPr/>
              <a:t>11.6.2020</a:t>
            </a:fld>
            <a:endParaRPr lang="fi-FI"/>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fi-FI"/>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00">
                <a:solidFill>
                  <a:schemeClr val="tx1">
                    <a:lumMod val="50000"/>
                    <a:lumOff val="50000"/>
                  </a:schemeClr>
                </a:solidFill>
              </a:defRPr>
            </a:lvl1pPr>
          </a:lstStyle>
          <a:p>
            <a:fld id="{10536F7A-C805-42C3-96F9-6F91AC6C07A5}" type="slidenum">
              <a:rPr lang="fi-FI" smtClean="0"/>
              <a:pPr/>
              <a:t>‹#›</a:t>
            </a:fld>
            <a:endParaRPr lang="fi-FI"/>
          </a:p>
        </p:txBody>
      </p:sp>
    </p:spTree>
    <p:extLst>
      <p:ext uri="{BB962C8B-B14F-4D97-AF65-F5344CB8AC3E}">
        <p14:creationId xmlns:p14="http://schemas.microsoft.com/office/powerpoint/2010/main" val="406870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a:t>
            </a:fld>
            <a:endParaRPr lang="fi-FI"/>
          </a:p>
        </p:txBody>
      </p:sp>
    </p:spTree>
    <p:extLst>
      <p:ext uri="{BB962C8B-B14F-4D97-AF65-F5344CB8AC3E}">
        <p14:creationId xmlns:p14="http://schemas.microsoft.com/office/powerpoint/2010/main" val="110452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14</a:t>
            </a:fld>
            <a:endParaRPr lang="fi-FI"/>
          </a:p>
        </p:txBody>
      </p:sp>
    </p:spTree>
    <p:extLst>
      <p:ext uri="{BB962C8B-B14F-4D97-AF65-F5344CB8AC3E}">
        <p14:creationId xmlns:p14="http://schemas.microsoft.com/office/powerpoint/2010/main" val="330516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15</a:t>
            </a:fld>
            <a:endParaRPr lang="fi-FI"/>
          </a:p>
        </p:txBody>
      </p:sp>
    </p:spTree>
    <p:extLst>
      <p:ext uri="{BB962C8B-B14F-4D97-AF65-F5344CB8AC3E}">
        <p14:creationId xmlns:p14="http://schemas.microsoft.com/office/powerpoint/2010/main" val="36636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10536F7A-C805-42C3-96F9-6F91AC6C07A5}" type="slidenum">
              <a:rPr lang="fi-FI" smtClean="0"/>
              <a:pPr/>
              <a:t>17</a:t>
            </a:fld>
            <a:endParaRPr lang="fi-FI"/>
          </a:p>
        </p:txBody>
      </p:sp>
    </p:spTree>
    <p:extLst>
      <p:ext uri="{BB962C8B-B14F-4D97-AF65-F5344CB8AC3E}">
        <p14:creationId xmlns:p14="http://schemas.microsoft.com/office/powerpoint/2010/main" val="120543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Saavutettavuus täytyy olla kaikilla kirkon työntekijöillä selkärangassa. Lisäksi tarvitaan erityistä osaamista.</a:t>
            </a:r>
          </a:p>
          <a:p>
            <a:r>
              <a:rPr lang="fi-FI" dirty="0"/>
              <a:t>Erityistyöaloista: Hyödynnä siis oman alueesi erityisasiantuntijaa. Kannattaa kysyä myös vammaisilta ihmisiltä heitä koskevista teemoista.</a:t>
            </a:r>
          </a:p>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18</a:t>
            </a:fld>
            <a:endParaRPr lang="fi-FI"/>
          </a:p>
        </p:txBody>
      </p:sp>
    </p:spTree>
    <p:extLst>
      <p:ext uri="{BB962C8B-B14F-4D97-AF65-F5344CB8AC3E}">
        <p14:creationId xmlns:p14="http://schemas.microsoft.com/office/powerpoint/2010/main" val="254176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2</a:t>
            </a:fld>
            <a:endParaRPr lang="fi-FI"/>
          </a:p>
        </p:txBody>
      </p:sp>
    </p:spTree>
    <p:extLst>
      <p:ext uri="{BB962C8B-B14F-4D97-AF65-F5344CB8AC3E}">
        <p14:creationId xmlns:p14="http://schemas.microsoft.com/office/powerpoint/2010/main" val="11883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Kirkossa kaiken toiminnan tulee olla saavuttavuudesta kumpuavaa, siten että saavutettavuusnäkökulma on sisäänrakennettuna kaikessa kirkon toiminnassa sen eri tasoilla.</a:t>
            </a:r>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3</a:t>
            </a:fld>
            <a:endParaRPr lang="fi-FI"/>
          </a:p>
        </p:txBody>
      </p:sp>
    </p:spTree>
    <p:extLst>
      <p:ext uri="{BB962C8B-B14F-4D97-AF65-F5344CB8AC3E}">
        <p14:creationId xmlns:p14="http://schemas.microsoft.com/office/powerpoint/2010/main" val="73680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4</a:t>
            </a:fld>
            <a:endParaRPr lang="fi-FI"/>
          </a:p>
        </p:txBody>
      </p:sp>
    </p:spTree>
    <p:extLst>
      <p:ext uri="{BB962C8B-B14F-4D97-AF65-F5344CB8AC3E}">
        <p14:creationId xmlns:p14="http://schemas.microsoft.com/office/powerpoint/2010/main" val="201067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6</a:t>
            </a:fld>
            <a:endParaRPr lang="fi-FI"/>
          </a:p>
        </p:txBody>
      </p:sp>
    </p:spTree>
    <p:extLst>
      <p:ext uri="{BB962C8B-B14F-4D97-AF65-F5344CB8AC3E}">
        <p14:creationId xmlns:p14="http://schemas.microsoft.com/office/powerpoint/2010/main" val="352933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10</a:t>
            </a:fld>
            <a:endParaRPr lang="fi-FI"/>
          </a:p>
        </p:txBody>
      </p:sp>
    </p:spTree>
    <p:extLst>
      <p:ext uri="{BB962C8B-B14F-4D97-AF65-F5344CB8AC3E}">
        <p14:creationId xmlns:p14="http://schemas.microsoft.com/office/powerpoint/2010/main" val="14267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11</a:t>
            </a:fld>
            <a:endParaRPr lang="fi-FI"/>
          </a:p>
        </p:txBody>
      </p:sp>
    </p:spTree>
    <p:extLst>
      <p:ext uri="{BB962C8B-B14F-4D97-AF65-F5344CB8AC3E}">
        <p14:creationId xmlns:p14="http://schemas.microsoft.com/office/powerpoint/2010/main" val="253484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Rakennetun ympäristön esteettömyys</a:t>
            </a:r>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Rakennettu ympäristö ei saa muodostua esteeksi vammaisten henkilöiden osallisuudelle seurakunnan pyhistä toimituksista ja muusta toiminnasta.</a:t>
            </a:r>
          </a:p>
          <a:p>
            <a:r>
              <a:rPr lang="fi-FI" sz="1200" kern="1200" dirty="0">
                <a:solidFill>
                  <a:schemeClr val="tx1"/>
                </a:solidFill>
                <a:effectLst/>
                <a:latin typeface="+mn-lt"/>
                <a:ea typeface="+mn-ea"/>
                <a:cs typeface="+mn-cs"/>
              </a:rPr>
              <a:t>Vammaisten henkilöiden liikkumista rakennetussa ympäristössä voidaan tukea rakenteellisten ratkaisuiden lisäksi vapaaehtoisten ja työntekijöiden osaamisella. </a:t>
            </a:r>
          </a:p>
          <a:p>
            <a:r>
              <a:rPr lang="fi-FI" sz="1200" kern="1200" dirty="0">
                <a:solidFill>
                  <a:schemeClr val="tx1"/>
                </a:solidFill>
                <a:effectLst/>
                <a:latin typeface="+mn-lt"/>
                <a:ea typeface="+mn-ea"/>
                <a:cs typeface="+mn-cs"/>
              </a:rPr>
              <a:t>Esteettömät tilat tukevat seurakuntalaisten osallisuuden toteutumisen lisäksi vammaisten henkilöiden työllistymismahdollisuuksia.</a:t>
            </a:r>
          </a:p>
          <a:p>
            <a:r>
              <a:rPr lang="fi-FI" sz="1200" kern="1200" dirty="0">
                <a:solidFill>
                  <a:schemeClr val="tx1"/>
                </a:solidFill>
                <a:effectLst/>
                <a:latin typeface="+mn-lt"/>
                <a:ea typeface="+mn-ea"/>
                <a:cs typeface="+mn-cs"/>
              </a:rPr>
              <a:t> </a:t>
            </a:r>
          </a:p>
          <a:p>
            <a:r>
              <a:rPr lang="fi-FI" sz="1200" b="1" kern="1200" dirty="0">
                <a:solidFill>
                  <a:schemeClr val="tx1"/>
                </a:solidFill>
                <a:effectLst/>
                <a:latin typeface="+mn-lt"/>
                <a:ea typeface="+mn-ea"/>
                <a:cs typeface="+mn-cs"/>
              </a:rPr>
              <a:t>Asenteellinen ja sosiaalinen esteettömyys </a:t>
            </a:r>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Asenteellinen ja sosiaalinen esteettömyys kirkossa edellyttää ymmärrystä saavutettavuudesta. Vapaaehtoiset, luottamushenkilöt ja työntekijät ovat keskeisessä roolissa. </a:t>
            </a:r>
          </a:p>
          <a:p>
            <a:r>
              <a:rPr lang="fi-FI" sz="1200" kern="1200" dirty="0">
                <a:solidFill>
                  <a:schemeClr val="tx1"/>
                </a:solidFill>
                <a:effectLst/>
                <a:latin typeface="+mn-lt"/>
                <a:ea typeface="+mn-ea"/>
                <a:cs typeface="+mn-cs"/>
              </a:rPr>
              <a:t>Asenteet ovat usein ratkaiseva tekijä saavutettavuuden ja osallisuuden kannalta. Osa asenteista on tiedostettuja, osa tiedostamattomia. Myönteiset asenteet tekevät esteiden poistamisen mahdolliseksi. </a:t>
            </a:r>
          </a:p>
          <a:p>
            <a:r>
              <a:rPr lang="fi-FI" sz="1200" kern="1200" dirty="0">
                <a:solidFill>
                  <a:schemeClr val="tx1"/>
                </a:solidFill>
                <a:effectLst/>
                <a:latin typeface="+mn-lt"/>
                <a:ea typeface="+mn-ea"/>
                <a:cs typeface="+mn-cs"/>
              </a:rPr>
              <a:t>Kirkon työntekijöillä sen kaikilla tasoilla on syytä olla riittävä ymmärrys saavutettavuudesta yleisellä tasolla ja omaan erityisalaansa liittyen. Jokaiselta työntekijältä löytyvän saavutettavuusosaamisen lisäksi tarvitaan erityistä vammaistyön osaamista. Seurakuntien vammaistyöntekijät ovat alansa asiantuntijoita. Lisäksi tarvitaan kokonaiskirkollista asiantuntevaa ymmärrystä ja vastuuta valtakunnallisella tasolla.</a:t>
            </a:r>
          </a:p>
          <a:p>
            <a:r>
              <a:rPr lang="fi-FI" sz="1200" kern="1200" dirty="0">
                <a:solidFill>
                  <a:schemeClr val="tx1"/>
                </a:solidFill>
                <a:effectLst/>
                <a:latin typeface="+mn-lt"/>
                <a:ea typeface="+mn-ea"/>
                <a:cs typeface="+mn-cs"/>
              </a:rPr>
              <a:t> </a:t>
            </a:r>
          </a:p>
          <a:p>
            <a:r>
              <a:rPr lang="fi-FI" sz="1200" b="1" kern="1200" dirty="0">
                <a:solidFill>
                  <a:schemeClr val="tx1"/>
                </a:solidFill>
                <a:effectLst/>
                <a:latin typeface="+mn-lt"/>
                <a:ea typeface="+mn-ea"/>
                <a:cs typeface="+mn-cs"/>
              </a:rPr>
              <a:t>Viestinnän esteettömyys</a:t>
            </a:r>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Digitaalisten palvelujen tulee toimia esteettömästi kaikissa tilanteissa. On tärkeää, että seurakuntien verkkosivut ovat Euroopan unionin saavutettavuusdirektiivin mukaiset. Kaikille sopivan suunnittelun periaatteet ohjaavat digitaalisten palvelujen toteuttamista. Huomioon tulee ottaa </a:t>
            </a:r>
          </a:p>
          <a:p>
            <a:r>
              <a:rPr lang="fi-FI" sz="1200" kern="1200" dirty="0">
                <a:solidFill>
                  <a:schemeClr val="tx1"/>
                </a:solidFill>
                <a:effectLst/>
                <a:latin typeface="+mn-lt"/>
                <a:ea typeface="+mn-ea"/>
                <a:cs typeface="+mn-cs"/>
              </a:rPr>
              <a:t>Toiminnassa on hyvä huomioida </a:t>
            </a:r>
            <a:r>
              <a:rPr lang="fi-FI" sz="1200" b="0" kern="1200" dirty="0">
                <a:solidFill>
                  <a:schemeClr val="tx1"/>
                </a:solidFill>
                <a:effectLst/>
                <a:latin typeface="+mn-lt"/>
                <a:ea typeface="+mn-ea"/>
                <a:cs typeface="+mn-cs"/>
              </a:rPr>
              <a:t>puhutut ja viitotut kielet sekä eri viestintätavat, -keinot ja -muodot</a:t>
            </a:r>
            <a:r>
              <a:rPr lang="fi-FI" sz="1200" b="1" kern="1200" dirty="0">
                <a:solidFill>
                  <a:schemeClr val="tx1"/>
                </a:solidFill>
                <a:effectLst/>
                <a:latin typeface="+mn-lt"/>
                <a:ea typeface="+mn-ea"/>
                <a:cs typeface="+mn-cs"/>
              </a:rPr>
              <a:t>.</a:t>
            </a:r>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Puheen saavutettavuutta lisää selkeän puhekielen ja selkokielen käyttäminen, huolellinen äänenkäyttö ja äänentoistolaitteiston oikea käyttö</a:t>
            </a:r>
          </a:p>
          <a:p>
            <a:r>
              <a:rPr lang="fi-FI" sz="1200" kern="1200" dirty="0">
                <a:solidFill>
                  <a:schemeClr val="tx1"/>
                </a:solidFill>
                <a:effectLst/>
                <a:latin typeface="+mn-lt"/>
                <a:ea typeface="+mn-ea"/>
                <a:cs typeface="+mn-cs"/>
              </a:rPr>
              <a:t>Painetussa ja verkossa jaettavassa viestintämateriaalissa on kiinnitettävä huomiota kieleen, taittoon ja kuviin. </a:t>
            </a:r>
          </a:p>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12</a:t>
            </a:fld>
            <a:endParaRPr lang="fi-FI"/>
          </a:p>
        </p:txBody>
      </p:sp>
    </p:spTree>
    <p:extLst>
      <p:ext uri="{BB962C8B-B14F-4D97-AF65-F5344CB8AC3E}">
        <p14:creationId xmlns:p14="http://schemas.microsoft.com/office/powerpoint/2010/main" val="2294384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solidFill>
                  <a:schemeClr val="tx1"/>
                </a:solidFill>
                <a:effectLst/>
                <a:latin typeface="+mn-lt"/>
                <a:ea typeface="+mn-ea"/>
                <a:cs typeface="+mn-cs"/>
              </a:rPr>
              <a:t>"kaikille sopiva suunnittelu"</a:t>
            </a:r>
            <a:r>
              <a:rPr lang="fi-FI" sz="1200" kern="1200" dirty="0">
                <a:solidFill>
                  <a:schemeClr val="tx1"/>
                </a:solidFill>
                <a:effectLst/>
                <a:latin typeface="+mn-lt"/>
                <a:ea typeface="+mn-ea"/>
                <a:cs typeface="+mn-cs"/>
              </a:rPr>
              <a:t> tarkoittaa tuotteiden, ympäristöjen, ohjelmien ja palvelujen suunnittelua sellaisiksi, että kaikki ihmiset voivat käyttää niitä mahdollisimman laajasti ilman mukautuksia tai erikoissuunnittelua. "Kaikille sopiva suunnittelu" ei sulje pois yksittäisten vammaisryhmien mahdollisesti tarvitsemia apuvälineitä.</a:t>
            </a:r>
          </a:p>
          <a:p>
            <a:r>
              <a:rPr lang="fi-FI" sz="1200" kern="1200" dirty="0">
                <a:solidFill>
                  <a:schemeClr val="tx1"/>
                </a:solidFill>
                <a:effectLst/>
                <a:latin typeface="+mn-lt"/>
                <a:ea typeface="+mn-ea"/>
                <a:cs typeface="+mn-cs"/>
              </a:rPr>
              <a:t>Kaikille sopiva suunnittelu vähentää kohtuullisen mukauttamisen tarvetta mutta ei poista sitä. </a:t>
            </a:r>
          </a:p>
          <a:p>
            <a:endParaRPr lang="fi-FI" sz="120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13</a:t>
            </a:fld>
            <a:endParaRPr lang="fi-FI"/>
          </a:p>
        </p:txBody>
      </p:sp>
    </p:spTree>
    <p:extLst>
      <p:ext uri="{BB962C8B-B14F-4D97-AF65-F5344CB8AC3E}">
        <p14:creationId xmlns:p14="http://schemas.microsoft.com/office/powerpoint/2010/main" val="2369481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345223"/>
            <a:ext cx="2689372" cy="419481"/>
          </a:xfrm>
          <a:prstGeom prst="rect">
            <a:avLst/>
          </a:prstGeom>
        </p:spPr>
      </p:pic>
      <p:sp>
        <p:nvSpPr>
          <p:cNvPr id="2" name="Title 1"/>
          <p:cNvSpPr>
            <a:spLocks noGrp="1"/>
          </p:cNvSpPr>
          <p:nvPr>
            <p:ph type="ctrTitle"/>
          </p:nvPr>
        </p:nvSpPr>
        <p:spPr>
          <a:xfrm>
            <a:off x="395287" y="1628775"/>
            <a:ext cx="8353425" cy="1584201"/>
          </a:xfrm>
          <a:noFill/>
        </p:spPr>
        <p:txBody>
          <a:bodyPr lIns="72000" tIns="36000" rIns="72000" bIns="36000"/>
          <a:lstStyle>
            <a:lvl1pPr>
              <a:defRPr sz="4800"/>
            </a:lvl1pPr>
          </a:lstStyle>
          <a:p>
            <a:r>
              <a:rPr lang="fi-FI"/>
              <a:t>Muokkaa perustyyl. napsautt.</a:t>
            </a:r>
            <a:endParaRPr lang="fi-FI" dirty="0"/>
          </a:p>
        </p:txBody>
      </p:sp>
      <p:sp>
        <p:nvSpPr>
          <p:cNvPr id="3" name="Subtitle 2"/>
          <p:cNvSpPr>
            <a:spLocks noGrp="1"/>
          </p:cNvSpPr>
          <p:nvPr>
            <p:ph type="subTitle" idx="1"/>
          </p:nvPr>
        </p:nvSpPr>
        <p:spPr>
          <a:xfrm>
            <a:off x="395287" y="3212976"/>
            <a:ext cx="8353425" cy="1152128"/>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4" name="Date Placeholder 3"/>
          <p:cNvSpPr>
            <a:spLocks noGrp="1"/>
          </p:cNvSpPr>
          <p:nvPr>
            <p:ph type="dt" sz="half" idx="10"/>
          </p:nvPr>
        </p:nvSpPr>
        <p:spPr/>
        <p:txBody>
          <a:bodyPr/>
          <a:lstStyle>
            <a:lvl1pPr>
              <a:defRPr>
                <a:solidFill>
                  <a:schemeClr val="bg1"/>
                </a:solidFill>
              </a:defRPr>
            </a:lvl1pPr>
          </a:lstStyle>
          <a:p>
            <a:fld id="{01DD47D0-F03C-4459-A251-86053F3F4676}" type="datetime1">
              <a:rPr lang="fi-FI" smtClean="0"/>
              <a:t>11.6.2020</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Katri Suhonen KJY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2F28AB7-2E65-436F-A276-2186638B708E}" type="slidenum">
              <a:rPr lang="fi-FI" smtClean="0"/>
              <a:pPr/>
              <a:t>‹#›</a:t>
            </a:fld>
            <a:endParaRPr lang="fi-FI"/>
          </a:p>
        </p:txBody>
      </p:sp>
    </p:spTree>
    <p:extLst>
      <p:ext uri="{BB962C8B-B14F-4D97-AF65-F5344CB8AC3E}">
        <p14:creationId xmlns:p14="http://schemas.microsoft.com/office/powerpoint/2010/main" val="217292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icture L">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a:off x="0" y="0"/>
            <a:ext cx="4499992" cy="6858000"/>
          </a:xfrm>
          <a:solidFill>
            <a:schemeClr val="bg1">
              <a:lumMod val="95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Title 1"/>
          <p:cNvSpPr>
            <a:spLocks noGrp="1"/>
          </p:cNvSpPr>
          <p:nvPr>
            <p:ph type="title"/>
          </p:nvPr>
        </p:nvSpPr>
        <p:spPr>
          <a:xfrm>
            <a:off x="4644009" y="333375"/>
            <a:ext cx="4104704" cy="1007394"/>
          </a:xfrm>
        </p:spPr>
        <p:txBody>
          <a:bodyPr lIns="72000" rIns="288000"/>
          <a:lstStyle>
            <a:lvl1pPr algn="l">
              <a:defRPr>
                <a:solidFill>
                  <a:schemeClr val="accent1"/>
                </a:solidFill>
              </a:defRPr>
            </a:lvl1pPr>
          </a:lstStyle>
          <a:p>
            <a:r>
              <a:rPr lang="fi-FI"/>
              <a:t>Muokkaa perustyyl. napsautt.</a:t>
            </a:r>
            <a:endParaRPr lang="fi-FI" dirty="0"/>
          </a:p>
        </p:txBody>
      </p:sp>
      <p:sp>
        <p:nvSpPr>
          <p:cNvPr id="3" name="Content Placeholder 2"/>
          <p:cNvSpPr>
            <a:spLocks noGrp="1"/>
          </p:cNvSpPr>
          <p:nvPr>
            <p:ph idx="1"/>
          </p:nvPr>
        </p:nvSpPr>
        <p:spPr>
          <a:xfrm>
            <a:off x="4644007" y="1773238"/>
            <a:ext cx="410470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a:xfrm>
            <a:off x="6444208" y="6453189"/>
            <a:ext cx="1872208" cy="215900"/>
          </a:xfrm>
        </p:spPr>
        <p:txBody>
          <a:bodyPr/>
          <a:lstStyle>
            <a:lvl1pPr algn="r">
              <a:defRPr/>
            </a:lvl1pPr>
          </a:lstStyle>
          <a:p>
            <a:fld id="{80EBD9F0-4B5D-43FA-9ACE-FE18843C7340}" type="datetime1">
              <a:rPr lang="fi-FI" smtClean="0"/>
              <a:t>11.6.2020</a:t>
            </a:fld>
            <a:endParaRPr lang="fi-FI"/>
          </a:p>
        </p:txBody>
      </p:sp>
      <p:sp>
        <p:nvSpPr>
          <p:cNvPr id="5" name="Footer Placeholder 4"/>
          <p:cNvSpPr>
            <a:spLocks noGrp="1"/>
          </p:cNvSpPr>
          <p:nvPr>
            <p:ph type="ftr" sz="quarter" idx="11"/>
          </p:nvPr>
        </p:nvSpPr>
        <p:spPr>
          <a:xfrm>
            <a:off x="395288" y="6453188"/>
            <a:ext cx="6048920" cy="215900"/>
          </a:xfrm>
        </p:spPr>
        <p:txBody>
          <a:bodyPr/>
          <a:lstStyle>
            <a:lvl1pPr algn="l">
              <a:defRPr/>
            </a:lvl1pPr>
          </a:lstStyle>
          <a:p>
            <a:r>
              <a:rPr lang="fi-FI"/>
              <a:t>Katri Suhonen KJY</a:t>
            </a:r>
            <a:endParaRPr lang="fi-FI" dirty="0"/>
          </a:p>
        </p:txBody>
      </p:sp>
      <p:sp>
        <p:nvSpPr>
          <p:cNvPr id="6" name="Slide Number Placeholder 5"/>
          <p:cNvSpPr>
            <a:spLocks noGrp="1"/>
          </p:cNvSpPr>
          <p:nvPr>
            <p:ph type="sldNum" sz="quarter" idx="12"/>
          </p:nvPr>
        </p:nvSpPr>
        <p:spPr>
          <a:xfrm>
            <a:off x="8316417" y="6453188"/>
            <a:ext cx="432296" cy="215900"/>
          </a:xfrm>
        </p:spPr>
        <p:txBody>
          <a:bodyPr/>
          <a:lstStyle>
            <a:lvl1pPr algn="r">
              <a:defRPr/>
            </a:lvl1pPr>
          </a:lstStyle>
          <a:p>
            <a:fld id="{42F28AB7-2E65-436F-A276-2186638B708E}" type="slidenum">
              <a:rPr lang="fi-FI" smtClean="0"/>
              <a:pPr/>
              <a:t>‹#›</a:t>
            </a:fld>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3069" y="345801"/>
            <a:ext cx="188317" cy="288361"/>
          </a:xfrm>
          <a:prstGeom prst="rect">
            <a:avLst/>
          </a:prstGeom>
        </p:spPr>
      </p:pic>
    </p:spTree>
    <p:extLst>
      <p:ext uri="{BB962C8B-B14F-4D97-AF65-F5344CB8AC3E}">
        <p14:creationId xmlns:p14="http://schemas.microsoft.com/office/powerpoint/2010/main" val="198036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and picture">
    <p:spTree>
      <p:nvGrpSpPr>
        <p:cNvPr id="1" name=""/>
        <p:cNvGrpSpPr/>
        <p:nvPr/>
      </p:nvGrpSpPr>
      <p:grpSpPr>
        <a:xfrm>
          <a:off x="0" y="0"/>
          <a:ext cx="0" cy="0"/>
          <a:chOff x="0" y="0"/>
          <a:chExt cx="0" cy="0"/>
        </a:xfrm>
      </p:grpSpPr>
      <p:sp>
        <p:nvSpPr>
          <p:cNvPr id="6" name="Picture Placeholder 2"/>
          <p:cNvSpPr>
            <a:spLocks noGrp="1"/>
          </p:cNvSpPr>
          <p:nvPr>
            <p:ph type="pic" idx="14"/>
          </p:nvPr>
        </p:nvSpPr>
        <p:spPr>
          <a:xfrm>
            <a:off x="0" y="1484784"/>
            <a:ext cx="9144000" cy="5373216"/>
          </a:xfrm>
          <a:solidFill>
            <a:schemeClr val="bg1">
              <a:lumMod val="95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Title 1"/>
          <p:cNvSpPr>
            <a:spLocks noGrp="1"/>
          </p:cNvSpPr>
          <p:nvPr>
            <p:ph type="title"/>
          </p:nvPr>
        </p:nvSpPr>
        <p:spPr/>
        <p:txBody>
          <a:bodyPr/>
          <a:lstStyle/>
          <a:p>
            <a:r>
              <a:rPr lang="fi-FI"/>
              <a:t>Muokkaa perustyyl. napsautt.</a:t>
            </a:r>
          </a:p>
        </p:txBody>
      </p:sp>
      <p:sp>
        <p:nvSpPr>
          <p:cNvPr id="3" name="Date Placeholder 2"/>
          <p:cNvSpPr>
            <a:spLocks noGrp="1"/>
          </p:cNvSpPr>
          <p:nvPr>
            <p:ph type="dt" sz="half" idx="10"/>
          </p:nvPr>
        </p:nvSpPr>
        <p:spPr/>
        <p:txBody>
          <a:bodyPr/>
          <a:lstStyle/>
          <a:p>
            <a:fld id="{F17A5116-7DD3-494B-A2ED-EF4CF53E5F03}" type="datetime1">
              <a:rPr lang="fi-FI" smtClean="0"/>
              <a:t>11.6.2020</a:t>
            </a:fld>
            <a:endParaRPr lang="fi-FI"/>
          </a:p>
        </p:txBody>
      </p:sp>
      <p:sp>
        <p:nvSpPr>
          <p:cNvPr id="4" name="Footer Placeholder 3"/>
          <p:cNvSpPr>
            <a:spLocks noGrp="1"/>
          </p:cNvSpPr>
          <p:nvPr>
            <p:ph type="ftr" sz="quarter" idx="11"/>
          </p:nvPr>
        </p:nvSpPr>
        <p:spPr/>
        <p:txBody>
          <a:bodyPr/>
          <a:lstStyle/>
          <a:p>
            <a:r>
              <a:rPr lang="fi-FI"/>
              <a:t>Katri Suhonen KJY</a:t>
            </a:r>
          </a:p>
        </p:txBody>
      </p:sp>
      <p:sp>
        <p:nvSpPr>
          <p:cNvPr id="5" name="Slide Number Placeholder 4"/>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2437673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Date Placeholder 2"/>
          <p:cNvSpPr>
            <a:spLocks noGrp="1"/>
          </p:cNvSpPr>
          <p:nvPr>
            <p:ph type="dt" sz="half" idx="10"/>
          </p:nvPr>
        </p:nvSpPr>
        <p:spPr/>
        <p:txBody>
          <a:bodyPr/>
          <a:lstStyle/>
          <a:p>
            <a:fld id="{BB263AB6-134C-4CA3-B7C2-12E59EF6D2A2}" type="datetime1">
              <a:rPr lang="fi-FI" smtClean="0"/>
              <a:t>11.6.2020</a:t>
            </a:fld>
            <a:endParaRPr lang="fi-FI"/>
          </a:p>
        </p:txBody>
      </p:sp>
      <p:sp>
        <p:nvSpPr>
          <p:cNvPr id="4" name="Footer Placeholder 3"/>
          <p:cNvSpPr>
            <a:spLocks noGrp="1"/>
          </p:cNvSpPr>
          <p:nvPr>
            <p:ph type="ftr" sz="quarter" idx="11"/>
          </p:nvPr>
        </p:nvSpPr>
        <p:spPr/>
        <p:txBody>
          <a:bodyPr/>
          <a:lstStyle/>
          <a:p>
            <a:r>
              <a:rPr lang="fi-FI"/>
              <a:t>Katri Suhonen KJY</a:t>
            </a:r>
          </a:p>
        </p:txBody>
      </p:sp>
      <p:sp>
        <p:nvSpPr>
          <p:cNvPr id="5" name="Slide Number Placeholder 4"/>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275140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CC853-DDBB-4174-AD03-5D0FCFF631A6}" type="datetime1">
              <a:rPr lang="fi-FI" smtClean="0"/>
              <a:t>11.6.2020</a:t>
            </a:fld>
            <a:endParaRPr lang="fi-FI"/>
          </a:p>
        </p:txBody>
      </p:sp>
      <p:sp>
        <p:nvSpPr>
          <p:cNvPr id="3" name="Footer Placeholder 2"/>
          <p:cNvSpPr>
            <a:spLocks noGrp="1"/>
          </p:cNvSpPr>
          <p:nvPr>
            <p:ph type="ftr" sz="quarter" idx="11"/>
          </p:nvPr>
        </p:nvSpPr>
        <p:spPr/>
        <p:txBody>
          <a:bodyPr/>
          <a:lstStyle/>
          <a:p>
            <a:r>
              <a:rPr lang="fi-FI"/>
              <a:t>Katri Suhonen KJY</a:t>
            </a:r>
          </a:p>
        </p:txBody>
      </p:sp>
      <p:sp>
        <p:nvSpPr>
          <p:cNvPr id="4" name="Slide Number Placeholder 3"/>
          <p:cNvSpPr>
            <a:spLocks noGrp="1"/>
          </p:cNvSpPr>
          <p:nvPr>
            <p:ph type="sldNum" sz="quarter" idx="12"/>
          </p:nvPr>
        </p:nvSpPr>
        <p:spPr/>
        <p:txBody>
          <a:bodyPr/>
          <a:lstStyle/>
          <a:p>
            <a:fld id="{42F28AB7-2E65-436F-A276-2186638B708E}" type="slidenum">
              <a:rPr lang="fi-FI" smtClean="0"/>
              <a:t>‹#›</a:t>
            </a:fld>
            <a:endParaRPr lang="fi-FI"/>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3069" y="345801"/>
            <a:ext cx="188317" cy="288361"/>
          </a:xfrm>
          <a:prstGeom prst="rect">
            <a:avLst/>
          </a:prstGeom>
        </p:spPr>
      </p:pic>
    </p:spTree>
    <p:extLst>
      <p:ext uri="{BB962C8B-B14F-4D97-AF65-F5344CB8AC3E}">
        <p14:creationId xmlns:p14="http://schemas.microsoft.com/office/powerpoint/2010/main" val="251374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CB44BAC3-74AE-4A36-BC4C-C305AF391F48}" type="datetime1">
              <a:rPr lang="fi-FI" smtClean="0"/>
              <a:t>11.6.2020</a:t>
            </a:fld>
            <a:endParaRPr lang="fi-FI"/>
          </a:p>
        </p:txBody>
      </p:sp>
      <p:sp>
        <p:nvSpPr>
          <p:cNvPr id="5" name="Footer Placeholder 4"/>
          <p:cNvSpPr>
            <a:spLocks noGrp="1"/>
          </p:cNvSpPr>
          <p:nvPr>
            <p:ph type="ftr" sz="quarter" idx="11"/>
          </p:nvPr>
        </p:nvSpPr>
        <p:spPr/>
        <p:txBody>
          <a:bodyPr/>
          <a:lstStyle/>
          <a:p>
            <a:r>
              <a:rPr lang="fi-FI"/>
              <a:t>Katri Suhonen KJY</a:t>
            </a:r>
          </a:p>
        </p:txBody>
      </p:sp>
      <p:sp>
        <p:nvSpPr>
          <p:cNvPr id="6" name="Slide Number Placeholder 5"/>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89609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04B53B35-01E8-443A-833F-1AC687288006}" type="datetime1">
              <a:rPr lang="fi-FI" smtClean="0"/>
              <a:t>11.6.2020</a:t>
            </a:fld>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Katri Suhonen KJY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2F28AB7-2E65-436F-A276-2186638B708E}" type="slidenum">
              <a:rPr lang="fi-FI" smtClean="0"/>
              <a:pPr/>
              <a:t>‹#›</a:t>
            </a:fld>
            <a:endParaRPr lang="fi-FI"/>
          </a:p>
        </p:txBody>
      </p:sp>
      <p:sp>
        <p:nvSpPr>
          <p:cNvPr id="7" name="Title 1"/>
          <p:cNvSpPr>
            <a:spLocks noGrp="1"/>
          </p:cNvSpPr>
          <p:nvPr>
            <p:ph type="ctrTitle"/>
          </p:nvPr>
        </p:nvSpPr>
        <p:spPr>
          <a:xfrm>
            <a:off x="395287" y="2636899"/>
            <a:ext cx="8353425" cy="1584201"/>
          </a:xfrm>
          <a:noFill/>
        </p:spPr>
        <p:txBody>
          <a:bodyPr lIns="72000" tIns="36000" rIns="72000" bIns="36000" anchor="ctr" anchorCtr="0"/>
          <a:lstStyle>
            <a:lvl1pPr>
              <a:defRPr sz="4800"/>
            </a:lvl1pPr>
          </a:lstStyle>
          <a:p>
            <a:r>
              <a:rPr lang="fi-FI"/>
              <a:t>Muokkaa perustyyl. napsautt.</a:t>
            </a:r>
            <a:endParaRPr lang="fi-FI"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3069" y="345801"/>
            <a:ext cx="188318" cy="288361"/>
          </a:xfrm>
          <a:prstGeom prst="rect">
            <a:avLst/>
          </a:prstGeom>
        </p:spPr>
      </p:pic>
    </p:spTree>
    <p:extLst>
      <p:ext uri="{BB962C8B-B14F-4D97-AF65-F5344CB8AC3E}">
        <p14:creationId xmlns:p14="http://schemas.microsoft.com/office/powerpoint/2010/main" val="63495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spTree>
      <p:nvGrpSpPr>
        <p:cNvPr id="1" name=""/>
        <p:cNvGrpSpPr/>
        <p:nvPr/>
      </p:nvGrpSpPr>
      <p:grpSpPr>
        <a:xfrm>
          <a:off x="0" y="0"/>
          <a:ext cx="0" cy="0"/>
          <a:chOff x="0" y="0"/>
          <a:chExt cx="0" cy="0"/>
        </a:xfrm>
      </p:grpSpPr>
      <p:sp>
        <p:nvSpPr>
          <p:cNvPr id="7" name="Title 1"/>
          <p:cNvSpPr>
            <a:spLocks noGrp="1"/>
          </p:cNvSpPr>
          <p:nvPr>
            <p:ph type="ctrTitle"/>
          </p:nvPr>
        </p:nvSpPr>
        <p:spPr>
          <a:xfrm>
            <a:off x="395287" y="2636899"/>
            <a:ext cx="8353425" cy="1584201"/>
          </a:xfrm>
          <a:noFill/>
        </p:spPr>
        <p:txBody>
          <a:bodyPr lIns="72000" tIns="36000" rIns="72000" bIns="36000" anchor="ctr" anchorCtr="0"/>
          <a:lstStyle>
            <a:lvl1pPr>
              <a:defRPr sz="4800">
                <a:solidFill>
                  <a:schemeClr val="accent1"/>
                </a:solidFill>
              </a:defRPr>
            </a:lvl1pPr>
          </a:lstStyle>
          <a:p>
            <a:r>
              <a:rPr lang="fi-FI"/>
              <a:t>Muokkaa perustyyl. napsautt.</a:t>
            </a:r>
            <a:endParaRPr lang="fi-FI" dirty="0"/>
          </a:p>
        </p:txBody>
      </p:sp>
      <p:sp>
        <p:nvSpPr>
          <p:cNvPr id="2" name="Date Placeholder 1"/>
          <p:cNvSpPr>
            <a:spLocks noGrp="1"/>
          </p:cNvSpPr>
          <p:nvPr>
            <p:ph type="dt" sz="half" idx="10"/>
          </p:nvPr>
        </p:nvSpPr>
        <p:spPr/>
        <p:txBody>
          <a:bodyPr/>
          <a:lstStyle/>
          <a:p>
            <a:fld id="{E9ACCB79-108A-4A0D-B310-3F482343323D}" type="datetime1">
              <a:rPr lang="fi-FI" smtClean="0"/>
              <a:t>11.6.2020</a:t>
            </a:fld>
            <a:endParaRPr lang="fi-FI" dirty="0"/>
          </a:p>
        </p:txBody>
      </p:sp>
      <p:sp>
        <p:nvSpPr>
          <p:cNvPr id="3" name="Footer Placeholder 2"/>
          <p:cNvSpPr>
            <a:spLocks noGrp="1"/>
          </p:cNvSpPr>
          <p:nvPr>
            <p:ph type="ftr" sz="quarter" idx="11"/>
          </p:nvPr>
        </p:nvSpPr>
        <p:spPr/>
        <p:txBody>
          <a:bodyPr/>
          <a:lstStyle/>
          <a:p>
            <a:r>
              <a:rPr lang="fi-FI"/>
              <a:t>Katri Suhonen KJY</a:t>
            </a:r>
            <a:endParaRPr lang="fi-FI" dirty="0"/>
          </a:p>
        </p:txBody>
      </p:sp>
      <p:sp>
        <p:nvSpPr>
          <p:cNvPr id="8" name="Slide Number Placeholder 7"/>
          <p:cNvSpPr>
            <a:spLocks noGrp="1"/>
          </p:cNvSpPr>
          <p:nvPr>
            <p:ph type="sldNum" sz="quarter" idx="12"/>
          </p:nvPr>
        </p:nvSpPr>
        <p:spPr/>
        <p:txBody>
          <a:bodyPr/>
          <a:lstStyle/>
          <a:p>
            <a:fld id="{42F28AB7-2E65-436F-A276-2186638B708E}" type="slidenum">
              <a:rPr lang="fi-FI" smtClean="0"/>
              <a:pPr/>
              <a:t>‹#›</a:t>
            </a:fld>
            <a:endParaRPr lang="fi-FI"/>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3069" y="345801"/>
            <a:ext cx="188317" cy="288361"/>
          </a:xfrm>
          <a:prstGeom prst="rect">
            <a:avLst/>
          </a:prstGeom>
        </p:spPr>
      </p:pic>
    </p:spTree>
    <p:extLst>
      <p:ext uri="{BB962C8B-B14F-4D97-AF65-F5344CB8AC3E}">
        <p14:creationId xmlns:p14="http://schemas.microsoft.com/office/powerpoint/2010/main" val="335393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Content Placeholder 2"/>
          <p:cNvSpPr>
            <a:spLocks noGrp="1"/>
          </p:cNvSpPr>
          <p:nvPr>
            <p:ph idx="1"/>
          </p:nvPr>
        </p:nvSpPr>
        <p:spPr>
          <a:xfrm>
            <a:off x="395287" y="2133600"/>
            <a:ext cx="8353425" cy="40322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A8C908FB-26D8-4A2C-86A7-E6DEA13D4E9C}" type="datetime1">
              <a:rPr lang="fi-FI" smtClean="0"/>
              <a:t>11.6.2020</a:t>
            </a:fld>
            <a:endParaRPr lang="fi-FI"/>
          </a:p>
        </p:txBody>
      </p:sp>
      <p:sp>
        <p:nvSpPr>
          <p:cNvPr id="5" name="Footer Placeholder 4"/>
          <p:cNvSpPr>
            <a:spLocks noGrp="1"/>
          </p:cNvSpPr>
          <p:nvPr>
            <p:ph type="ftr" sz="quarter" idx="11"/>
          </p:nvPr>
        </p:nvSpPr>
        <p:spPr/>
        <p:txBody>
          <a:bodyPr/>
          <a:lstStyle/>
          <a:p>
            <a:r>
              <a:rPr lang="fi-FI"/>
              <a:t>Katri Suhonen KJY</a:t>
            </a:r>
          </a:p>
        </p:txBody>
      </p:sp>
      <p:sp>
        <p:nvSpPr>
          <p:cNvPr id="6" name="Slide Number Placeholder 5"/>
          <p:cNvSpPr>
            <a:spLocks noGrp="1"/>
          </p:cNvSpPr>
          <p:nvPr>
            <p:ph type="sldNum" sz="quarter" idx="12"/>
          </p:nvPr>
        </p:nvSpPr>
        <p:spPr/>
        <p:txBody>
          <a:bodyPr/>
          <a:lstStyle/>
          <a:p>
            <a:fld id="{42F28AB7-2E65-436F-A276-2186638B708E}" type="slidenum">
              <a:rPr lang="fi-FI" smtClean="0"/>
              <a:t>‹#›</a:t>
            </a:fld>
            <a:endParaRPr lang="fi-FI"/>
          </a:p>
        </p:txBody>
      </p:sp>
      <p:sp>
        <p:nvSpPr>
          <p:cNvPr id="7" name="Text Placeholder 2"/>
          <p:cNvSpPr>
            <a:spLocks noGrp="1"/>
          </p:cNvSpPr>
          <p:nvPr>
            <p:ph type="body" idx="13"/>
          </p:nvPr>
        </p:nvSpPr>
        <p:spPr>
          <a:xfrm>
            <a:off x="395287" y="1773237"/>
            <a:ext cx="8353425" cy="360363"/>
          </a:xfrm>
        </p:spPr>
        <p:txBody>
          <a:bodyPr anchor="b"/>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348055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Content Placeholder 2"/>
          <p:cNvSpPr>
            <a:spLocks noGrp="1"/>
          </p:cNvSpPr>
          <p:nvPr>
            <p:ph sz="half" idx="1"/>
          </p:nvPr>
        </p:nvSpPr>
        <p:spPr>
          <a:xfrm>
            <a:off x="395288" y="1773238"/>
            <a:ext cx="4100512" cy="4392612"/>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4648199" y="1773238"/>
            <a:ext cx="4100513" cy="4392612"/>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p:cNvSpPr>
            <a:spLocks noGrp="1"/>
          </p:cNvSpPr>
          <p:nvPr>
            <p:ph type="dt" sz="half" idx="10"/>
          </p:nvPr>
        </p:nvSpPr>
        <p:spPr/>
        <p:txBody>
          <a:bodyPr/>
          <a:lstStyle/>
          <a:p>
            <a:fld id="{4188E2E1-B0F7-4B84-B02D-3A9E41E770DD}" type="datetime1">
              <a:rPr lang="fi-FI" smtClean="0"/>
              <a:t>11.6.2020</a:t>
            </a:fld>
            <a:endParaRPr lang="fi-FI"/>
          </a:p>
        </p:txBody>
      </p:sp>
      <p:sp>
        <p:nvSpPr>
          <p:cNvPr id="6" name="Footer Placeholder 5"/>
          <p:cNvSpPr>
            <a:spLocks noGrp="1"/>
          </p:cNvSpPr>
          <p:nvPr>
            <p:ph type="ftr" sz="quarter" idx="11"/>
          </p:nvPr>
        </p:nvSpPr>
        <p:spPr/>
        <p:txBody>
          <a:bodyPr/>
          <a:lstStyle/>
          <a:p>
            <a:r>
              <a:rPr lang="fi-FI"/>
              <a:t>Katri Suhonen KJY</a:t>
            </a:r>
          </a:p>
        </p:txBody>
      </p:sp>
      <p:sp>
        <p:nvSpPr>
          <p:cNvPr id="7" name="Slide Number Placeholder 6"/>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231428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p>
        </p:txBody>
      </p:sp>
      <p:sp>
        <p:nvSpPr>
          <p:cNvPr id="3" name="Text Placeholder 2"/>
          <p:cNvSpPr>
            <a:spLocks noGrp="1"/>
          </p:cNvSpPr>
          <p:nvPr>
            <p:ph type="body" idx="1"/>
          </p:nvPr>
        </p:nvSpPr>
        <p:spPr>
          <a:xfrm>
            <a:off x="395288" y="1773237"/>
            <a:ext cx="4102100" cy="360363"/>
          </a:xfrm>
        </p:spPr>
        <p:txBody>
          <a:bodyPr anchor="b"/>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395288" y="2133600"/>
            <a:ext cx="4102100" cy="4032249"/>
          </a:xfr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645025" y="1773237"/>
            <a:ext cx="4103688" cy="360363"/>
          </a:xfrm>
        </p:spPr>
        <p:txBody>
          <a:bodyPr anchor="b"/>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5" y="2133600"/>
            <a:ext cx="4103688" cy="4032249"/>
          </a:xfr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p:cNvSpPr>
            <a:spLocks noGrp="1"/>
          </p:cNvSpPr>
          <p:nvPr>
            <p:ph type="dt" sz="half" idx="10"/>
          </p:nvPr>
        </p:nvSpPr>
        <p:spPr/>
        <p:txBody>
          <a:bodyPr/>
          <a:lstStyle/>
          <a:p>
            <a:fld id="{89FB4430-B69F-41E8-9217-2FE169EEB7B5}" type="datetime1">
              <a:rPr lang="fi-FI" smtClean="0"/>
              <a:t>11.6.2020</a:t>
            </a:fld>
            <a:endParaRPr lang="fi-FI"/>
          </a:p>
        </p:txBody>
      </p:sp>
      <p:sp>
        <p:nvSpPr>
          <p:cNvPr id="8" name="Footer Placeholder 7"/>
          <p:cNvSpPr>
            <a:spLocks noGrp="1"/>
          </p:cNvSpPr>
          <p:nvPr>
            <p:ph type="ftr" sz="quarter" idx="11"/>
          </p:nvPr>
        </p:nvSpPr>
        <p:spPr/>
        <p:txBody>
          <a:bodyPr/>
          <a:lstStyle/>
          <a:p>
            <a:r>
              <a:rPr lang="fi-FI"/>
              <a:t>Katri Suhonen KJY</a:t>
            </a:r>
          </a:p>
        </p:txBody>
      </p:sp>
      <p:sp>
        <p:nvSpPr>
          <p:cNvPr id="9" name="Slide Number Placeholder 8"/>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367935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a:t>Muokkaa perustyyl. napsautt.</a:t>
            </a:r>
          </a:p>
        </p:txBody>
      </p:sp>
      <p:sp>
        <p:nvSpPr>
          <p:cNvPr id="3" name="Content Placeholder 2"/>
          <p:cNvSpPr>
            <a:spLocks noGrp="1"/>
          </p:cNvSpPr>
          <p:nvPr>
            <p:ph idx="1"/>
          </p:nvPr>
        </p:nvSpPr>
        <p:spPr>
          <a:xfrm>
            <a:off x="395287" y="2133600"/>
            <a:ext cx="8353425" cy="40322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41BF0407-A5CE-423F-A409-ECD20919894A}" type="datetime1">
              <a:rPr lang="fi-FI" smtClean="0"/>
              <a:t>11.6.2020</a:t>
            </a:fld>
            <a:endParaRPr lang="fi-FI"/>
          </a:p>
        </p:txBody>
      </p:sp>
      <p:sp>
        <p:nvSpPr>
          <p:cNvPr id="5" name="Footer Placeholder 4"/>
          <p:cNvSpPr>
            <a:spLocks noGrp="1"/>
          </p:cNvSpPr>
          <p:nvPr>
            <p:ph type="ftr" sz="quarter" idx="11"/>
          </p:nvPr>
        </p:nvSpPr>
        <p:spPr/>
        <p:txBody>
          <a:bodyPr/>
          <a:lstStyle/>
          <a:p>
            <a:r>
              <a:rPr lang="fi-FI"/>
              <a:t>Katri Suhonen KJY</a:t>
            </a:r>
          </a:p>
        </p:txBody>
      </p:sp>
      <p:sp>
        <p:nvSpPr>
          <p:cNvPr id="6" name="Slide Number Placeholder 5"/>
          <p:cNvSpPr>
            <a:spLocks noGrp="1"/>
          </p:cNvSpPr>
          <p:nvPr>
            <p:ph type="sldNum" sz="quarter" idx="12"/>
          </p:nvPr>
        </p:nvSpPr>
        <p:spPr/>
        <p:txBody>
          <a:bodyPr/>
          <a:lstStyle/>
          <a:p>
            <a:fld id="{42F28AB7-2E65-436F-A276-2186638B708E}" type="slidenum">
              <a:rPr lang="fi-FI" smtClean="0"/>
              <a:t>‹#›</a:t>
            </a:fld>
            <a:endParaRPr lang="fi-FI"/>
          </a:p>
        </p:txBody>
      </p:sp>
      <p:sp>
        <p:nvSpPr>
          <p:cNvPr id="7" name="Text Placeholder 2"/>
          <p:cNvSpPr>
            <a:spLocks noGrp="1"/>
          </p:cNvSpPr>
          <p:nvPr>
            <p:ph type="body" idx="13"/>
          </p:nvPr>
        </p:nvSpPr>
        <p:spPr>
          <a:xfrm>
            <a:off x="395287" y="1773237"/>
            <a:ext cx="8353425" cy="360363"/>
          </a:xfrm>
        </p:spPr>
        <p:txBody>
          <a:bodyPr anchor="b"/>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3069" y="345801"/>
            <a:ext cx="188317" cy="288361"/>
          </a:xfrm>
          <a:prstGeom prst="rect">
            <a:avLst/>
          </a:prstGeom>
        </p:spPr>
      </p:pic>
    </p:spTree>
    <p:extLst>
      <p:ext uri="{BB962C8B-B14F-4D97-AF65-F5344CB8AC3E}">
        <p14:creationId xmlns:p14="http://schemas.microsoft.com/office/powerpoint/2010/main" val="4533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icture R">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a:off x="4644008" y="0"/>
            <a:ext cx="4499992" cy="6858000"/>
          </a:xfrm>
          <a:solidFill>
            <a:schemeClr val="bg1">
              <a:lumMod val="95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Title 1"/>
          <p:cNvSpPr>
            <a:spLocks noGrp="1"/>
          </p:cNvSpPr>
          <p:nvPr>
            <p:ph type="title"/>
          </p:nvPr>
        </p:nvSpPr>
        <p:spPr>
          <a:xfrm>
            <a:off x="395289" y="333375"/>
            <a:ext cx="4104704" cy="1007394"/>
          </a:xfrm>
        </p:spPr>
        <p:txBody>
          <a:bodyPr lIns="72000" rIns="72000"/>
          <a:lstStyle>
            <a:lvl1pPr algn="l">
              <a:defRPr>
                <a:solidFill>
                  <a:schemeClr val="accent1"/>
                </a:solidFill>
              </a:defRPr>
            </a:lvl1pPr>
          </a:lstStyle>
          <a:p>
            <a:r>
              <a:rPr lang="fi-FI"/>
              <a:t>Muokkaa perustyyl. napsautt.</a:t>
            </a:r>
            <a:endParaRPr lang="fi-FI" dirty="0"/>
          </a:p>
        </p:txBody>
      </p:sp>
      <p:sp>
        <p:nvSpPr>
          <p:cNvPr id="3" name="Content Placeholder 2"/>
          <p:cNvSpPr>
            <a:spLocks noGrp="1"/>
          </p:cNvSpPr>
          <p:nvPr>
            <p:ph idx="1"/>
          </p:nvPr>
        </p:nvSpPr>
        <p:spPr>
          <a:xfrm>
            <a:off x="395287" y="1773238"/>
            <a:ext cx="410470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32EDE3DE-88CA-4DD7-BACD-A505EF08A86C}" type="datetime1">
              <a:rPr lang="fi-FI" smtClean="0"/>
              <a:t>11.6.2020</a:t>
            </a:fld>
            <a:endParaRPr lang="fi-FI"/>
          </a:p>
        </p:txBody>
      </p:sp>
      <p:sp>
        <p:nvSpPr>
          <p:cNvPr id="5" name="Footer Placeholder 4"/>
          <p:cNvSpPr>
            <a:spLocks noGrp="1"/>
          </p:cNvSpPr>
          <p:nvPr>
            <p:ph type="ftr" sz="quarter" idx="11"/>
          </p:nvPr>
        </p:nvSpPr>
        <p:spPr/>
        <p:txBody>
          <a:bodyPr/>
          <a:lstStyle/>
          <a:p>
            <a:r>
              <a:rPr lang="fi-FI"/>
              <a:t>Katri Suhonen KJY</a:t>
            </a:r>
          </a:p>
        </p:txBody>
      </p:sp>
      <p:sp>
        <p:nvSpPr>
          <p:cNvPr id="6" name="Slide Number Placeholder 5"/>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407715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9144000" cy="1484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395288" y="333375"/>
            <a:ext cx="8353425" cy="1007394"/>
          </a:xfrm>
          <a:prstGeom prst="rect">
            <a:avLst/>
          </a:prstGeom>
          <a:noFill/>
        </p:spPr>
        <p:txBody>
          <a:bodyPr vert="horz" lIns="288000" tIns="36000" rIns="288000" bIns="36000" rtlCol="0" anchor="b" anchorCtr="0">
            <a:noAutofit/>
          </a:bodyPr>
          <a:lstStyle/>
          <a:p>
            <a:r>
              <a:rPr lang="fi-FI"/>
              <a:t>Muokkaa perustyyl. napsautt.</a:t>
            </a:r>
            <a:endParaRPr lang="fi-FI" dirty="0"/>
          </a:p>
        </p:txBody>
      </p:sp>
      <p:sp>
        <p:nvSpPr>
          <p:cNvPr id="3" name="Text Placeholder 2"/>
          <p:cNvSpPr>
            <a:spLocks noGrp="1"/>
          </p:cNvSpPr>
          <p:nvPr>
            <p:ph type="body" idx="1"/>
          </p:nvPr>
        </p:nvSpPr>
        <p:spPr>
          <a:xfrm>
            <a:off x="395287" y="1773238"/>
            <a:ext cx="8353425" cy="4392612"/>
          </a:xfrm>
          <a:prstGeom prst="rect">
            <a:avLst/>
          </a:prstGeom>
        </p:spPr>
        <p:txBody>
          <a:bodyPr vert="horz" lIns="72000" tIns="36000" rIns="72000" bIns="3600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2"/>
          </p:nvPr>
        </p:nvSpPr>
        <p:spPr>
          <a:xfrm>
            <a:off x="827584" y="6453189"/>
            <a:ext cx="1872208" cy="21590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7EFFC095-6D1A-4217-83E8-1BAE7C1E49C3}" type="datetime1">
              <a:rPr lang="fi-FI" smtClean="0"/>
              <a:t>11.6.2020</a:t>
            </a:fld>
            <a:endParaRPr lang="fi-FI" dirty="0"/>
          </a:p>
        </p:txBody>
      </p:sp>
      <p:sp>
        <p:nvSpPr>
          <p:cNvPr id="5" name="Footer Placeholder 4"/>
          <p:cNvSpPr>
            <a:spLocks noGrp="1"/>
          </p:cNvSpPr>
          <p:nvPr>
            <p:ph type="ftr" sz="quarter" idx="3"/>
          </p:nvPr>
        </p:nvSpPr>
        <p:spPr>
          <a:xfrm>
            <a:off x="2699793" y="6453188"/>
            <a:ext cx="6048920" cy="215900"/>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r>
              <a:rPr lang="fi-FI"/>
              <a:t>Katri Suhonen KJY</a:t>
            </a:r>
            <a:endParaRPr lang="fi-FI" dirty="0"/>
          </a:p>
        </p:txBody>
      </p:sp>
      <p:sp>
        <p:nvSpPr>
          <p:cNvPr id="6" name="Slide Number Placeholder 5"/>
          <p:cNvSpPr>
            <a:spLocks noGrp="1"/>
          </p:cNvSpPr>
          <p:nvPr>
            <p:ph type="sldNum" sz="quarter" idx="4"/>
          </p:nvPr>
        </p:nvSpPr>
        <p:spPr>
          <a:xfrm>
            <a:off x="395289" y="6453188"/>
            <a:ext cx="432296" cy="21590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42F28AB7-2E65-436F-A276-2186638B708E}" type="slidenum">
              <a:rPr lang="fi-FI" smtClean="0"/>
              <a:pPr/>
              <a:t>‹#›</a:t>
            </a:fld>
            <a:endParaRPr lang="fi-FI"/>
          </a:p>
        </p:txBody>
      </p:sp>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13069" y="345801"/>
            <a:ext cx="188318" cy="288361"/>
          </a:xfrm>
          <a:prstGeom prst="rect">
            <a:avLst/>
          </a:prstGeom>
        </p:spPr>
      </p:pic>
    </p:spTree>
    <p:extLst>
      <p:ext uri="{BB962C8B-B14F-4D97-AF65-F5344CB8AC3E}">
        <p14:creationId xmlns:p14="http://schemas.microsoft.com/office/powerpoint/2010/main" val="260514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60" r:id="rId5"/>
    <p:sldLayoutId id="2147483652" r:id="rId6"/>
    <p:sldLayoutId id="2147483653" r:id="rId7"/>
    <p:sldLayoutId id="2147483661" r:id="rId8"/>
    <p:sldLayoutId id="2147483662" r:id="rId9"/>
    <p:sldLayoutId id="2147483663" r:id="rId10"/>
    <p:sldLayoutId id="2147483664" r:id="rId11"/>
    <p:sldLayoutId id="2147483654" r:id="rId12"/>
    <p:sldLayoutId id="2147483655" r:id="rId13"/>
  </p:sldLayoutIdLst>
  <p:hf hdr="0"/>
  <p:txStyles>
    <p:title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66700" indent="-266700" algn="l" defTabSz="914400" rtl="0" eaLnBrk="1" latinLnBrk="0" hangingPunct="1">
        <a:spcBef>
          <a:spcPts val="0"/>
        </a:spcBef>
        <a:spcAft>
          <a:spcPts val="400"/>
        </a:spcAft>
        <a:buClr>
          <a:schemeClr val="accent1"/>
        </a:buClr>
        <a:buFont typeface="Arial" pitchFamily="34" charset="0"/>
        <a:buChar char="•"/>
        <a:defRPr sz="2600" kern="1200">
          <a:solidFill>
            <a:schemeClr val="tx1"/>
          </a:solidFill>
          <a:latin typeface="+mn-lt"/>
          <a:ea typeface="+mn-ea"/>
          <a:cs typeface="+mn-cs"/>
        </a:defRPr>
      </a:lvl1pPr>
      <a:lvl2pPr marL="539750" indent="-273050" algn="l" defTabSz="914400" rtl="0" eaLnBrk="1" latinLnBrk="0" hangingPunct="1">
        <a:spcBef>
          <a:spcPts val="0"/>
        </a:spcBef>
        <a:spcAft>
          <a:spcPts val="400"/>
        </a:spcAft>
        <a:buClr>
          <a:schemeClr val="accent1"/>
        </a:buClr>
        <a:buFont typeface="Arial"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0"/>
        </a:spcBef>
        <a:spcAft>
          <a:spcPts val="400"/>
        </a:spcAft>
        <a:buClr>
          <a:schemeClr val="accent1"/>
        </a:buClr>
        <a:buFont typeface="Arial"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0"/>
        </a:spcBef>
        <a:spcAft>
          <a:spcPts val="400"/>
        </a:spcAft>
        <a:buClr>
          <a:schemeClr val="accent1"/>
        </a:buClr>
        <a:buFont typeface="Arial"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0"/>
        </a:spcBef>
        <a:spcAft>
          <a:spcPts val="4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F6BE95A-A844-4EBC-81F9-2EAC4B00A0FA}"/>
              </a:ext>
            </a:extLst>
          </p:cNvPr>
          <p:cNvSpPr>
            <a:spLocks noGrp="1"/>
          </p:cNvSpPr>
          <p:nvPr>
            <p:ph type="dt" sz="half" idx="10"/>
          </p:nvPr>
        </p:nvSpPr>
        <p:spPr/>
        <p:txBody>
          <a:bodyPr/>
          <a:lstStyle/>
          <a:p>
            <a:fld id="{04B53B35-01E8-443A-833F-1AC687288006}" type="datetime1">
              <a:rPr lang="fi-FI" smtClean="0"/>
              <a:t>11.6.2020</a:t>
            </a:fld>
            <a:endParaRPr lang="fi-FI"/>
          </a:p>
        </p:txBody>
      </p:sp>
      <p:sp>
        <p:nvSpPr>
          <p:cNvPr id="3" name="Alatunnisteen paikkamerkki 2">
            <a:extLst>
              <a:ext uri="{FF2B5EF4-FFF2-40B4-BE49-F238E27FC236}">
                <a16:creationId xmlns:a16="http://schemas.microsoft.com/office/drawing/2014/main" id="{6736F63E-FC95-4B14-8311-D2EEDD11FA68}"/>
              </a:ext>
            </a:extLst>
          </p:cNvPr>
          <p:cNvSpPr>
            <a:spLocks noGrp="1"/>
          </p:cNvSpPr>
          <p:nvPr>
            <p:ph type="ftr" sz="quarter" idx="11"/>
          </p:nvPr>
        </p:nvSpPr>
        <p:spPr/>
        <p:txBody>
          <a:bodyPr/>
          <a:lstStyle/>
          <a:p>
            <a:r>
              <a:rPr lang="fi-FI"/>
              <a:t>Katri Suhonen KJY</a:t>
            </a:r>
          </a:p>
        </p:txBody>
      </p:sp>
      <p:sp>
        <p:nvSpPr>
          <p:cNvPr id="4" name="Dian numeron paikkamerkki 3">
            <a:extLst>
              <a:ext uri="{FF2B5EF4-FFF2-40B4-BE49-F238E27FC236}">
                <a16:creationId xmlns:a16="http://schemas.microsoft.com/office/drawing/2014/main" id="{38F942DB-F1D2-42F3-AB3A-FC96E5C591F1}"/>
              </a:ext>
            </a:extLst>
          </p:cNvPr>
          <p:cNvSpPr>
            <a:spLocks noGrp="1"/>
          </p:cNvSpPr>
          <p:nvPr>
            <p:ph type="sldNum" sz="quarter" idx="12"/>
          </p:nvPr>
        </p:nvSpPr>
        <p:spPr/>
        <p:txBody>
          <a:bodyPr/>
          <a:lstStyle/>
          <a:p>
            <a:fld id="{42F28AB7-2E65-436F-A276-2186638B708E}" type="slidenum">
              <a:rPr lang="fi-FI" smtClean="0"/>
              <a:pPr/>
              <a:t>1</a:t>
            </a:fld>
            <a:endParaRPr lang="fi-FI"/>
          </a:p>
        </p:txBody>
      </p:sp>
      <p:sp>
        <p:nvSpPr>
          <p:cNvPr id="5" name="Otsikko 4">
            <a:extLst>
              <a:ext uri="{FF2B5EF4-FFF2-40B4-BE49-F238E27FC236}">
                <a16:creationId xmlns:a16="http://schemas.microsoft.com/office/drawing/2014/main" id="{D6C04AD5-D805-45BD-A5EE-0DD300AC7C63}"/>
              </a:ext>
            </a:extLst>
          </p:cNvPr>
          <p:cNvSpPr>
            <a:spLocks noGrp="1"/>
          </p:cNvSpPr>
          <p:nvPr>
            <p:ph type="ctrTitle"/>
          </p:nvPr>
        </p:nvSpPr>
        <p:spPr>
          <a:xfrm>
            <a:off x="395287" y="2924944"/>
            <a:ext cx="8497193" cy="1296156"/>
          </a:xfrm>
        </p:spPr>
        <p:txBody>
          <a:bodyPr/>
          <a:lstStyle/>
          <a:p>
            <a:r>
              <a:rPr lang="fi-FI" dirty="0"/>
              <a:t>Saavutettava ja selkeä radio-hartaus</a:t>
            </a:r>
            <a:br>
              <a:rPr lang="fi-FI" dirty="0"/>
            </a:br>
            <a:br>
              <a:rPr lang="fi-FI" dirty="0"/>
            </a:br>
            <a:br>
              <a:rPr lang="fi-FI" dirty="0"/>
            </a:br>
            <a:br>
              <a:rPr lang="fi-FI" sz="2400" dirty="0"/>
            </a:br>
            <a:br>
              <a:rPr lang="fi-FI" sz="2400" dirty="0"/>
            </a:br>
            <a:br>
              <a:rPr lang="fi-FI" sz="1600" dirty="0"/>
            </a:br>
            <a:br>
              <a:rPr lang="fi-FI" sz="1600" dirty="0"/>
            </a:br>
            <a:br>
              <a:rPr lang="fi-FI" sz="1600" dirty="0"/>
            </a:br>
            <a:br>
              <a:rPr lang="fi-FI" sz="1600" dirty="0"/>
            </a:br>
            <a:br>
              <a:rPr lang="fi-FI" sz="1600" dirty="0"/>
            </a:br>
            <a:br>
              <a:rPr lang="fi-FI" sz="1600" dirty="0"/>
            </a:br>
            <a:br>
              <a:rPr lang="fi-FI" sz="1600" dirty="0"/>
            </a:br>
            <a:br>
              <a:rPr lang="fi-FI" sz="1600" dirty="0"/>
            </a:br>
            <a:br>
              <a:rPr lang="fi-FI" sz="1600" dirty="0"/>
            </a:br>
            <a:br>
              <a:rPr lang="fi-FI" sz="1600" dirty="0"/>
            </a:br>
            <a:r>
              <a:rPr lang="fi-FI" sz="1600" dirty="0"/>
              <a:t>Katri Suhonen, Kirkkohallitus/ KJY</a:t>
            </a:r>
          </a:p>
        </p:txBody>
      </p:sp>
      <p:pic>
        <p:nvPicPr>
          <p:cNvPr id="8" name="Kuva 7">
            <a:extLst>
              <a:ext uri="{FF2B5EF4-FFF2-40B4-BE49-F238E27FC236}">
                <a16:creationId xmlns:a16="http://schemas.microsoft.com/office/drawing/2014/main" id="{FFBAFE21-BFD4-4828-A6D5-E500081376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21819" y="2429801"/>
            <a:ext cx="2068314" cy="2757753"/>
          </a:xfrm>
          <a:prstGeom prst="rect">
            <a:avLst/>
          </a:prstGeom>
        </p:spPr>
      </p:pic>
    </p:spTree>
    <p:extLst>
      <p:ext uri="{BB962C8B-B14F-4D97-AF65-F5344CB8AC3E}">
        <p14:creationId xmlns:p14="http://schemas.microsoft.com/office/powerpoint/2010/main" val="742204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53425" cy="1007394"/>
          </a:xfrm>
        </p:spPr>
        <p:txBody>
          <a:bodyPr anchor="b">
            <a:normAutofit/>
          </a:bodyPr>
          <a:lstStyle/>
          <a:p>
            <a:r>
              <a:rPr lang="fi-FI" dirty="0"/>
              <a:t>Mitä se saavutettavuus olikaan?</a:t>
            </a:r>
          </a:p>
        </p:txBody>
      </p:sp>
      <p:sp>
        <p:nvSpPr>
          <p:cNvPr id="4" name="Date Placeholder 3"/>
          <p:cNvSpPr>
            <a:spLocks noGrp="1"/>
          </p:cNvSpPr>
          <p:nvPr>
            <p:ph type="dt" sz="half" idx="10"/>
          </p:nvPr>
        </p:nvSpPr>
        <p:spPr>
          <a:xfrm>
            <a:off x="827584" y="6453189"/>
            <a:ext cx="1872208" cy="215900"/>
          </a:xfrm>
        </p:spPr>
        <p:txBody>
          <a:bodyPr anchor="ctr">
            <a:normAutofit/>
          </a:bodyPr>
          <a:lstStyle/>
          <a:p>
            <a:pPr>
              <a:lnSpc>
                <a:spcPct val="90000"/>
              </a:lnSpc>
              <a:spcAft>
                <a:spcPts val="600"/>
              </a:spcAft>
            </a:pPr>
            <a:fld id="{4CBCBD65-66D3-4FC9-8BC2-B556C694AC20}"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10</a:t>
            </a:fld>
            <a:endParaRPr lang="fi-FI" sz="900"/>
          </a:p>
        </p:txBody>
      </p:sp>
      <p:graphicFrame>
        <p:nvGraphicFramePr>
          <p:cNvPr id="10" name="Sisällön paikkamerkki 7">
            <a:extLst>
              <a:ext uri="{FF2B5EF4-FFF2-40B4-BE49-F238E27FC236}">
                <a16:creationId xmlns:a16="http://schemas.microsoft.com/office/drawing/2014/main" id="{FD398AA1-2003-4EF7-9FA2-E9AF23E35432}"/>
              </a:ext>
            </a:extLst>
          </p:cNvPr>
          <p:cNvGraphicFramePr>
            <a:graphicFrameLocks noGrp="1"/>
          </p:cNvGraphicFramePr>
          <p:nvPr>
            <p:ph idx="1"/>
            <p:extLst>
              <p:ext uri="{D42A27DB-BD31-4B8C-83A1-F6EECF244321}">
                <p14:modId xmlns:p14="http://schemas.microsoft.com/office/powerpoint/2010/main" val="1765030428"/>
              </p:ext>
            </p:extLst>
          </p:nvPr>
        </p:nvGraphicFramePr>
        <p:xfrm>
          <a:off x="395287" y="1773238"/>
          <a:ext cx="8353425" cy="439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54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53425" cy="1007394"/>
          </a:xfrm>
        </p:spPr>
        <p:txBody>
          <a:bodyPr anchor="b">
            <a:normAutofit/>
          </a:bodyPr>
          <a:lstStyle/>
          <a:p>
            <a:r>
              <a:rPr lang="fi-FI" dirty="0"/>
              <a:t>Esteettömyys ja saavutettavuus</a:t>
            </a:r>
          </a:p>
        </p:txBody>
      </p:sp>
      <p:sp>
        <p:nvSpPr>
          <p:cNvPr id="4" name="Date Placeholder 3"/>
          <p:cNvSpPr>
            <a:spLocks noGrp="1"/>
          </p:cNvSpPr>
          <p:nvPr>
            <p:ph type="dt" sz="half" idx="10"/>
          </p:nvPr>
        </p:nvSpPr>
        <p:spPr>
          <a:xfrm>
            <a:off x="827584" y="6453189"/>
            <a:ext cx="1872208" cy="215900"/>
          </a:xfrm>
        </p:spPr>
        <p:txBody>
          <a:bodyPr anchor="ctr">
            <a:normAutofit/>
          </a:bodyPr>
          <a:lstStyle/>
          <a:p>
            <a:pPr>
              <a:lnSpc>
                <a:spcPct val="90000"/>
              </a:lnSpc>
              <a:spcAft>
                <a:spcPts val="600"/>
              </a:spcAft>
            </a:pPr>
            <a:fld id="{4CBCBD65-66D3-4FC9-8BC2-B556C694AC20}"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11</a:t>
            </a:fld>
            <a:endParaRPr lang="fi-FI" sz="900"/>
          </a:p>
        </p:txBody>
      </p:sp>
      <p:graphicFrame>
        <p:nvGraphicFramePr>
          <p:cNvPr id="18" name="Sisällön paikkamerkki 7">
            <a:extLst>
              <a:ext uri="{FF2B5EF4-FFF2-40B4-BE49-F238E27FC236}">
                <a16:creationId xmlns:a16="http://schemas.microsoft.com/office/drawing/2014/main" id="{04A54172-1CD3-4CEC-91CA-0B728A35E460}"/>
              </a:ext>
            </a:extLst>
          </p:cNvPr>
          <p:cNvGraphicFramePr>
            <a:graphicFrameLocks noGrp="1"/>
          </p:cNvGraphicFramePr>
          <p:nvPr>
            <p:ph idx="1"/>
            <p:extLst>
              <p:ext uri="{D42A27DB-BD31-4B8C-83A1-F6EECF244321}">
                <p14:modId xmlns:p14="http://schemas.microsoft.com/office/powerpoint/2010/main" val="609170255"/>
              </p:ext>
            </p:extLst>
          </p:nvPr>
        </p:nvGraphicFramePr>
        <p:xfrm>
          <a:off x="395287" y="1773238"/>
          <a:ext cx="8353425" cy="439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534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53425" cy="1007394"/>
          </a:xfrm>
        </p:spPr>
        <p:txBody>
          <a:bodyPr anchor="b">
            <a:normAutofit/>
          </a:bodyPr>
          <a:lstStyle/>
          <a:p>
            <a:r>
              <a:rPr lang="fi-FI" dirty="0"/>
              <a:t>Esteettömyys</a:t>
            </a:r>
          </a:p>
        </p:txBody>
      </p:sp>
      <p:sp>
        <p:nvSpPr>
          <p:cNvPr id="4" name="Date Placeholder 3"/>
          <p:cNvSpPr>
            <a:spLocks noGrp="1"/>
          </p:cNvSpPr>
          <p:nvPr>
            <p:ph type="dt" sz="half" idx="10"/>
          </p:nvPr>
        </p:nvSpPr>
        <p:spPr>
          <a:xfrm>
            <a:off x="827584" y="6453189"/>
            <a:ext cx="1872208" cy="215900"/>
          </a:xfrm>
        </p:spPr>
        <p:txBody>
          <a:bodyPr anchor="ctr">
            <a:normAutofit/>
          </a:bodyPr>
          <a:lstStyle/>
          <a:p>
            <a:pPr>
              <a:lnSpc>
                <a:spcPct val="90000"/>
              </a:lnSpc>
              <a:spcAft>
                <a:spcPts val="600"/>
              </a:spcAft>
            </a:pPr>
            <a:fld id="{4CBCBD65-66D3-4FC9-8BC2-B556C694AC20}"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12</a:t>
            </a:fld>
            <a:endParaRPr lang="fi-FI" sz="900"/>
          </a:p>
        </p:txBody>
      </p:sp>
      <p:graphicFrame>
        <p:nvGraphicFramePr>
          <p:cNvPr id="10" name="Sisällön paikkamerkki 7">
            <a:extLst>
              <a:ext uri="{FF2B5EF4-FFF2-40B4-BE49-F238E27FC236}">
                <a16:creationId xmlns:a16="http://schemas.microsoft.com/office/drawing/2014/main" id="{A50FA28F-5BF7-4452-8398-8FE42404E0DC}"/>
              </a:ext>
            </a:extLst>
          </p:cNvPr>
          <p:cNvGraphicFramePr>
            <a:graphicFrameLocks noGrp="1"/>
          </p:cNvGraphicFramePr>
          <p:nvPr>
            <p:ph idx="1"/>
            <p:extLst>
              <p:ext uri="{D42A27DB-BD31-4B8C-83A1-F6EECF244321}">
                <p14:modId xmlns:p14="http://schemas.microsoft.com/office/powerpoint/2010/main" val="1810426214"/>
              </p:ext>
            </p:extLst>
          </p:nvPr>
        </p:nvGraphicFramePr>
        <p:xfrm>
          <a:off x="395287" y="1773238"/>
          <a:ext cx="8353425" cy="439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409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4400"/>
              <a:t>Saavutettavuus kirkossa</a:t>
            </a:r>
            <a:endParaRPr lang="fi-FI" sz="4400" dirty="0"/>
          </a:p>
        </p:txBody>
      </p:sp>
      <p:sp>
        <p:nvSpPr>
          <p:cNvPr id="4" name="Date Placeholder 3"/>
          <p:cNvSpPr>
            <a:spLocks noGrp="1"/>
          </p:cNvSpPr>
          <p:nvPr>
            <p:ph type="dt" sz="half" idx="10"/>
          </p:nvPr>
        </p:nvSpPr>
        <p:spPr/>
        <p:txBody>
          <a:bodyPr/>
          <a:lstStyle/>
          <a:p>
            <a:fld id="{4CBCBD65-66D3-4FC9-8BC2-B556C694AC20}" type="datetime1">
              <a:rPr lang="fi-FI" smtClean="0"/>
              <a:t>11.6.2020</a:t>
            </a:fld>
            <a:endParaRPr lang="fi-FI"/>
          </a:p>
        </p:txBody>
      </p:sp>
      <p:sp>
        <p:nvSpPr>
          <p:cNvPr id="5" name="Footer Placeholder 4"/>
          <p:cNvSpPr>
            <a:spLocks noGrp="1"/>
          </p:cNvSpPr>
          <p:nvPr>
            <p:ph type="ftr" sz="quarter" idx="11"/>
          </p:nvPr>
        </p:nvSpPr>
        <p:spPr>
          <a:xfrm>
            <a:off x="2668239" y="6597197"/>
            <a:ext cx="6048920" cy="215900"/>
          </a:xfrm>
        </p:spPr>
        <p:txBody>
          <a:bodyPr/>
          <a:lstStyle/>
          <a:p>
            <a:r>
              <a:rPr lang="fi-FI"/>
              <a:t>Katri Suhonen KJY</a:t>
            </a:r>
            <a:endParaRPr lang="fi-FI" dirty="0"/>
          </a:p>
        </p:txBody>
      </p:sp>
      <p:sp>
        <p:nvSpPr>
          <p:cNvPr id="6" name="Slide Number Placeholder 5"/>
          <p:cNvSpPr>
            <a:spLocks noGrp="1"/>
          </p:cNvSpPr>
          <p:nvPr>
            <p:ph type="sldNum" sz="quarter" idx="12"/>
          </p:nvPr>
        </p:nvSpPr>
        <p:spPr/>
        <p:txBody>
          <a:bodyPr/>
          <a:lstStyle/>
          <a:p>
            <a:fld id="{42F28AB7-2E65-436F-A276-2186638B708E}" type="slidenum">
              <a:rPr lang="fi-FI" smtClean="0"/>
              <a:t>13</a:t>
            </a:fld>
            <a:endParaRPr lang="fi-FI"/>
          </a:p>
        </p:txBody>
      </p:sp>
      <p:sp>
        <p:nvSpPr>
          <p:cNvPr id="8" name="Sisällön paikkamerkki 7">
            <a:extLst>
              <a:ext uri="{FF2B5EF4-FFF2-40B4-BE49-F238E27FC236}">
                <a16:creationId xmlns:a16="http://schemas.microsoft.com/office/drawing/2014/main" id="{2D894DA2-94EA-49D0-8AA5-29911197BD0A}"/>
              </a:ext>
            </a:extLst>
          </p:cNvPr>
          <p:cNvSpPr>
            <a:spLocks noGrp="1"/>
          </p:cNvSpPr>
          <p:nvPr>
            <p:ph idx="1"/>
          </p:nvPr>
        </p:nvSpPr>
        <p:spPr/>
        <p:txBody>
          <a:bodyPr/>
          <a:lstStyle/>
          <a:p>
            <a:pPr lvl="0"/>
            <a:r>
              <a:rPr lang="fi-FI" dirty="0"/>
              <a:t>Lähtökohtaisesti kaikki kirkon toiminta on avointa kaikille. Se edellyttää esteettömyyttä. </a:t>
            </a:r>
          </a:p>
          <a:p>
            <a:pPr marL="0" lvl="0" indent="0">
              <a:buNone/>
            </a:pPr>
            <a:endParaRPr lang="fi-FI" dirty="0"/>
          </a:p>
          <a:p>
            <a:r>
              <a:rPr lang="fi-FI" dirty="0"/>
              <a:t>Esteettömyyttä voidaan ylläpitää ja kehittää: </a:t>
            </a:r>
          </a:p>
          <a:p>
            <a:pPr>
              <a:buFont typeface="Courier New" panose="02070309020205020404" pitchFamily="49" charset="0"/>
              <a:buChar char="o"/>
            </a:pPr>
            <a:r>
              <a:rPr lang="fi-FI" dirty="0"/>
              <a:t>ammatillisella asiantuntemuksella</a:t>
            </a:r>
          </a:p>
          <a:p>
            <a:pPr>
              <a:buFont typeface="Courier New" panose="02070309020205020404" pitchFamily="49" charset="0"/>
              <a:buChar char="o"/>
            </a:pPr>
            <a:r>
              <a:rPr lang="fi-FI" dirty="0"/>
              <a:t>kokemusasiantuntijuutta hyödyntämällä</a:t>
            </a:r>
          </a:p>
          <a:p>
            <a:endParaRPr lang="fi-FI" dirty="0"/>
          </a:p>
          <a:p>
            <a:r>
              <a:rPr lang="fi-FI" b="1" dirty="0"/>
              <a:t>Kaikille sopiva suunnittelu toiminnan ytimeen myös hartauksia suunniteltaessa!</a:t>
            </a:r>
          </a:p>
          <a:p>
            <a:endParaRPr lang="fi-FI" dirty="0"/>
          </a:p>
        </p:txBody>
      </p:sp>
    </p:spTree>
    <p:extLst>
      <p:ext uri="{BB962C8B-B14F-4D97-AF65-F5344CB8AC3E}">
        <p14:creationId xmlns:p14="http://schemas.microsoft.com/office/powerpoint/2010/main" val="140090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53425" cy="1007394"/>
          </a:xfrm>
          <a:prstGeom prst="rect">
            <a:avLst/>
          </a:prstGeom>
          <a:noFill/>
        </p:spPr>
        <p:txBody>
          <a:bodyPr anchor="b">
            <a:normAutofit/>
          </a:bodyPr>
          <a:lstStyle/>
          <a:p>
            <a:r>
              <a:rPr lang="fi-FI"/>
              <a:t>Saavutettavuus kirkossa</a:t>
            </a:r>
          </a:p>
        </p:txBody>
      </p:sp>
      <p:sp>
        <p:nvSpPr>
          <p:cNvPr id="8" name="Sisällön paikkamerkki 7">
            <a:extLst>
              <a:ext uri="{FF2B5EF4-FFF2-40B4-BE49-F238E27FC236}">
                <a16:creationId xmlns:a16="http://schemas.microsoft.com/office/drawing/2014/main" id="{2D894DA2-94EA-49D0-8AA5-29911197BD0A}"/>
              </a:ext>
            </a:extLst>
          </p:cNvPr>
          <p:cNvSpPr>
            <a:spLocks noGrp="1"/>
          </p:cNvSpPr>
          <p:nvPr>
            <p:ph sz="half" idx="1"/>
          </p:nvPr>
        </p:nvSpPr>
        <p:spPr>
          <a:xfrm>
            <a:off x="395288" y="1773238"/>
            <a:ext cx="4100512" cy="4392612"/>
          </a:xfrm>
          <a:prstGeom prst="rect">
            <a:avLst/>
          </a:prstGeom>
        </p:spPr>
        <p:txBody>
          <a:bodyPr>
            <a:normAutofit/>
          </a:bodyPr>
          <a:lstStyle/>
          <a:p>
            <a:pPr marL="0" indent="0">
              <a:buNone/>
            </a:pPr>
            <a:endParaRPr lang="fi-FI" sz="4000" dirty="0">
              <a:latin typeface="Aileron UltraLight" panose="00000300000000000000" pitchFamily="50" charset="0"/>
            </a:endParaRPr>
          </a:p>
          <a:p>
            <a:pPr marL="0" indent="0">
              <a:buNone/>
            </a:pPr>
            <a:r>
              <a:rPr lang="fi-FI" sz="4000" dirty="0">
                <a:latin typeface="Aileron UltraLight" panose="00000300000000000000" pitchFamily="50" charset="0"/>
              </a:rPr>
              <a:t>Auttajista osallisuuden ja toimijuuden mahdollistajiksi</a:t>
            </a:r>
          </a:p>
          <a:p>
            <a:pPr marL="0" indent="0">
              <a:buNone/>
            </a:pPr>
            <a:endParaRPr lang="fi-FI" sz="3600" dirty="0">
              <a:latin typeface="Aileron UltraLight" panose="00000300000000000000" pitchFamily="50" charset="0"/>
            </a:endParaRPr>
          </a:p>
        </p:txBody>
      </p:sp>
      <p:sp>
        <p:nvSpPr>
          <p:cNvPr id="4" name="Date Placeholder 3"/>
          <p:cNvSpPr>
            <a:spLocks noGrp="1"/>
          </p:cNvSpPr>
          <p:nvPr>
            <p:ph type="dt" sz="half" idx="10"/>
          </p:nvPr>
        </p:nvSpPr>
        <p:spPr>
          <a:xfrm>
            <a:off x="827584" y="6453189"/>
            <a:ext cx="1872208" cy="215900"/>
          </a:xfrm>
          <a:prstGeom prst="rect">
            <a:avLst/>
          </a:prstGeom>
        </p:spPr>
        <p:txBody>
          <a:bodyPr anchor="ctr">
            <a:normAutofit/>
          </a:bodyPr>
          <a:lstStyle/>
          <a:p>
            <a:pPr>
              <a:lnSpc>
                <a:spcPct val="90000"/>
              </a:lnSpc>
              <a:spcAft>
                <a:spcPts val="600"/>
              </a:spcAft>
            </a:pPr>
            <a:fld id="{4CBCBD65-66D3-4FC9-8BC2-B556C694AC20}"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a:prstGeom prst="rect">
            <a:avLst/>
          </a:prstGeo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a:prstGeom prst="rect">
            <a:avLst/>
          </a:prstGeo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14</a:t>
            </a:fld>
            <a:endParaRPr lang="fi-FI" sz="900"/>
          </a:p>
        </p:txBody>
      </p:sp>
      <p:pic>
        <p:nvPicPr>
          <p:cNvPr id="9" name="Sisällön paikkamerkki 9" descr="Kuva on otettu sisällä kirkossa. Kirkko on vaaleasävyinen, siinä on ristinmuotoon kulkevat käytävät. Kirkon penkeissä on erilaisia saavu-logoja. Logont ovat hahmoiteltuja kuvia esimerkiksi: lastenvaunut, kuulokojeen merkki , pyörätuolia käyttävä henkilö tai valkoista keppiä käyttävä henkilö. Logot ovat ikään kuin kirkon penkissä istuvia ihmisiä.">
            <a:extLst>
              <a:ext uri="{FF2B5EF4-FFF2-40B4-BE49-F238E27FC236}">
                <a16:creationId xmlns:a16="http://schemas.microsoft.com/office/drawing/2014/main" id="{D813167D-5FBC-4801-ADFB-79E53E09E96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16832"/>
            <a:ext cx="4100513" cy="3507555"/>
          </a:xfrm>
        </p:spPr>
      </p:pic>
    </p:spTree>
    <p:extLst>
      <p:ext uri="{BB962C8B-B14F-4D97-AF65-F5344CB8AC3E}">
        <p14:creationId xmlns:p14="http://schemas.microsoft.com/office/powerpoint/2010/main" val="307335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53425" cy="1007394"/>
          </a:xfrm>
          <a:prstGeom prst="rect">
            <a:avLst/>
          </a:prstGeom>
          <a:noFill/>
        </p:spPr>
        <p:txBody>
          <a:bodyPr anchor="b">
            <a:normAutofit fontScale="90000"/>
          </a:bodyPr>
          <a:lstStyle/>
          <a:p>
            <a:r>
              <a:rPr lang="fi-FI" dirty="0">
                <a:latin typeface="Aileron UltraLight" panose="00000300000000000000" pitchFamily="50" charset="0"/>
              </a:rPr>
              <a:t>Auttajista osallisuuden ja toimijuuden mahdollistajiksi</a:t>
            </a:r>
            <a:br>
              <a:rPr lang="fi-FI" dirty="0">
                <a:latin typeface="Aileron UltraLight" panose="00000300000000000000" pitchFamily="50" charset="0"/>
              </a:rPr>
            </a:br>
            <a:endParaRPr lang="fi-FI" dirty="0"/>
          </a:p>
        </p:txBody>
      </p:sp>
      <p:sp>
        <p:nvSpPr>
          <p:cNvPr id="8" name="Sisällön paikkamerkki 7">
            <a:extLst>
              <a:ext uri="{FF2B5EF4-FFF2-40B4-BE49-F238E27FC236}">
                <a16:creationId xmlns:a16="http://schemas.microsoft.com/office/drawing/2014/main" id="{2D894DA2-94EA-49D0-8AA5-29911197BD0A}"/>
              </a:ext>
            </a:extLst>
          </p:cNvPr>
          <p:cNvSpPr>
            <a:spLocks noGrp="1"/>
          </p:cNvSpPr>
          <p:nvPr>
            <p:ph sz="half" idx="1"/>
          </p:nvPr>
        </p:nvSpPr>
        <p:spPr>
          <a:xfrm>
            <a:off x="395288" y="1773238"/>
            <a:ext cx="4100512" cy="4392612"/>
          </a:xfrm>
          <a:prstGeom prst="rect">
            <a:avLst/>
          </a:prstGeom>
        </p:spPr>
        <p:txBody>
          <a:bodyPr>
            <a:normAutofit fontScale="47500" lnSpcReduction="20000"/>
          </a:bodyPr>
          <a:lstStyle/>
          <a:p>
            <a:pPr marL="0" indent="0">
              <a:buNone/>
            </a:pPr>
            <a:endParaRPr lang="fi-FI" sz="3600" dirty="0">
              <a:latin typeface="Aileron UltraLight" panose="00000300000000000000" pitchFamily="50" charset="0"/>
            </a:endParaRPr>
          </a:p>
          <a:p>
            <a:pPr marL="0" indent="0">
              <a:buNone/>
            </a:pPr>
            <a:r>
              <a:rPr lang="fi-FI" sz="3400" dirty="0"/>
              <a:t>Kirkon historiassa on voimakkaasti ollut sääliperustainen auttaminen. </a:t>
            </a:r>
          </a:p>
          <a:p>
            <a:pPr marL="0" indent="0">
              <a:buNone/>
            </a:pPr>
            <a:endParaRPr lang="fi-FI" sz="3400" dirty="0"/>
          </a:p>
          <a:p>
            <a:pPr marL="0" indent="0">
              <a:buNone/>
            </a:pPr>
            <a:r>
              <a:rPr lang="fi-FI" sz="3400" dirty="0"/>
              <a:t>Nykyään vammaisuuteen liittyvät kysymykset ovat ihmisoikeuskysymyksiä, eivät hyväntekeväisyyttä.</a:t>
            </a:r>
          </a:p>
          <a:p>
            <a:pPr marL="0" indent="0">
              <a:buNone/>
            </a:pPr>
            <a:endParaRPr lang="fi-FI" sz="3400" dirty="0"/>
          </a:p>
          <a:p>
            <a:pPr marL="0" indent="0">
              <a:buNone/>
            </a:pPr>
            <a:r>
              <a:rPr lang="fi-FI" sz="3400" dirty="0"/>
              <a:t>Jos pohdit vammaisuuteen liittyvää teemaa hartaudessa, kysy peiliksi kirkkomme saavutettavuuden asiantuntijoita ja kokemusasiantuntijoita. Suomessa on koko maan kattavasti vammaistyöntekijöitä ja viittomakielisen työntekijöitä, jotka ovat omalla alueellaan saavutettavuuden asiantuntijoita. </a:t>
            </a:r>
          </a:p>
          <a:p>
            <a:pPr marL="0" indent="0">
              <a:buNone/>
            </a:pPr>
            <a:endParaRPr lang="fi-FI" sz="3400" dirty="0"/>
          </a:p>
          <a:p>
            <a:pPr marL="0" indent="0">
              <a:buNone/>
            </a:pPr>
            <a:r>
              <a:rPr lang="fi-FI" sz="3400" dirty="0"/>
              <a:t>He auttavat mielellään kysyjää. </a:t>
            </a:r>
            <a:r>
              <a:rPr lang="fi-FI" sz="3400" dirty="0">
                <a:sym typeface="Wingdings" panose="05000000000000000000" pitchFamily="2" charset="2"/>
              </a:rPr>
              <a:t></a:t>
            </a:r>
            <a:endParaRPr lang="fi-FI" sz="3400" dirty="0"/>
          </a:p>
          <a:p>
            <a:pPr marL="0" indent="0">
              <a:buNone/>
            </a:pPr>
            <a:endParaRPr lang="fi-FI" sz="3600" dirty="0">
              <a:latin typeface="Aileron UltraLight" panose="00000300000000000000" pitchFamily="50" charset="0"/>
            </a:endParaRPr>
          </a:p>
        </p:txBody>
      </p:sp>
      <p:sp>
        <p:nvSpPr>
          <p:cNvPr id="4" name="Date Placeholder 3"/>
          <p:cNvSpPr>
            <a:spLocks noGrp="1"/>
          </p:cNvSpPr>
          <p:nvPr>
            <p:ph type="dt" sz="half" idx="10"/>
          </p:nvPr>
        </p:nvSpPr>
        <p:spPr>
          <a:xfrm>
            <a:off x="827584" y="6453189"/>
            <a:ext cx="1872208" cy="215900"/>
          </a:xfrm>
          <a:prstGeom prst="rect">
            <a:avLst/>
          </a:prstGeom>
        </p:spPr>
        <p:txBody>
          <a:bodyPr anchor="ctr">
            <a:normAutofit/>
          </a:bodyPr>
          <a:lstStyle/>
          <a:p>
            <a:pPr>
              <a:lnSpc>
                <a:spcPct val="90000"/>
              </a:lnSpc>
              <a:spcAft>
                <a:spcPts val="600"/>
              </a:spcAft>
            </a:pPr>
            <a:fld id="{4CBCBD65-66D3-4FC9-8BC2-B556C694AC20}"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a:prstGeom prst="rect">
            <a:avLst/>
          </a:prstGeo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a:prstGeom prst="rect">
            <a:avLst/>
          </a:prstGeo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15</a:t>
            </a:fld>
            <a:endParaRPr lang="fi-FI" sz="900"/>
          </a:p>
        </p:txBody>
      </p:sp>
      <p:pic>
        <p:nvPicPr>
          <p:cNvPr id="9" name="Sisällön paikkamerkki 9" descr="Kuva on otettu sisällä kirkossa. Kirkko on vaaleasävyinen, siinä on ristinmuotoon kulkevat käytävät. Kirkon penkeissä on erilaisia saavu-logoja. Logont ovat hahmoiteltuja kuvia esimerkiksi: lastenvaunut, kuulokojeen merkki , pyörätuolia käyttävä henkilö tai valkoista keppiä käyttävä henkilö. Logot ovat ikään kuin kirkon penkissä istuvia ihmisiä.">
            <a:extLst>
              <a:ext uri="{FF2B5EF4-FFF2-40B4-BE49-F238E27FC236}">
                <a16:creationId xmlns:a16="http://schemas.microsoft.com/office/drawing/2014/main" id="{D813167D-5FBC-4801-ADFB-79E53E09E96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16832"/>
            <a:ext cx="4100513" cy="3507555"/>
          </a:xfrm>
        </p:spPr>
      </p:pic>
    </p:spTree>
    <p:extLst>
      <p:ext uri="{BB962C8B-B14F-4D97-AF65-F5344CB8AC3E}">
        <p14:creationId xmlns:p14="http://schemas.microsoft.com/office/powerpoint/2010/main" val="2061836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4400" dirty="0">
                <a:latin typeface="Calibri" panose="020F0502020204030204" pitchFamily="34" charset="0"/>
                <a:cs typeface="Calibri" panose="020F0502020204030204" pitchFamily="34" charset="0"/>
              </a:rPr>
              <a:t>aktiivisesti osallinen</a:t>
            </a:r>
            <a:endParaRPr lang="fi-FI" sz="4400" dirty="0"/>
          </a:p>
        </p:txBody>
      </p:sp>
      <p:sp>
        <p:nvSpPr>
          <p:cNvPr id="3" name="Content Placeholder 2"/>
          <p:cNvSpPr>
            <a:spLocks noGrp="1"/>
          </p:cNvSpPr>
          <p:nvPr>
            <p:ph idx="1"/>
          </p:nvPr>
        </p:nvSpPr>
        <p:spPr/>
        <p:txBody>
          <a:bodyPr/>
          <a:lstStyle/>
          <a:p>
            <a:r>
              <a:rPr lang="fi-FI" i="1" dirty="0"/>
              <a:t>aktiivisesti osallinen </a:t>
            </a:r>
            <a:r>
              <a:rPr lang="fi-FI" dirty="0"/>
              <a:t>täydentää kirkon saavutettavuusohjelmaa, </a:t>
            </a:r>
            <a:r>
              <a:rPr lang="fi-FI" dirty="0" err="1"/>
              <a:t>saavua</a:t>
            </a:r>
            <a:r>
              <a:rPr lang="fi-FI" dirty="0"/>
              <a:t>, joka julkaistiin 2012. Se on jatkoa myös Kirkon ensimmäiselle vammaispoliittiselle ohjelmalle, Kirkko kaikille- ohjelmalle (2004).</a:t>
            </a:r>
          </a:p>
          <a:p>
            <a:r>
              <a:rPr lang="fi-FI" dirty="0"/>
              <a:t>Yhtä paljon kaikille ei ole yhtä paljon kaikille!</a:t>
            </a:r>
          </a:p>
          <a:p>
            <a:endParaRPr lang="fi-FI" dirty="0"/>
          </a:p>
          <a:p>
            <a:r>
              <a:rPr lang="fi-FI" dirty="0"/>
              <a:t>Kannattaa käydä lukemassa nämä painotuotteet netistä. Niin kirkon vammaiskäsitys tulee tutuksi.</a:t>
            </a:r>
          </a:p>
        </p:txBody>
      </p:sp>
      <p:sp>
        <p:nvSpPr>
          <p:cNvPr id="4" name="Date Placeholder 3"/>
          <p:cNvSpPr>
            <a:spLocks noGrp="1"/>
          </p:cNvSpPr>
          <p:nvPr>
            <p:ph type="dt" sz="half" idx="10"/>
          </p:nvPr>
        </p:nvSpPr>
        <p:spPr/>
        <p:txBody>
          <a:bodyPr/>
          <a:lstStyle/>
          <a:p>
            <a:fld id="{F8329A21-ACE8-45A4-B889-AF639B45F30C}" type="datetime1">
              <a:rPr lang="fi-FI" smtClean="0"/>
              <a:t>11.6.2020</a:t>
            </a:fld>
            <a:endParaRPr lang="fi-FI"/>
          </a:p>
        </p:txBody>
      </p:sp>
      <p:sp>
        <p:nvSpPr>
          <p:cNvPr id="5" name="Footer Placeholder 4"/>
          <p:cNvSpPr>
            <a:spLocks noGrp="1"/>
          </p:cNvSpPr>
          <p:nvPr>
            <p:ph type="ftr" sz="quarter" idx="11"/>
          </p:nvPr>
        </p:nvSpPr>
        <p:spPr>
          <a:xfrm>
            <a:off x="2668239" y="6597197"/>
            <a:ext cx="6048920" cy="215900"/>
          </a:xfrm>
        </p:spPr>
        <p:txBody>
          <a:bodyPr/>
          <a:lstStyle/>
          <a:p>
            <a:r>
              <a:rPr lang="fi-FI"/>
              <a:t>Katri Suhonen KJY</a:t>
            </a:r>
            <a:endParaRPr lang="fi-FI" dirty="0"/>
          </a:p>
        </p:txBody>
      </p:sp>
      <p:sp>
        <p:nvSpPr>
          <p:cNvPr id="6" name="Slide Number Placeholder 5"/>
          <p:cNvSpPr>
            <a:spLocks noGrp="1"/>
          </p:cNvSpPr>
          <p:nvPr>
            <p:ph type="sldNum" sz="quarter" idx="12"/>
          </p:nvPr>
        </p:nvSpPr>
        <p:spPr/>
        <p:txBody>
          <a:bodyPr/>
          <a:lstStyle/>
          <a:p>
            <a:fld id="{42F28AB7-2E65-436F-A276-2186638B708E}" type="slidenum">
              <a:rPr lang="fi-FI" smtClean="0"/>
              <a:t>16</a:t>
            </a:fld>
            <a:endParaRPr lang="fi-FI"/>
          </a:p>
        </p:txBody>
      </p:sp>
    </p:spTree>
    <p:extLst>
      <p:ext uri="{BB962C8B-B14F-4D97-AF65-F5344CB8AC3E}">
        <p14:creationId xmlns:p14="http://schemas.microsoft.com/office/powerpoint/2010/main" val="1241675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381DB01B-A319-4DDB-8C58-4E90BA9B9760}"/>
              </a:ext>
            </a:extLst>
          </p:cNvPr>
          <p:cNvPicPr>
            <a:picLocks noChangeAspect="1"/>
          </p:cNvPicPr>
          <p:nvPr/>
        </p:nvPicPr>
        <p:blipFill>
          <a:blip r:embed="rId3"/>
          <a:stretch>
            <a:fillRect/>
          </a:stretch>
        </p:blipFill>
        <p:spPr>
          <a:xfrm>
            <a:off x="2724957" y="1657658"/>
            <a:ext cx="3575235" cy="5200342"/>
          </a:xfrm>
          <a:prstGeom prst="rect">
            <a:avLst/>
          </a:prstGeom>
          <a:noFill/>
        </p:spPr>
      </p:pic>
      <p:sp>
        <p:nvSpPr>
          <p:cNvPr id="2" name="Title 1"/>
          <p:cNvSpPr>
            <a:spLocks noGrp="1"/>
          </p:cNvSpPr>
          <p:nvPr>
            <p:ph type="title"/>
          </p:nvPr>
        </p:nvSpPr>
        <p:spPr>
          <a:xfrm>
            <a:off x="395288" y="333375"/>
            <a:ext cx="8353425" cy="1007394"/>
          </a:xfrm>
        </p:spPr>
        <p:txBody>
          <a:bodyPr anchor="b">
            <a:normAutofit/>
          </a:bodyPr>
          <a:lstStyle/>
          <a:p>
            <a:r>
              <a:rPr lang="fi-FI" dirty="0"/>
              <a:t>aktiivisesti osallinen 2019-2024</a:t>
            </a:r>
          </a:p>
        </p:txBody>
      </p:sp>
      <p:sp>
        <p:nvSpPr>
          <p:cNvPr id="4" name="Date Placeholder 3"/>
          <p:cNvSpPr>
            <a:spLocks noGrp="1"/>
          </p:cNvSpPr>
          <p:nvPr>
            <p:ph type="dt" sz="half" idx="10"/>
          </p:nvPr>
        </p:nvSpPr>
        <p:spPr>
          <a:xfrm>
            <a:off x="827584" y="6453189"/>
            <a:ext cx="1872208" cy="215900"/>
          </a:xfrm>
        </p:spPr>
        <p:txBody>
          <a:bodyPr anchor="ctr">
            <a:normAutofit/>
          </a:bodyPr>
          <a:lstStyle/>
          <a:p>
            <a:pPr>
              <a:lnSpc>
                <a:spcPct val="90000"/>
              </a:lnSpc>
              <a:spcAft>
                <a:spcPts val="600"/>
              </a:spcAft>
            </a:pPr>
            <a:fld id="{BD18D394-275D-4B77-8613-B71F4150DFE4}"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17</a:t>
            </a:fld>
            <a:endParaRPr lang="fi-FI" sz="900"/>
          </a:p>
        </p:txBody>
      </p:sp>
    </p:spTree>
    <p:extLst>
      <p:ext uri="{BB962C8B-B14F-4D97-AF65-F5344CB8AC3E}">
        <p14:creationId xmlns:p14="http://schemas.microsoft.com/office/powerpoint/2010/main" val="416052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Kuva" descr="Kuva"/>
          <p:cNvPicPr>
            <a:picLocks noChangeAspect="1"/>
          </p:cNvPicPr>
          <p:nvPr/>
        </p:nvPicPr>
        <p:blipFill>
          <a:blip r:embed="rId3"/>
          <a:stretch>
            <a:fillRect/>
          </a:stretch>
        </p:blipFill>
        <p:spPr>
          <a:xfrm>
            <a:off x="-75447" y="-626"/>
            <a:ext cx="9294894" cy="7858204"/>
          </a:xfrm>
          <a:prstGeom prst="rect">
            <a:avLst/>
          </a:prstGeom>
          <a:ln w="12700">
            <a:miter lim="400000"/>
          </a:ln>
        </p:spPr>
      </p:pic>
      <p:sp>
        <p:nvSpPr>
          <p:cNvPr id="136" name="Suorakulmio"/>
          <p:cNvSpPr/>
          <p:nvPr/>
        </p:nvSpPr>
        <p:spPr>
          <a:xfrm>
            <a:off x="686190" y="785672"/>
            <a:ext cx="7771620" cy="5286655"/>
          </a:xfrm>
          <a:prstGeom prst="rect">
            <a:avLst/>
          </a:prstGeom>
          <a:solidFill>
            <a:srgbClr val="FFFFFF"/>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37" name="Otsikko otsikko"/>
          <p:cNvSpPr txBox="1"/>
          <p:nvPr/>
        </p:nvSpPr>
        <p:spPr>
          <a:xfrm>
            <a:off x="961084" y="1094543"/>
            <a:ext cx="7221832" cy="418384"/>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sz="3200">
                <a:latin typeface="Arial"/>
                <a:ea typeface="Arial"/>
                <a:cs typeface="Arial"/>
                <a:sym typeface="Arial"/>
              </a:defRPr>
            </a:lvl1pPr>
          </a:lstStyle>
          <a:p>
            <a:r>
              <a:rPr lang="fi-FI" sz="2250" dirty="0"/>
              <a:t>		aktiivisesti osallinen</a:t>
            </a:r>
            <a:endParaRPr sz="2250" dirty="0"/>
          </a:p>
        </p:txBody>
      </p:sp>
      <p:sp>
        <p:nvSpPr>
          <p:cNvPr id="138" name="Leipäteksti leipäteksti"/>
          <p:cNvSpPr txBox="1"/>
          <p:nvPr/>
        </p:nvSpPr>
        <p:spPr>
          <a:xfrm>
            <a:off x="1115616" y="2204864"/>
            <a:ext cx="7221832" cy="188276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b="0">
                <a:latin typeface="Arial"/>
                <a:ea typeface="Arial"/>
                <a:cs typeface="Arial"/>
                <a:sym typeface="Arial"/>
              </a:defRPr>
            </a:lvl1pPr>
          </a:lstStyle>
          <a:p>
            <a:pPr>
              <a:lnSpc>
                <a:spcPct val="150000"/>
              </a:lnSpc>
              <a:spcAft>
                <a:spcPts val="0"/>
              </a:spcAft>
            </a:pPr>
            <a:r>
              <a:rPr lang="fi-FI" sz="1400" b="1" dirty="0">
                <a:latin typeface="Times New Roman" panose="02020603050405020304" pitchFamily="18" charset="0"/>
                <a:ea typeface="Times New Roman" panose="02020603050405020304" pitchFamily="18" charset="0"/>
              </a:rPr>
              <a:t>”Aina kannattaa kysyä” </a:t>
            </a:r>
            <a:r>
              <a:rPr lang="fi-FI" sz="1400" dirty="0">
                <a:latin typeface="Times New Roman" panose="02020603050405020304" pitchFamily="18" charset="0"/>
                <a:ea typeface="Times New Roman" panose="02020603050405020304" pitchFamily="18" charset="0"/>
              </a:rPr>
              <a:t>on hyvä perusohje toiminnassa vammaisten henkilöiden kanssa. Vammaisia henkilöitä tulee kuulla kokemusasiantuntijoina heihin liittyvissä asioissa toiminnan kaikissa vaiheissa: suunnittelussa, toteutuksessa, arvioinnissa ja kehittämisessä. ”</a:t>
            </a:r>
          </a:p>
          <a:p>
            <a:pPr>
              <a:lnSpc>
                <a:spcPct val="150000"/>
              </a:lnSpc>
              <a:spcAft>
                <a:spcPts val="0"/>
              </a:spcAft>
            </a:pPr>
            <a:r>
              <a:rPr lang="fi-FI" sz="1400" dirty="0">
                <a:latin typeface="Times New Roman" panose="02020603050405020304" pitchFamily="18" charset="0"/>
                <a:ea typeface="Times New Roman" panose="02020603050405020304" pitchFamily="18" charset="0"/>
              </a:rPr>
              <a:t> 	</a:t>
            </a:r>
          </a:p>
          <a:p>
            <a:pPr>
              <a:lnSpc>
                <a:spcPct val="150000"/>
              </a:lnSpc>
              <a:spcAft>
                <a:spcPts val="0"/>
              </a:spcAft>
            </a:pPr>
            <a:r>
              <a:rPr lang="fi-FI" sz="1400" dirty="0">
                <a:latin typeface="Times New Roman" panose="02020603050405020304" pitchFamily="18" charset="0"/>
                <a:ea typeface="Times New Roman" panose="02020603050405020304" pitchFamily="18" charset="0"/>
              </a:rPr>
              <a:t>		-Antti </a:t>
            </a:r>
            <a:r>
              <a:rPr lang="fi-FI" sz="1400" dirty="0" err="1">
                <a:latin typeface="Times New Roman" panose="02020603050405020304" pitchFamily="18" charset="0"/>
                <a:ea typeface="Times New Roman" panose="02020603050405020304" pitchFamily="18" charset="0"/>
              </a:rPr>
              <a:t>Björklund-</a:t>
            </a:r>
            <a:endParaRPr lang="fi-FI" sz="1400" dirty="0">
              <a:latin typeface="Times New Roman" panose="02020603050405020304" pitchFamily="18" charset="0"/>
              <a:ea typeface="Times New Roman" panose="02020603050405020304" pitchFamily="18" charset="0"/>
            </a:endParaRPr>
          </a:p>
          <a:p>
            <a:endParaRPr sz="1266"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39F7344-2414-41B7-A827-C47B821CEF71}"/>
              </a:ext>
            </a:extLst>
          </p:cNvPr>
          <p:cNvSpPr>
            <a:spLocks noGrp="1"/>
          </p:cNvSpPr>
          <p:nvPr>
            <p:ph type="dt" sz="half" idx="10"/>
          </p:nvPr>
        </p:nvSpPr>
        <p:spPr/>
        <p:txBody>
          <a:bodyPr/>
          <a:lstStyle/>
          <a:p>
            <a:fld id="{9DFCD538-EB26-4872-B610-2242CAD3DE62}" type="datetime1">
              <a:rPr lang="fi-FI" smtClean="0"/>
              <a:t>11.6.2020</a:t>
            </a:fld>
            <a:endParaRPr lang="fi-FI"/>
          </a:p>
        </p:txBody>
      </p:sp>
      <p:sp>
        <p:nvSpPr>
          <p:cNvPr id="3" name="Alatunnisteen paikkamerkki 2">
            <a:extLst>
              <a:ext uri="{FF2B5EF4-FFF2-40B4-BE49-F238E27FC236}">
                <a16:creationId xmlns:a16="http://schemas.microsoft.com/office/drawing/2014/main" id="{9276BB27-06C7-4891-8704-6FF5E22C8B05}"/>
              </a:ext>
            </a:extLst>
          </p:cNvPr>
          <p:cNvSpPr>
            <a:spLocks noGrp="1"/>
          </p:cNvSpPr>
          <p:nvPr>
            <p:ph type="ftr" sz="quarter" idx="11"/>
          </p:nvPr>
        </p:nvSpPr>
        <p:spPr/>
        <p:txBody>
          <a:bodyPr/>
          <a:lstStyle/>
          <a:p>
            <a:r>
              <a:rPr lang="fi-FI"/>
              <a:t>Katri Suhonen KJY</a:t>
            </a:r>
          </a:p>
        </p:txBody>
      </p:sp>
      <p:sp>
        <p:nvSpPr>
          <p:cNvPr id="4" name="Dian numeron paikkamerkki 3">
            <a:extLst>
              <a:ext uri="{FF2B5EF4-FFF2-40B4-BE49-F238E27FC236}">
                <a16:creationId xmlns:a16="http://schemas.microsoft.com/office/drawing/2014/main" id="{8D11EC4D-1F6F-4508-A6DE-7F78E6AB2C8F}"/>
              </a:ext>
            </a:extLst>
          </p:cNvPr>
          <p:cNvSpPr>
            <a:spLocks noGrp="1"/>
          </p:cNvSpPr>
          <p:nvPr>
            <p:ph type="sldNum" sz="quarter" idx="12"/>
          </p:nvPr>
        </p:nvSpPr>
        <p:spPr/>
        <p:txBody>
          <a:bodyPr/>
          <a:lstStyle/>
          <a:p>
            <a:fld id="{42F28AB7-2E65-436F-A276-2186638B708E}" type="slidenum">
              <a:rPr lang="fi-FI" smtClean="0"/>
              <a:pPr/>
              <a:t>19</a:t>
            </a:fld>
            <a:endParaRPr lang="fi-FI"/>
          </a:p>
        </p:txBody>
      </p:sp>
      <p:sp>
        <p:nvSpPr>
          <p:cNvPr id="5" name="Otsikko 4">
            <a:extLst>
              <a:ext uri="{FF2B5EF4-FFF2-40B4-BE49-F238E27FC236}">
                <a16:creationId xmlns:a16="http://schemas.microsoft.com/office/drawing/2014/main" id="{7C8D32A9-9A07-4135-AF89-BF3DD241041A}"/>
              </a:ext>
            </a:extLst>
          </p:cNvPr>
          <p:cNvSpPr>
            <a:spLocks noGrp="1"/>
          </p:cNvSpPr>
          <p:nvPr>
            <p:ph type="ctrTitle"/>
          </p:nvPr>
        </p:nvSpPr>
        <p:spPr/>
        <p:txBody>
          <a:bodyPr/>
          <a:lstStyle/>
          <a:p>
            <a:r>
              <a:rPr lang="fi-FI" dirty="0"/>
              <a:t>Kysy ihmeessä lisää!  </a:t>
            </a:r>
            <a:br>
              <a:rPr lang="fi-FI" dirty="0"/>
            </a:br>
            <a:br>
              <a:rPr lang="fi-FI" dirty="0"/>
            </a:br>
            <a:r>
              <a:rPr lang="fi-FI" sz="2400" dirty="0"/>
              <a:t>katri.suhonen@evl.fi</a:t>
            </a:r>
            <a:br>
              <a:rPr lang="fi-FI" sz="2400" dirty="0"/>
            </a:br>
            <a:r>
              <a:rPr lang="fi-FI" sz="2400" dirty="0"/>
              <a:t>maria.lindberg@evl.fi</a:t>
            </a:r>
            <a:br>
              <a:rPr lang="fi-FI" dirty="0"/>
            </a:br>
            <a:br>
              <a:rPr lang="fi-FI" dirty="0"/>
            </a:br>
            <a:endParaRPr lang="fi-FI" dirty="0"/>
          </a:p>
        </p:txBody>
      </p:sp>
      <p:sp>
        <p:nvSpPr>
          <p:cNvPr id="6" name="Rectangle 2">
            <a:extLst>
              <a:ext uri="{FF2B5EF4-FFF2-40B4-BE49-F238E27FC236}">
                <a16:creationId xmlns:a16="http://schemas.microsoft.com/office/drawing/2014/main" id="{3FAE7425-82CF-4C02-B69F-FBE5064E48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8" name="Kuva 7">
            <a:extLst>
              <a:ext uri="{FF2B5EF4-FFF2-40B4-BE49-F238E27FC236}">
                <a16:creationId xmlns:a16="http://schemas.microsoft.com/office/drawing/2014/main" id="{838B0E81-627F-4F9A-9C94-4A544AD07859}"/>
              </a:ext>
            </a:extLst>
          </p:cNvPr>
          <p:cNvPicPr>
            <a:picLocks noChangeAspect="1"/>
          </p:cNvPicPr>
          <p:nvPr/>
        </p:nvPicPr>
        <p:blipFill>
          <a:blip r:embed="rId2"/>
          <a:stretch>
            <a:fillRect/>
          </a:stretch>
        </p:blipFill>
        <p:spPr>
          <a:xfrm>
            <a:off x="1187624" y="4041074"/>
            <a:ext cx="1368151" cy="2292733"/>
          </a:xfrm>
          <a:prstGeom prst="rect">
            <a:avLst/>
          </a:prstGeom>
          <a:noFill/>
        </p:spPr>
      </p:pic>
      <p:pic>
        <p:nvPicPr>
          <p:cNvPr id="9" name="Kuva 8">
            <a:extLst>
              <a:ext uri="{FF2B5EF4-FFF2-40B4-BE49-F238E27FC236}">
                <a16:creationId xmlns:a16="http://schemas.microsoft.com/office/drawing/2014/main" id="{078323D3-E5A8-4AED-BA25-2EA6AB18B30F}"/>
              </a:ext>
            </a:extLst>
          </p:cNvPr>
          <p:cNvPicPr>
            <a:picLocks noChangeAspect="1"/>
          </p:cNvPicPr>
          <p:nvPr/>
        </p:nvPicPr>
        <p:blipFill>
          <a:blip r:embed="rId2"/>
          <a:stretch>
            <a:fillRect/>
          </a:stretch>
        </p:blipFill>
        <p:spPr>
          <a:xfrm>
            <a:off x="32750" y="68574"/>
            <a:ext cx="1368151" cy="2292733"/>
          </a:xfrm>
          <a:prstGeom prst="rect">
            <a:avLst/>
          </a:prstGeom>
          <a:noFill/>
        </p:spPr>
      </p:pic>
      <p:pic>
        <p:nvPicPr>
          <p:cNvPr id="10" name="Kuva 9">
            <a:extLst>
              <a:ext uri="{FF2B5EF4-FFF2-40B4-BE49-F238E27FC236}">
                <a16:creationId xmlns:a16="http://schemas.microsoft.com/office/drawing/2014/main" id="{55DCB4EB-4EC3-4177-AEEA-663646A246D1}"/>
              </a:ext>
            </a:extLst>
          </p:cNvPr>
          <p:cNvPicPr>
            <a:picLocks noChangeAspect="1"/>
          </p:cNvPicPr>
          <p:nvPr/>
        </p:nvPicPr>
        <p:blipFill>
          <a:blip r:embed="rId2"/>
          <a:stretch>
            <a:fillRect/>
          </a:stretch>
        </p:blipFill>
        <p:spPr>
          <a:xfrm>
            <a:off x="2664266" y="4601865"/>
            <a:ext cx="1368151" cy="2292733"/>
          </a:xfrm>
          <a:prstGeom prst="rect">
            <a:avLst/>
          </a:prstGeom>
          <a:noFill/>
        </p:spPr>
      </p:pic>
    </p:spTree>
    <p:extLst>
      <p:ext uri="{BB962C8B-B14F-4D97-AF65-F5344CB8AC3E}">
        <p14:creationId xmlns:p14="http://schemas.microsoft.com/office/powerpoint/2010/main" val="28135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0C89A36-9950-435C-83CB-4E59196F53B6}"/>
              </a:ext>
            </a:extLst>
          </p:cNvPr>
          <p:cNvSpPr>
            <a:spLocks noGrp="1"/>
          </p:cNvSpPr>
          <p:nvPr>
            <p:ph type="sldNum" sz="quarter" idx="12"/>
          </p:nvPr>
        </p:nvSpPr>
        <p:spPr/>
        <p:txBody>
          <a:bodyPr/>
          <a:lstStyle/>
          <a:p>
            <a:fld id="{42F28AB7-2E65-436F-A276-2186638B708E}" type="slidenum">
              <a:rPr lang="fi-FI" smtClean="0"/>
              <a:t>2</a:t>
            </a:fld>
            <a:endParaRPr lang="fi-FI"/>
          </a:p>
        </p:txBody>
      </p:sp>
      <p:pic>
        <p:nvPicPr>
          <p:cNvPr id="5" name="Sisällön paikkamerkki 3" descr="Kuvassa on kirkon ovi kirkosta ulospäin. Hiekkatiellä on saavu-logon hahmoja: pyörätuolin käyttäjiä, valkoisen kepin kanssa kulkevia hahmoja.">
            <a:extLst>
              <a:ext uri="{FF2B5EF4-FFF2-40B4-BE49-F238E27FC236}">
                <a16:creationId xmlns:a16="http://schemas.microsoft.com/office/drawing/2014/main" id="{3C5D8570-0ED6-485A-82A7-483455AC6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1755"/>
            <a:ext cx="4572000" cy="6858001"/>
          </a:xfrm>
          <a:prstGeom prst="rect">
            <a:avLst/>
          </a:prstGeom>
        </p:spPr>
      </p:pic>
      <p:sp>
        <p:nvSpPr>
          <p:cNvPr id="6" name="Päivämäärän paikkamerkki 5">
            <a:extLst>
              <a:ext uri="{FF2B5EF4-FFF2-40B4-BE49-F238E27FC236}">
                <a16:creationId xmlns:a16="http://schemas.microsoft.com/office/drawing/2014/main" id="{9D028B8D-388D-45C9-83C7-4DE2994E561C}"/>
              </a:ext>
            </a:extLst>
          </p:cNvPr>
          <p:cNvSpPr>
            <a:spLocks noGrp="1"/>
          </p:cNvSpPr>
          <p:nvPr>
            <p:ph type="dt" sz="half" idx="10"/>
          </p:nvPr>
        </p:nvSpPr>
        <p:spPr/>
        <p:txBody>
          <a:bodyPr/>
          <a:lstStyle/>
          <a:p>
            <a:fld id="{E25A41DE-3AA8-41C9-BFE5-C793687B3B77}" type="datetime1">
              <a:rPr lang="fi-FI" smtClean="0"/>
              <a:t>11.6.2020</a:t>
            </a:fld>
            <a:endParaRPr lang="fi-FI"/>
          </a:p>
        </p:txBody>
      </p:sp>
      <p:sp>
        <p:nvSpPr>
          <p:cNvPr id="7" name="Alatunnisteen paikkamerkki 6">
            <a:extLst>
              <a:ext uri="{FF2B5EF4-FFF2-40B4-BE49-F238E27FC236}">
                <a16:creationId xmlns:a16="http://schemas.microsoft.com/office/drawing/2014/main" id="{2BCC98C9-ED46-4CB2-B704-AAF167BA2337}"/>
              </a:ext>
            </a:extLst>
          </p:cNvPr>
          <p:cNvSpPr>
            <a:spLocks noGrp="1"/>
          </p:cNvSpPr>
          <p:nvPr>
            <p:ph type="ftr" sz="quarter" idx="11"/>
          </p:nvPr>
        </p:nvSpPr>
        <p:spPr/>
        <p:txBody>
          <a:bodyPr/>
          <a:lstStyle/>
          <a:p>
            <a:r>
              <a:rPr lang="fi-FI"/>
              <a:t>Katri Suhonen KJY</a:t>
            </a:r>
          </a:p>
        </p:txBody>
      </p:sp>
    </p:spTree>
    <p:extLst>
      <p:ext uri="{BB962C8B-B14F-4D97-AF65-F5344CB8AC3E}">
        <p14:creationId xmlns:p14="http://schemas.microsoft.com/office/powerpoint/2010/main" val="1991484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5DB2672-E7F7-4AA0-9040-ED5967C8070B}"/>
              </a:ext>
            </a:extLst>
          </p:cNvPr>
          <p:cNvSpPr>
            <a:spLocks noGrp="1"/>
          </p:cNvSpPr>
          <p:nvPr>
            <p:ph type="dt" sz="half" idx="10"/>
          </p:nvPr>
        </p:nvSpPr>
        <p:spPr/>
        <p:txBody>
          <a:bodyPr/>
          <a:lstStyle/>
          <a:p>
            <a:fld id="{FD8E0964-4740-4F06-B15B-3C2EBC6AB2EE}" type="datetime1">
              <a:rPr lang="fi-FI" smtClean="0"/>
              <a:t>11.6.2020</a:t>
            </a:fld>
            <a:endParaRPr lang="fi-FI"/>
          </a:p>
        </p:txBody>
      </p:sp>
      <p:sp>
        <p:nvSpPr>
          <p:cNvPr id="3" name="Alatunnisteen paikkamerkki 2">
            <a:extLst>
              <a:ext uri="{FF2B5EF4-FFF2-40B4-BE49-F238E27FC236}">
                <a16:creationId xmlns:a16="http://schemas.microsoft.com/office/drawing/2014/main" id="{2D83036D-50D1-40E1-888A-5DF74F53CA4D}"/>
              </a:ext>
            </a:extLst>
          </p:cNvPr>
          <p:cNvSpPr>
            <a:spLocks noGrp="1"/>
          </p:cNvSpPr>
          <p:nvPr>
            <p:ph type="ftr" sz="quarter" idx="11"/>
          </p:nvPr>
        </p:nvSpPr>
        <p:spPr/>
        <p:txBody>
          <a:bodyPr/>
          <a:lstStyle/>
          <a:p>
            <a:r>
              <a:rPr lang="fi-FI"/>
              <a:t>Katri Suhonen KJY</a:t>
            </a:r>
          </a:p>
        </p:txBody>
      </p:sp>
      <p:sp>
        <p:nvSpPr>
          <p:cNvPr id="4" name="Dian numeron paikkamerkki 3">
            <a:extLst>
              <a:ext uri="{FF2B5EF4-FFF2-40B4-BE49-F238E27FC236}">
                <a16:creationId xmlns:a16="http://schemas.microsoft.com/office/drawing/2014/main" id="{739C037C-092D-4F97-B440-75937C1AFE70}"/>
              </a:ext>
            </a:extLst>
          </p:cNvPr>
          <p:cNvSpPr>
            <a:spLocks noGrp="1"/>
          </p:cNvSpPr>
          <p:nvPr>
            <p:ph type="sldNum" sz="quarter" idx="12"/>
          </p:nvPr>
        </p:nvSpPr>
        <p:spPr/>
        <p:txBody>
          <a:bodyPr/>
          <a:lstStyle/>
          <a:p>
            <a:fld id="{42F28AB7-2E65-436F-A276-2186638B708E}" type="slidenum">
              <a:rPr lang="fi-FI" smtClean="0"/>
              <a:t>20</a:t>
            </a:fld>
            <a:endParaRPr lang="fi-FI"/>
          </a:p>
        </p:txBody>
      </p:sp>
      <p:pic>
        <p:nvPicPr>
          <p:cNvPr id="5" name="Kuva" descr="Kuva">
            <a:extLst>
              <a:ext uri="{FF2B5EF4-FFF2-40B4-BE49-F238E27FC236}">
                <a16:creationId xmlns:a16="http://schemas.microsoft.com/office/drawing/2014/main" id="{6D9A9D2C-5630-468D-92B0-E65B347941AB}"/>
              </a:ext>
            </a:extLst>
          </p:cNvPr>
          <p:cNvPicPr>
            <a:picLocks noChangeAspect="1"/>
          </p:cNvPicPr>
          <p:nvPr/>
        </p:nvPicPr>
        <p:blipFill>
          <a:blip r:embed="rId2"/>
          <a:stretch>
            <a:fillRect/>
          </a:stretch>
        </p:blipFill>
        <p:spPr>
          <a:xfrm>
            <a:off x="-107303" y="-889"/>
            <a:ext cx="13219405" cy="11176111"/>
          </a:xfrm>
          <a:prstGeom prst="rect">
            <a:avLst/>
          </a:prstGeom>
          <a:ln w="12700">
            <a:miter lim="400000"/>
          </a:ln>
        </p:spPr>
      </p:pic>
    </p:spTree>
    <p:extLst>
      <p:ext uri="{BB962C8B-B14F-4D97-AF65-F5344CB8AC3E}">
        <p14:creationId xmlns:p14="http://schemas.microsoft.com/office/powerpoint/2010/main" val="245624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53425" cy="1007394"/>
          </a:xfrm>
          <a:prstGeom prst="rect">
            <a:avLst/>
          </a:prstGeom>
          <a:noFill/>
        </p:spPr>
        <p:txBody>
          <a:bodyPr anchor="b">
            <a:normAutofit/>
          </a:bodyPr>
          <a:lstStyle/>
          <a:p>
            <a:r>
              <a:rPr lang="fi-FI"/>
              <a:t>Lähtökohta</a:t>
            </a:r>
          </a:p>
        </p:txBody>
      </p:sp>
      <p:sp>
        <p:nvSpPr>
          <p:cNvPr id="3" name="Content Placeholder 2"/>
          <p:cNvSpPr>
            <a:spLocks noGrp="1"/>
          </p:cNvSpPr>
          <p:nvPr>
            <p:ph sz="half" idx="1"/>
          </p:nvPr>
        </p:nvSpPr>
        <p:spPr>
          <a:xfrm>
            <a:off x="395288" y="1773238"/>
            <a:ext cx="4100512" cy="4392612"/>
          </a:xfrm>
          <a:prstGeom prst="rect">
            <a:avLst/>
          </a:prstGeom>
        </p:spPr>
        <p:txBody>
          <a:bodyPr>
            <a:normAutofit/>
          </a:bodyPr>
          <a:lstStyle/>
          <a:p>
            <a:pPr marL="0" indent="0">
              <a:buNone/>
            </a:pPr>
            <a:endParaRPr lang="fi-FI" dirty="0"/>
          </a:p>
          <a:p>
            <a:pPr marL="0" indent="0">
              <a:buNone/>
            </a:pPr>
            <a:r>
              <a:rPr lang="fi-FI" dirty="0"/>
              <a:t>	</a:t>
            </a:r>
            <a:r>
              <a:rPr lang="fi-FI" sz="3600" dirty="0">
                <a:latin typeface="Aileron UltraLight" panose="00000300000000000000" pitchFamily="50" charset="0"/>
              </a:rPr>
              <a:t>Vain kaikille </a:t>
            </a:r>
            <a:br>
              <a:rPr lang="fi-FI" sz="3600" dirty="0">
                <a:latin typeface="Aileron UltraLight" panose="00000300000000000000" pitchFamily="50" charset="0"/>
              </a:rPr>
            </a:br>
            <a:r>
              <a:rPr lang="fi-FI" sz="3600" dirty="0">
                <a:latin typeface="Aileron UltraLight" panose="00000300000000000000" pitchFamily="50" charset="0"/>
              </a:rPr>
              <a:t>	avoin kirkko </a:t>
            </a:r>
          </a:p>
          <a:p>
            <a:pPr marL="0" indent="0">
              <a:buNone/>
            </a:pPr>
            <a:r>
              <a:rPr lang="fi-FI" sz="3600" dirty="0">
                <a:latin typeface="Aileron UltraLight" panose="00000300000000000000" pitchFamily="50" charset="0"/>
              </a:rPr>
              <a:t>	on uskottava 	Kristuksen 	kirkko</a:t>
            </a:r>
          </a:p>
          <a:p>
            <a:pPr marL="0" lvl="3" indent="0">
              <a:buNone/>
            </a:pPr>
            <a:r>
              <a:rPr lang="fi-FI" sz="3600" dirty="0"/>
              <a:t>	</a:t>
            </a:r>
          </a:p>
          <a:p>
            <a:pPr marL="0" lvl="3" indent="0">
              <a:buNone/>
            </a:pPr>
            <a:r>
              <a:rPr lang="fi-FI" sz="2600" dirty="0"/>
              <a:t>	</a:t>
            </a:r>
          </a:p>
        </p:txBody>
      </p:sp>
      <p:pic>
        <p:nvPicPr>
          <p:cNvPr id="7" name="Sisällön paikkamerkki 6">
            <a:extLst>
              <a:ext uri="{FF2B5EF4-FFF2-40B4-BE49-F238E27FC236}">
                <a16:creationId xmlns:a16="http://schemas.microsoft.com/office/drawing/2014/main" id="{779271D9-4FF3-4DA8-8B7D-4C0357252636}"/>
              </a:ext>
            </a:extLst>
          </p:cNvPr>
          <p:cNvPicPr>
            <a:picLocks noGrp="1" noChangeAspect="1"/>
          </p:cNvPicPr>
          <p:nvPr>
            <p:ph sz="half" idx="2"/>
          </p:nvPr>
        </p:nvPicPr>
        <p:blipFill>
          <a:blip r:embed="rId3"/>
          <a:stretch>
            <a:fillRect/>
          </a:stretch>
        </p:blipFill>
        <p:spPr>
          <a:xfrm>
            <a:off x="4932040" y="1773238"/>
            <a:ext cx="3196303" cy="4392612"/>
          </a:xfrm>
          <a:prstGeom prst="rect">
            <a:avLst/>
          </a:prstGeom>
        </p:spPr>
      </p:pic>
      <p:sp>
        <p:nvSpPr>
          <p:cNvPr id="4" name="Date Placeholder 3"/>
          <p:cNvSpPr>
            <a:spLocks noGrp="1"/>
          </p:cNvSpPr>
          <p:nvPr>
            <p:ph type="dt" sz="half" idx="10"/>
          </p:nvPr>
        </p:nvSpPr>
        <p:spPr>
          <a:xfrm>
            <a:off x="827584" y="6453189"/>
            <a:ext cx="1872208" cy="215900"/>
          </a:xfrm>
          <a:prstGeom prst="rect">
            <a:avLst/>
          </a:prstGeom>
        </p:spPr>
        <p:txBody>
          <a:bodyPr anchor="ctr">
            <a:normAutofit/>
          </a:bodyPr>
          <a:lstStyle/>
          <a:p>
            <a:pPr>
              <a:lnSpc>
                <a:spcPct val="90000"/>
              </a:lnSpc>
              <a:spcAft>
                <a:spcPts val="600"/>
              </a:spcAft>
            </a:pPr>
            <a:fld id="{4234650C-A16D-47B2-95F3-B2D938212EF6}"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a:prstGeom prst="rect">
            <a:avLst/>
          </a:prstGeo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a:prstGeom prst="rect">
            <a:avLst/>
          </a:prstGeo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3</a:t>
            </a:fld>
            <a:endParaRPr lang="fi-FI" sz="900"/>
          </a:p>
        </p:txBody>
      </p:sp>
    </p:spTree>
    <p:extLst>
      <p:ext uri="{BB962C8B-B14F-4D97-AF65-F5344CB8AC3E}">
        <p14:creationId xmlns:p14="http://schemas.microsoft.com/office/powerpoint/2010/main" val="355167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BFE70591-4291-41A0-B292-63624CBBA351}"/>
              </a:ext>
            </a:extLst>
          </p:cNvPr>
          <p:cNvPicPr>
            <a:picLocks noChangeAspect="1"/>
          </p:cNvPicPr>
          <p:nvPr/>
        </p:nvPicPr>
        <p:blipFill>
          <a:blip r:embed="rId3"/>
          <a:stretch>
            <a:fillRect/>
          </a:stretch>
        </p:blipFill>
        <p:spPr>
          <a:xfrm>
            <a:off x="4644008" y="156279"/>
            <a:ext cx="4499992" cy="6545442"/>
          </a:xfrm>
          <a:prstGeom prst="rect">
            <a:avLst/>
          </a:prstGeom>
          <a:noFill/>
        </p:spPr>
      </p:pic>
      <p:sp>
        <p:nvSpPr>
          <p:cNvPr id="2" name="Title 1"/>
          <p:cNvSpPr>
            <a:spLocks noGrp="1"/>
          </p:cNvSpPr>
          <p:nvPr>
            <p:ph type="title"/>
          </p:nvPr>
        </p:nvSpPr>
        <p:spPr>
          <a:xfrm>
            <a:off x="395289" y="333375"/>
            <a:ext cx="4104704" cy="1007394"/>
          </a:xfrm>
        </p:spPr>
        <p:txBody>
          <a:bodyPr anchor="b">
            <a:normAutofit/>
          </a:bodyPr>
          <a:lstStyle/>
          <a:p>
            <a:r>
              <a:rPr lang="fi-FI"/>
              <a:t>Lähtökohta</a:t>
            </a:r>
          </a:p>
        </p:txBody>
      </p:sp>
      <p:sp>
        <p:nvSpPr>
          <p:cNvPr id="3" name="Content Placeholder 2"/>
          <p:cNvSpPr>
            <a:spLocks noGrp="1"/>
          </p:cNvSpPr>
          <p:nvPr>
            <p:ph idx="1"/>
          </p:nvPr>
        </p:nvSpPr>
        <p:spPr>
          <a:xfrm>
            <a:off x="395287" y="1773238"/>
            <a:ext cx="4104705" cy="4392612"/>
          </a:xfrm>
        </p:spPr>
        <p:txBody>
          <a:bodyPr>
            <a:normAutofit/>
          </a:bodyPr>
          <a:lstStyle/>
          <a:p>
            <a:pPr marL="0" indent="0">
              <a:lnSpc>
                <a:spcPct val="90000"/>
              </a:lnSpc>
              <a:buNone/>
            </a:pPr>
            <a:endParaRPr lang="fi-FI" sz="1600" dirty="0"/>
          </a:p>
          <a:p>
            <a:pPr marL="0" indent="0">
              <a:lnSpc>
                <a:spcPct val="90000"/>
              </a:lnSpc>
              <a:buNone/>
            </a:pPr>
            <a:r>
              <a:rPr lang="fi-FI" sz="1600" dirty="0"/>
              <a:t>-Kirkon </a:t>
            </a:r>
            <a:r>
              <a:rPr lang="fi-FI" sz="1600" b="1" dirty="0"/>
              <a:t>kaiken</a:t>
            </a:r>
            <a:r>
              <a:rPr lang="fi-FI" sz="1600" dirty="0"/>
              <a:t> toiminnan tulee olla saavutettavaa.  </a:t>
            </a:r>
          </a:p>
          <a:p>
            <a:pPr marL="0" indent="0">
              <a:lnSpc>
                <a:spcPct val="90000"/>
              </a:lnSpc>
              <a:buNone/>
            </a:pPr>
            <a:r>
              <a:rPr lang="fi-FI" sz="1600" dirty="0"/>
              <a:t>-Saavutettavuusnäkökulman pitää olla sisäänrakennettuna </a:t>
            </a:r>
            <a:r>
              <a:rPr lang="fi-FI" sz="1600" b="1" dirty="0"/>
              <a:t>kaikessa</a:t>
            </a:r>
            <a:r>
              <a:rPr lang="fi-FI" sz="1600" dirty="0"/>
              <a:t> kirkon toiminnassa sen eri tasoilla. </a:t>
            </a:r>
          </a:p>
          <a:p>
            <a:pPr marL="0" indent="0">
              <a:lnSpc>
                <a:spcPct val="90000"/>
              </a:lnSpc>
              <a:buNone/>
            </a:pPr>
            <a:r>
              <a:rPr lang="fi-FI" sz="1600" dirty="0"/>
              <a:t>-</a:t>
            </a:r>
            <a:r>
              <a:rPr lang="fi-FI" sz="1600" b="1" dirty="0"/>
              <a:t>Jokaisella</a:t>
            </a:r>
            <a:r>
              <a:rPr lang="fi-FI" sz="1600" dirty="0"/>
              <a:t> kirkon työntekijällä pitää olla omaan työhönsä liittyvää saavutettavuusosaamista. </a:t>
            </a:r>
          </a:p>
          <a:p>
            <a:pPr marL="0" indent="0">
              <a:lnSpc>
                <a:spcPct val="90000"/>
              </a:lnSpc>
              <a:buNone/>
            </a:pPr>
            <a:r>
              <a:rPr lang="fi-FI" sz="1600" dirty="0"/>
              <a:t>-Lähtökohtana </a:t>
            </a:r>
            <a:r>
              <a:rPr lang="fi-FI" sz="1600" b="1" dirty="0"/>
              <a:t>kaikessa</a:t>
            </a:r>
            <a:r>
              <a:rPr lang="fi-FI" sz="1600" dirty="0"/>
              <a:t> toiminnassa on osallisuuden ja toimijuuden mahdollistaminen sekä yhdenvertaisuus. </a:t>
            </a:r>
          </a:p>
          <a:p>
            <a:pPr marL="0" indent="0">
              <a:lnSpc>
                <a:spcPct val="90000"/>
              </a:lnSpc>
              <a:buNone/>
            </a:pPr>
            <a:r>
              <a:rPr lang="fi-FI" sz="1600" dirty="0"/>
              <a:t>-Saavutettava kirkko toteutuu, kun kirkkoa kehitetään </a:t>
            </a:r>
            <a:r>
              <a:rPr lang="fi-FI" sz="1600" b="1" dirty="0"/>
              <a:t>yhdessä </a:t>
            </a:r>
            <a:r>
              <a:rPr lang="fi-FI" sz="1600" dirty="0"/>
              <a:t>vammaisten ihmisten kanssa. ”Ei mitään meistä, ilman meitä”.	</a:t>
            </a:r>
          </a:p>
          <a:p>
            <a:pPr marL="0" lvl="3" indent="0">
              <a:lnSpc>
                <a:spcPct val="90000"/>
              </a:lnSpc>
              <a:buNone/>
            </a:pPr>
            <a:r>
              <a:rPr lang="fi-FI" sz="1600" dirty="0"/>
              <a:t>	</a:t>
            </a:r>
          </a:p>
        </p:txBody>
      </p:sp>
      <p:sp>
        <p:nvSpPr>
          <p:cNvPr id="4" name="Date Placeholder 3"/>
          <p:cNvSpPr>
            <a:spLocks noGrp="1"/>
          </p:cNvSpPr>
          <p:nvPr>
            <p:ph type="dt" sz="half" idx="10"/>
          </p:nvPr>
        </p:nvSpPr>
        <p:spPr>
          <a:xfrm>
            <a:off x="827584" y="6453189"/>
            <a:ext cx="1872208" cy="215900"/>
          </a:xfrm>
        </p:spPr>
        <p:txBody>
          <a:bodyPr anchor="ctr">
            <a:normAutofit/>
          </a:bodyPr>
          <a:lstStyle/>
          <a:p>
            <a:pPr>
              <a:lnSpc>
                <a:spcPct val="90000"/>
              </a:lnSpc>
              <a:spcAft>
                <a:spcPts val="600"/>
              </a:spcAft>
            </a:pPr>
            <a:fld id="{4234650C-A16D-47B2-95F3-B2D938212EF6}"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4</a:t>
            </a:fld>
            <a:endParaRPr lang="fi-FI" sz="900"/>
          </a:p>
        </p:txBody>
      </p:sp>
    </p:spTree>
    <p:extLst>
      <p:ext uri="{BB962C8B-B14F-4D97-AF65-F5344CB8AC3E}">
        <p14:creationId xmlns:p14="http://schemas.microsoft.com/office/powerpoint/2010/main" val="143953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C0E5B4-906C-44F8-9898-309C31CB5501}"/>
              </a:ext>
            </a:extLst>
          </p:cNvPr>
          <p:cNvSpPr>
            <a:spLocks noGrp="1"/>
          </p:cNvSpPr>
          <p:nvPr>
            <p:ph type="title"/>
          </p:nvPr>
        </p:nvSpPr>
        <p:spPr/>
        <p:txBody>
          <a:bodyPr/>
          <a:lstStyle/>
          <a:p>
            <a:r>
              <a:rPr lang="fi-FI" sz="4000" dirty="0">
                <a:cs typeface="Calibri" panose="020F0502020204030204" pitchFamily="34" charset="0"/>
              </a:rPr>
              <a:t>Keitä vammaiset ihmiset ovat?</a:t>
            </a:r>
            <a:endParaRPr lang="fi-FI" sz="4000" dirty="0"/>
          </a:p>
        </p:txBody>
      </p:sp>
      <p:sp>
        <p:nvSpPr>
          <p:cNvPr id="3" name="Sisällön paikkamerkki 2">
            <a:extLst>
              <a:ext uri="{FF2B5EF4-FFF2-40B4-BE49-F238E27FC236}">
                <a16:creationId xmlns:a16="http://schemas.microsoft.com/office/drawing/2014/main" id="{1A0A761E-AF78-433C-8477-AD604D7803AC}"/>
              </a:ext>
            </a:extLst>
          </p:cNvPr>
          <p:cNvSpPr>
            <a:spLocks noGrp="1"/>
          </p:cNvSpPr>
          <p:nvPr>
            <p:ph idx="1"/>
          </p:nvPr>
        </p:nvSpPr>
        <p:spPr/>
        <p:txBody>
          <a:bodyPr/>
          <a:lstStyle/>
          <a:p>
            <a:pPr marL="0" indent="0">
              <a:buNone/>
            </a:pPr>
            <a:r>
              <a:rPr lang="fi-FI" sz="2800" b="1" i="1" dirty="0">
                <a:latin typeface="Martti" panose="02000000000000000000" pitchFamily="2" charset="0"/>
              </a:rPr>
              <a:t>1 artikla</a:t>
            </a:r>
          </a:p>
          <a:p>
            <a:pPr marL="0" indent="0">
              <a:buNone/>
            </a:pPr>
            <a:endParaRPr lang="fi-FI" sz="2800" dirty="0">
              <a:latin typeface="Martti" panose="02000000000000000000" pitchFamily="2" charset="0"/>
            </a:endParaRPr>
          </a:p>
          <a:p>
            <a:pPr marL="0" indent="0">
              <a:buNone/>
            </a:pPr>
            <a:r>
              <a:rPr lang="fi-FI" sz="2800" dirty="0">
                <a:latin typeface="Martti" panose="02000000000000000000" pitchFamily="2" charset="0"/>
              </a:rPr>
              <a:t>Vammaisiin henkilöihin kuuluvat ne, joilla on sellainen pitkäaikainen ruumiillinen, henkinen, älyllinen tai aisteihin liittyvä vamma, joka vuorovaikutuksessa</a:t>
            </a:r>
          </a:p>
          <a:p>
            <a:pPr marL="0" indent="0">
              <a:buNone/>
            </a:pPr>
            <a:r>
              <a:rPr lang="fi-FI" sz="2800" dirty="0">
                <a:latin typeface="Martti" panose="02000000000000000000" pitchFamily="2" charset="0"/>
              </a:rPr>
              <a:t>erilaisten esteiden kanssa voi estää heidän täysimääräisen ja tehokkaan osallistumisensa yhteiskuntaan yhdenvertaisesti muiden kanssa.</a:t>
            </a:r>
          </a:p>
          <a:p>
            <a:endParaRPr lang="fi-FI" dirty="0"/>
          </a:p>
        </p:txBody>
      </p:sp>
      <p:sp>
        <p:nvSpPr>
          <p:cNvPr id="4" name="Päivämäärän paikkamerkki 3">
            <a:extLst>
              <a:ext uri="{FF2B5EF4-FFF2-40B4-BE49-F238E27FC236}">
                <a16:creationId xmlns:a16="http://schemas.microsoft.com/office/drawing/2014/main" id="{DF1E04B6-4A58-411D-9E5C-C78DBE8558E8}"/>
              </a:ext>
            </a:extLst>
          </p:cNvPr>
          <p:cNvSpPr>
            <a:spLocks noGrp="1"/>
          </p:cNvSpPr>
          <p:nvPr>
            <p:ph type="dt" sz="half" idx="10"/>
          </p:nvPr>
        </p:nvSpPr>
        <p:spPr/>
        <p:txBody>
          <a:bodyPr/>
          <a:lstStyle/>
          <a:p>
            <a:fld id="{7A2784FE-FD06-440D-8ADC-9D40F44346E4}" type="datetime1">
              <a:rPr lang="fi-FI" smtClean="0"/>
              <a:t>11.6.2020</a:t>
            </a:fld>
            <a:endParaRPr lang="fi-FI"/>
          </a:p>
        </p:txBody>
      </p:sp>
      <p:sp>
        <p:nvSpPr>
          <p:cNvPr id="5" name="Alatunnisteen paikkamerkki 4">
            <a:extLst>
              <a:ext uri="{FF2B5EF4-FFF2-40B4-BE49-F238E27FC236}">
                <a16:creationId xmlns:a16="http://schemas.microsoft.com/office/drawing/2014/main" id="{425A38ED-0C62-4E8D-90D4-CC56E87CAB7F}"/>
              </a:ext>
            </a:extLst>
          </p:cNvPr>
          <p:cNvSpPr>
            <a:spLocks noGrp="1"/>
          </p:cNvSpPr>
          <p:nvPr>
            <p:ph type="ftr" sz="quarter" idx="11"/>
          </p:nvPr>
        </p:nvSpPr>
        <p:spPr/>
        <p:txBody>
          <a:bodyPr/>
          <a:lstStyle/>
          <a:p>
            <a:r>
              <a:rPr lang="fi-FI"/>
              <a:t>Katri Suhonen KJY</a:t>
            </a:r>
            <a:endParaRPr lang="fi-FI" dirty="0"/>
          </a:p>
        </p:txBody>
      </p:sp>
      <p:sp>
        <p:nvSpPr>
          <p:cNvPr id="6" name="Dian numeron paikkamerkki 5">
            <a:extLst>
              <a:ext uri="{FF2B5EF4-FFF2-40B4-BE49-F238E27FC236}">
                <a16:creationId xmlns:a16="http://schemas.microsoft.com/office/drawing/2014/main" id="{D511DC34-E3C8-44DC-9CB9-F2C6CACCB0D4}"/>
              </a:ext>
            </a:extLst>
          </p:cNvPr>
          <p:cNvSpPr>
            <a:spLocks noGrp="1"/>
          </p:cNvSpPr>
          <p:nvPr>
            <p:ph type="sldNum" sz="quarter" idx="12"/>
          </p:nvPr>
        </p:nvSpPr>
        <p:spPr/>
        <p:txBody>
          <a:bodyPr/>
          <a:lstStyle/>
          <a:p>
            <a:fld id="{42F28AB7-2E65-436F-A276-2186638B708E}" type="slidenum">
              <a:rPr lang="fi-FI" smtClean="0"/>
              <a:t>5</a:t>
            </a:fld>
            <a:endParaRPr lang="fi-FI"/>
          </a:p>
        </p:txBody>
      </p:sp>
    </p:spTree>
    <p:extLst>
      <p:ext uri="{BB962C8B-B14F-4D97-AF65-F5344CB8AC3E}">
        <p14:creationId xmlns:p14="http://schemas.microsoft.com/office/powerpoint/2010/main" val="55473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4400" dirty="0"/>
              <a:t>Keitä vammaiset ihmiset ovat?</a:t>
            </a:r>
          </a:p>
        </p:txBody>
      </p:sp>
      <p:sp>
        <p:nvSpPr>
          <p:cNvPr id="3" name="Content Placeholder 2"/>
          <p:cNvSpPr>
            <a:spLocks noGrp="1"/>
          </p:cNvSpPr>
          <p:nvPr>
            <p:ph idx="1"/>
          </p:nvPr>
        </p:nvSpPr>
        <p:spPr/>
        <p:txBody>
          <a:bodyPr/>
          <a:lstStyle/>
          <a:p>
            <a:r>
              <a:rPr lang="fi-FI" sz="2400" dirty="0"/>
              <a:t>N. 15 % ihmisistä maailmassa on jokin vamma. </a:t>
            </a:r>
          </a:p>
          <a:p>
            <a:r>
              <a:rPr lang="fi-FI" sz="2400" dirty="0"/>
              <a:t>Vammaisia ihmisiä voidaan tarkastella sosiaalisena ryhmänä, koska yhteinen historia ja sosiaalinen asema.</a:t>
            </a:r>
          </a:p>
          <a:p>
            <a:r>
              <a:rPr lang="fi-FI" sz="2400" dirty="0"/>
              <a:t>Vammaisuus käsitteenä ei ole yksiselitteinen ja läpi aikojen tarkastelukulma on myös vaihdellut. </a:t>
            </a:r>
          </a:p>
          <a:p>
            <a:r>
              <a:rPr lang="fi-FI" sz="2400" dirty="0"/>
              <a:t>Kirkkomme historiassa vallalla on ollut hyväntekeväisyysmalli.</a:t>
            </a:r>
          </a:p>
          <a:p>
            <a:r>
              <a:rPr lang="fi-FI" sz="2400" dirty="0"/>
              <a:t>Nykyään vammaisuus määritetään:</a:t>
            </a:r>
          </a:p>
          <a:p>
            <a:pPr lvl="1"/>
            <a:r>
              <a:rPr lang="fi-FI" sz="2400" dirty="0"/>
              <a:t> </a:t>
            </a:r>
            <a:r>
              <a:rPr lang="fi-FI" sz="2200" b="1" dirty="0"/>
              <a:t>vuorovaikutuksessa tapahtuvana</a:t>
            </a:r>
          </a:p>
          <a:p>
            <a:pPr lvl="1"/>
            <a:r>
              <a:rPr lang="fi-FI" sz="2200" b="1" dirty="0"/>
              <a:t>ei </a:t>
            </a:r>
            <a:r>
              <a:rPr lang="fi-FI" sz="2200" dirty="0"/>
              <a:t>ole yksilön </a:t>
            </a:r>
            <a:r>
              <a:rPr lang="fi-FI" sz="2200" b="1" dirty="0"/>
              <a:t>ominaisuus </a:t>
            </a:r>
            <a:r>
              <a:rPr lang="fi-FI" sz="2200" dirty="0"/>
              <a:t>eikä perustu diagnoosiin</a:t>
            </a:r>
          </a:p>
          <a:p>
            <a:pPr lvl="1"/>
            <a:r>
              <a:rPr lang="fi-FI" sz="2200" dirty="0"/>
              <a:t>toteutuu </a:t>
            </a:r>
            <a:r>
              <a:rPr lang="fi-FI" sz="2200" b="1" dirty="0"/>
              <a:t>rakenteissa</a:t>
            </a:r>
            <a:r>
              <a:rPr lang="fi-FI" sz="2200" dirty="0"/>
              <a:t> ja käytänteissä </a:t>
            </a:r>
          </a:p>
          <a:p>
            <a:pPr lvl="1"/>
            <a:r>
              <a:rPr lang="fi-FI" dirty="0"/>
              <a:t>m</a:t>
            </a:r>
            <a:r>
              <a:rPr lang="fi-FI" sz="2400" dirty="0"/>
              <a:t>erkittävässä roolissa </a:t>
            </a:r>
            <a:r>
              <a:rPr lang="fi-FI" sz="2400" b="1" dirty="0"/>
              <a:t>ihmisoikeudet </a:t>
            </a:r>
          </a:p>
        </p:txBody>
      </p:sp>
      <p:sp>
        <p:nvSpPr>
          <p:cNvPr id="4" name="Date Placeholder 3"/>
          <p:cNvSpPr>
            <a:spLocks noGrp="1"/>
          </p:cNvSpPr>
          <p:nvPr>
            <p:ph type="dt" sz="half" idx="10"/>
          </p:nvPr>
        </p:nvSpPr>
        <p:spPr/>
        <p:txBody>
          <a:bodyPr/>
          <a:lstStyle/>
          <a:p>
            <a:fld id="{F8329A21-ACE8-45A4-B889-AF639B45F30C}" type="datetime1">
              <a:rPr lang="fi-FI" smtClean="0"/>
              <a:t>11.6.2020</a:t>
            </a:fld>
            <a:endParaRPr lang="fi-FI"/>
          </a:p>
        </p:txBody>
      </p:sp>
      <p:sp>
        <p:nvSpPr>
          <p:cNvPr id="5" name="Footer Placeholder 4"/>
          <p:cNvSpPr>
            <a:spLocks noGrp="1"/>
          </p:cNvSpPr>
          <p:nvPr>
            <p:ph type="ftr" sz="quarter" idx="11"/>
          </p:nvPr>
        </p:nvSpPr>
        <p:spPr>
          <a:xfrm>
            <a:off x="2668239" y="6597197"/>
            <a:ext cx="6048920" cy="215900"/>
          </a:xfrm>
        </p:spPr>
        <p:txBody>
          <a:bodyPr/>
          <a:lstStyle/>
          <a:p>
            <a:r>
              <a:rPr lang="fi-FI"/>
              <a:t>Katri Suhonen KJY</a:t>
            </a:r>
            <a:endParaRPr lang="fi-FI" dirty="0"/>
          </a:p>
        </p:txBody>
      </p:sp>
      <p:sp>
        <p:nvSpPr>
          <p:cNvPr id="6" name="Slide Number Placeholder 5"/>
          <p:cNvSpPr>
            <a:spLocks noGrp="1"/>
          </p:cNvSpPr>
          <p:nvPr>
            <p:ph type="sldNum" sz="quarter" idx="12"/>
          </p:nvPr>
        </p:nvSpPr>
        <p:spPr/>
        <p:txBody>
          <a:bodyPr/>
          <a:lstStyle/>
          <a:p>
            <a:fld id="{42F28AB7-2E65-436F-A276-2186638B708E}" type="slidenum">
              <a:rPr lang="fi-FI" smtClean="0"/>
              <a:t>6</a:t>
            </a:fld>
            <a:endParaRPr lang="fi-FI"/>
          </a:p>
        </p:txBody>
      </p:sp>
    </p:spTree>
    <p:extLst>
      <p:ext uri="{BB962C8B-B14F-4D97-AF65-F5344CB8AC3E}">
        <p14:creationId xmlns:p14="http://schemas.microsoft.com/office/powerpoint/2010/main" val="334949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C0E5B4-906C-44F8-9898-309C31CB5501}"/>
              </a:ext>
            </a:extLst>
          </p:cNvPr>
          <p:cNvSpPr>
            <a:spLocks noGrp="1"/>
          </p:cNvSpPr>
          <p:nvPr>
            <p:ph type="title"/>
          </p:nvPr>
        </p:nvSpPr>
        <p:spPr/>
        <p:txBody>
          <a:bodyPr/>
          <a:lstStyle/>
          <a:p>
            <a:r>
              <a:rPr lang="fi-FI" sz="4000" dirty="0"/>
              <a:t>Saavutettava ja selkeä radio-hartaus</a:t>
            </a:r>
          </a:p>
        </p:txBody>
      </p:sp>
      <p:sp>
        <p:nvSpPr>
          <p:cNvPr id="3" name="Sisällön paikkamerkki 2">
            <a:extLst>
              <a:ext uri="{FF2B5EF4-FFF2-40B4-BE49-F238E27FC236}">
                <a16:creationId xmlns:a16="http://schemas.microsoft.com/office/drawing/2014/main" id="{1A0A761E-AF78-433C-8477-AD604D7803AC}"/>
              </a:ext>
            </a:extLst>
          </p:cNvPr>
          <p:cNvSpPr>
            <a:spLocks noGrp="1"/>
          </p:cNvSpPr>
          <p:nvPr>
            <p:ph idx="1"/>
          </p:nvPr>
        </p:nvSpPr>
        <p:spPr/>
        <p:txBody>
          <a:bodyPr/>
          <a:lstStyle/>
          <a:p>
            <a:r>
              <a:rPr lang="fi-FI" dirty="0"/>
              <a:t>On jokseenkin varmaa, että jokaista radio-hartautta on kuuntelemassa vammainen henkilö. </a:t>
            </a:r>
          </a:p>
          <a:p>
            <a:r>
              <a:rPr lang="fi-FI" dirty="0"/>
              <a:t>Siksi saavutettavuus ja selkeä viestintä pitää olla hartauksissa sisäänrakennettuina.</a:t>
            </a:r>
          </a:p>
          <a:p>
            <a:r>
              <a:rPr lang="fi-FI" dirty="0"/>
              <a:t>Radio-hartaus on itsessään saavutettava olemukseltaan. Se mahdollistuu monelle ilman fyysisiä esteitä.</a:t>
            </a:r>
          </a:p>
          <a:p>
            <a:endParaRPr lang="fi-FI" dirty="0"/>
          </a:p>
        </p:txBody>
      </p:sp>
      <p:sp>
        <p:nvSpPr>
          <p:cNvPr id="4" name="Päivämäärän paikkamerkki 3">
            <a:extLst>
              <a:ext uri="{FF2B5EF4-FFF2-40B4-BE49-F238E27FC236}">
                <a16:creationId xmlns:a16="http://schemas.microsoft.com/office/drawing/2014/main" id="{DF1E04B6-4A58-411D-9E5C-C78DBE8558E8}"/>
              </a:ext>
            </a:extLst>
          </p:cNvPr>
          <p:cNvSpPr>
            <a:spLocks noGrp="1"/>
          </p:cNvSpPr>
          <p:nvPr>
            <p:ph type="dt" sz="half" idx="10"/>
          </p:nvPr>
        </p:nvSpPr>
        <p:spPr/>
        <p:txBody>
          <a:bodyPr/>
          <a:lstStyle/>
          <a:p>
            <a:fld id="{7A2784FE-FD06-440D-8ADC-9D40F44346E4}" type="datetime1">
              <a:rPr lang="fi-FI" smtClean="0"/>
              <a:t>11.6.2020</a:t>
            </a:fld>
            <a:endParaRPr lang="fi-FI"/>
          </a:p>
        </p:txBody>
      </p:sp>
      <p:sp>
        <p:nvSpPr>
          <p:cNvPr id="5" name="Alatunnisteen paikkamerkki 4">
            <a:extLst>
              <a:ext uri="{FF2B5EF4-FFF2-40B4-BE49-F238E27FC236}">
                <a16:creationId xmlns:a16="http://schemas.microsoft.com/office/drawing/2014/main" id="{425A38ED-0C62-4E8D-90D4-CC56E87CAB7F}"/>
              </a:ext>
            </a:extLst>
          </p:cNvPr>
          <p:cNvSpPr>
            <a:spLocks noGrp="1"/>
          </p:cNvSpPr>
          <p:nvPr>
            <p:ph type="ftr" sz="quarter" idx="11"/>
          </p:nvPr>
        </p:nvSpPr>
        <p:spPr/>
        <p:txBody>
          <a:bodyPr/>
          <a:lstStyle/>
          <a:p>
            <a:r>
              <a:rPr lang="fi-FI"/>
              <a:t>Katri Suhonen KJY</a:t>
            </a:r>
            <a:endParaRPr lang="fi-FI" dirty="0"/>
          </a:p>
        </p:txBody>
      </p:sp>
      <p:sp>
        <p:nvSpPr>
          <p:cNvPr id="6" name="Dian numeron paikkamerkki 5">
            <a:extLst>
              <a:ext uri="{FF2B5EF4-FFF2-40B4-BE49-F238E27FC236}">
                <a16:creationId xmlns:a16="http://schemas.microsoft.com/office/drawing/2014/main" id="{D511DC34-E3C8-44DC-9CB9-F2C6CACCB0D4}"/>
              </a:ext>
            </a:extLst>
          </p:cNvPr>
          <p:cNvSpPr>
            <a:spLocks noGrp="1"/>
          </p:cNvSpPr>
          <p:nvPr>
            <p:ph type="sldNum" sz="quarter" idx="12"/>
          </p:nvPr>
        </p:nvSpPr>
        <p:spPr/>
        <p:txBody>
          <a:bodyPr/>
          <a:lstStyle/>
          <a:p>
            <a:fld id="{42F28AB7-2E65-436F-A276-2186638B708E}" type="slidenum">
              <a:rPr lang="fi-FI" smtClean="0"/>
              <a:t>7</a:t>
            </a:fld>
            <a:endParaRPr lang="fi-FI"/>
          </a:p>
        </p:txBody>
      </p:sp>
    </p:spTree>
    <p:extLst>
      <p:ext uri="{BB962C8B-B14F-4D97-AF65-F5344CB8AC3E}">
        <p14:creationId xmlns:p14="http://schemas.microsoft.com/office/powerpoint/2010/main" val="212456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6CF1B0-0BA1-45BE-8A60-392A2746B77E}"/>
              </a:ext>
            </a:extLst>
          </p:cNvPr>
          <p:cNvSpPr>
            <a:spLocks noGrp="1"/>
          </p:cNvSpPr>
          <p:nvPr>
            <p:ph type="title"/>
          </p:nvPr>
        </p:nvSpPr>
        <p:spPr/>
        <p:txBody>
          <a:bodyPr/>
          <a:lstStyle/>
          <a:p>
            <a:r>
              <a:rPr lang="fi-FI" dirty="0"/>
              <a:t>Saavutettava ja selkeä radio-hartaus</a:t>
            </a:r>
          </a:p>
        </p:txBody>
      </p:sp>
      <p:sp>
        <p:nvSpPr>
          <p:cNvPr id="3" name="Sisällön paikkamerkki 2">
            <a:extLst>
              <a:ext uri="{FF2B5EF4-FFF2-40B4-BE49-F238E27FC236}">
                <a16:creationId xmlns:a16="http://schemas.microsoft.com/office/drawing/2014/main" id="{6CBE8D7A-EE0B-4D60-8627-8A14B36A7E5F}"/>
              </a:ext>
            </a:extLst>
          </p:cNvPr>
          <p:cNvSpPr>
            <a:spLocks noGrp="1"/>
          </p:cNvSpPr>
          <p:nvPr>
            <p:ph idx="1"/>
          </p:nvPr>
        </p:nvSpPr>
        <p:spPr/>
        <p:txBody>
          <a:bodyPr/>
          <a:lstStyle/>
          <a:p>
            <a:r>
              <a:rPr lang="fi-FI" dirty="0"/>
              <a:t>Radio-hartauden pitäjällä täytyy olla:</a:t>
            </a:r>
          </a:p>
          <a:p>
            <a:pPr lvl="0"/>
            <a:r>
              <a:rPr lang="fi-FI" dirty="0"/>
              <a:t>kykyä ymmärtää, mitä erilaisten vammojen tuomat vaikutukset vaikuttavat kohtaamistilanteisiin</a:t>
            </a:r>
          </a:p>
          <a:p>
            <a:pPr lvl="0"/>
            <a:r>
              <a:rPr lang="fi-FI" dirty="0"/>
              <a:t>taitoa toimia tilannelähtöisesti ja olla luontevasti omassa tehtävässä saavutettavuuteen liittyvät näkökohdat huomioiden</a:t>
            </a:r>
          </a:p>
          <a:p>
            <a:pPr lvl="0"/>
            <a:r>
              <a:rPr lang="fi-FI" dirty="0"/>
              <a:t>taitoa mukautua vaihtuviin tilanteisiin</a:t>
            </a:r>
          </a:p>
          <a:p>
            <a:pPr lvl="0"/>
            <a:r>
              <a:rPr lang="fi-FI" dirty="0"/>
              <a:t>taitoa tunnistaa toisen haavoittuvuus, rajat, reviiri ja ”sietoraja” sekä kunnioittaa niitä ja toimia niiden puitteissa.</a:t>
            </a:r>
          </a:p>
          <a:p>
            <a:endParaRPr lang="fi-FI" dirty="0"/>
          </a:p>
        </p:txBody>
      </p:sp>
      <p:sp>
        <p:nvSpPr>
          <p:cNvPr id="4" name="Päivämäärän paikkamerkki 3">
            <a:extLst>
              <a:ext uri="{FF2B5EF4-FFF2-40B4-BE49-F238E27FC236}">
                <a16:creationId xmlns:a16="http://schemas.microsoft.com/office/drawing/2014/main" id="{5E07982C-6284-40C5-92E0-15B5A8C84E4D}"/>
              </a:ext>
            </a:extLst>
          </p:cNvPr>
          <p:cNvSpPr>
            <a:spLocks noGrp="1"/>
          </p:cNvSpPr>
          <p:nvPr>
            <p:ph type="dt" sz="half" idx="10"/>
          </p:nvPr>
        </p:nvSpPr>
        <p:spPr/>
        <p:txBody>
          <a:bodyPr/>
          <a:lstStyle/>
          <a:p>
            <a:fld id="{CB44BAC3-74AE-4A36-BC4C-C305AF391F48}" type="datetime1">
              <a:rPr lang="fi-FI" smtClean="0"/>
              <a:t>11.6.2020</a:t>
            </a:fld>
            <a:endParaRPr lang="fi-FI"/>
          </a:p>
        </p:txBody>
      </p:sp>
      <p:sp>
        <p:nvSpPr>
          <p:cNvPr id="5" name="Alatunnisteen paikkamerkki 4">
            <a:extLst>
              <a:ext uri="{FF2B5EF4-FFF2-40B4-BE49-F238E27FC236}">
                <a16:creationId xmlns:a16="http://schemas.microsoft.com/office/drawing/2014/main" id="{F02B2FEE-6B73-45D1-ADEE-136B7F14176F}"/>
              </a:ext>
            </a:extLst>
          </p:cNvPr>
          <p:cNvSpPr>
            <a:spLocks noGrp="1"/>
          </p:cNvSpPr>
          <p:nvPr>
            <p:ph type="ftr" sz="quarter" idx="11"/>
          </p:nvPr>
        </p:nvSpPr>
        <p:spPr/>
        <p:txBody>
          <a:bodyPr/>
          <a:lstStyle/>
          <a:p>
            <a:r>
              <a:rPr lang="fi-FI"/>
              <a:t>Katri Suhonen KJY</a:t>
            </a:r>
          </a:p>
        </p:txBody>
      </p:sp>
      <p:sp>
        <p:nvSpPr>
          <p:cNvPr id="6" name="Dian numeron paikkamerkki 5">
            <a:extLst>
              <a:ext uri="{FF2B5EF4-FFF2-40B4-BE49-F238E27FC236}">
                <a16:creationId xmlns:a16="http://schemas.microsoft.com/office/drawing/2014/main" id="{5673D571-A34F-48B8-A34B-6D7439E07689}"/>
              </a:ext>
            </a:extLst>
          </p:cNvPr>
          <p:cNvSpPr>
            <a:spLocks noGrp="1"/>
          </p:cNvSpPr>
          <p:nvPr>
            <p:ph type="sldNum" sz="quarter" idx="12"/>
          </p:nvPr>
        </p:nvSpPr>
        <p:spPr/>
        <p:txBody>
          <a:bodyPr/>
          <a:lstStyle/>
          <a:p>
            <a:fld id="{42F28AB7-2E65-436F-A276-2186638B708E}" type="slidenum">
              <a:rPr lang="fi-FI" smtClean="0"/>
              <a:t>8</a:t>
            </a:fld>
            <a:endParaRPr lang="fi-FI"/>
          </a:p>
        </p:txBody>
      </p:sp>
    </p:spTree>
    <p:extLst>
      <p:ext uri="{BB962C8B-B14F-4D97-AF65-F5344CB8AC3E}">
        <p14:creationId xmlns:p14="http://schemas.microsoft.com/office/powerpoint/2010/main" val="299358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022E30-8F85-4DC7-B0DB-A95970DB7819}"/>
              </a:ext>
            </a:extLst>
          </p:cNvPr>
          <p:cNvSpPr>
            <a:spLocks noGrp="1"/>
          </p:cNvSpPr>
          <p:nvPr>
            <p:ph type="title"/>
          </p:nvPr>
        </p:nvSpPr>
        <p:spPr/>
        <p:txBody>
          <a:bodyPr/>
          <a:lstStyle/>
          <a:p>
            <a:r>
              <a:rPr lang="fi-FI" dirty="0"/>
              <a:t>Saavutettava ja selkeä radio-hartaus</a:t>
            </a:r>
          </a:p>
        </p:txBody>
      </p:sp>
      <p:sp>
        <p:nvSpPr>
          <p:cNvPr id="3" name="Sisällön paikkamerkki 2">
            <a:extLst>
              <a:ext uri="{FF2B5EF4-FFF2-40B4-BE49-F238E27FC236}">
                <a16:creationId xmlns:a16="http://schemas.microsoft.com/office/drawing/2014/main" id="{E3CB7456-F0EF-40C3-8911-0C92C177FD7B}"/>
              </a:ext>
            </a:extLst>
          </p:cNvPr>
          <p:cNvSpPr>
            <a:spLocks noGrp="1"/>
          </p:cNvSpPr>
          <p:nvPr>
            <p:ph idx="1"/>
          </p:nvPr>
        </p:nvSpPr>
        <p:spPr/>
        <p:txBody>
          <a:bodyPr/>
          <a:lstStyle/>
          <a:p>
            <a:r>
              <a:rPr lang="fi-FI" dirty="0"/>
              <a:t>Käytä lyhyitä lauseita. </a:t>
            </a:r>
          </a:p>
          <a:p>
            <a:r>
              <a:rPr lang="fi-FI" dirty="0"/>
              <a:t>Käytä selkeää ja hyvää yleiskieltä.</a:t>
            </a:r>
          </a:p>
          <a:p>
            <a:pPr lvl="0"/>
            <a:r>
              <a:rPr lang="fi-FI" dirty="0"/>
              <a:t>Älä käytä kielikuvia ja sanontoja.</a:t>
            </a:r>
          </a:p>
          <a:p>
            <a:pPr lvl="0"/>
            <a:r>
              <a:rPr lang="fi-FI" dirty="0"/>
              <a:t>Vältä vaikeiden ja monimutkaisten sanojen käyttöä.</a:t>
            </a:r>
          </a:p>
          <a:p>
            <a:r>
              <a:rPr lang="fi-FI" dirty="0"/>
              <a:t>Pidä sisältö riittävän lyhyenä, yksinkertaisena ja selkeänä.</a:t>
            </a:r>
            <a:br>
              <a:rPr lang="fi-FI" dirty="0"/>
            </a:br>
            <a:endParaRPr lang="fi-FI" dirty="0"/>
          </a:p>
          <a:p>
            <a:endParaRPr lang="fi-FI" dirty="0"/>
          </a:p>
        </p:txBody>
      </p:sp>
      <p:sp>
        <p:nvSpPr>
          <p:cNvPr id="4" name="Päivämäärän paikkamerkki 3">
            <a:extLst>
              <a:ext uri="{FF2B5EF4-FFF2-40B4-BE49-F238E27FC236}">
                <a16:creationId xmlns:a16="http://schemas.microsoft.com/office/drawing/2014/main" id="{F8878417-26DA-4FF0-AA44-5F9BB24EE3BB}"/>
              </a:ext>
            </a:extLst>
          </p:cNvPr>
          <p:cNvSpPr>
            <a:spLocks noGrp="1"/>
          </p:cNvSpPr>
          <p:nvPr>
            <p:ph type="dt" sz="half" idx="10"/>
          </p:nvPr>
        </p:nvSpPr>
        <p:spPr/>
        <p:txBody>
          <a:bodyPr/>
          <a:lstStyle/>
          <a:p>
            <a:fld id="{CB44BAC3-74AE-4A36-BC4C-C305AF391F48}" type="datetime1">
              <a:rPr lang="fi-FI" smtClean="0"/>
              <a:t>11.6.2020</a:t>
            </a:fld>
            <a:endParaRPr lang="fi-FI"/>
          </a:p>
        </p:txBody>
      </p:sp>
      <p:sp>
        <p:nvSpPr>
          <p:cNvPr id="5" name="Alatunnisteen paikkamerkki 4">
            <a:extLst>
              <a:ext uri="{FF2B5EF4-FFF2-40B4-BE49-F238E27FC236}">
                <a16:creationId xmlns:a16="http://schemas.microsoft.com/office/drawing/2014/main" id="{90A3DA5D-076D-4632-A927-314B8351DD64}"/>
              </a:ext>
            </a:extLst>
          </p:cNvPr>
          <p:cNvSpPr>
            <a:spLocks noGrp="1"/>
          </p:cNvSpPr>
          <p:nvPr>
            <p:ph type="ftr" sz="quarter" idx="11"/>
          </p:nvPr>
        </p:nvSpPr>
        <p:spPr/>
        <p:txBody>
          <a:bodyPr/>
          <a:lstStyle/>
          <a:p>
            <a:r>
              <a:rPr lang="fi-FI"/>
              <a:t>Katri Suhonen KJY</a:t>
            </a:r>
          </a:p>
        </p:txBody>
      </p:sp>
      <p:sp>
        <p:nvSpPr>
          <p:cNvPr id="6" name="Dian numeron paikkamerkki 5">
            <a:extLst>
              <a:ext uri="{FF2B5EF4-FFF2-40B4-BE49-F238E27FC236}">
                <a16:creationId xmlns:a16="http://schemas.microsoft.com/office/drawing/2014/main" id="{3D7E63FC-5A39-4662-95CC-48F3D825BB7A}"/>
              </a:ext>
            </a:extLst>
          </p:cNvPr>
          <p:cNvSpPr>
            <a:spLocks noGrp="1"/>
          </p:cNvSpPr>
          <p:nvPr>
            <p:ph type="sldNum" sz="quarter" idx="12"/>
          </p:nvPr>
        </p:nvSpPr>
        <p:spPr/>
        <p:txBody>
          <a:bodyPr/>
          <a:lstStyle/>
          <a:p>
            <a:fld id="{42F28AB7-2E65-436F-A276-2186638B708E}" type="slidenum">
              <a:rPr lang="fi-FI" smtClean="0"/>
              <a:t>9</a:t>
            </a:fld>
            <a:endParaRPr lang="fi-FI"/>
          </a:p>
        </p:txBody>
      </p:sp>
    </p:spTree>
    <p:extLst>
      <p:ext uri="{BB962C8B-B14F-4D97-AF65-F5344CB8AC3E}">
        <p14:creationId xmlns:p14="http://schemas.microsoft.com/office/powerpoint/2010/main" val="3448293006"/>
      </p:ext>
    </p:extLst>
  </p:cSld>
  <p:clrMapOvr>
    <a:masterClrMapping/>
  </p:clrMapOvr>
</p:sld>
</file>

<file path=ppt/theme/theme1.xml><?xml version="1.0" encoding="utf-8"?>
<a:theme xmlns:a="http://schemas.openxmlformats.org/drawingml/2006/main" name="kirkkohallitus_malli">
  <a:themeElements>
    <a:clrScheme name="Mukautettu 5">
      <a:dk1>
        <a:srgbClr val="000000"/>
      </a:dk1>
      <a:lt1>
        <a:sysClr val="window" lastClr="FFFFFF"/>
      </a:lt1>
      <a:dk2>
        <a:srgbClr val="5A2181"/>
      </a:dk2>
      <a:lt2>
        <a:srgbClr val="FFD600"/>
      </a:lt2>
      <a:accent1>
        <a:srgbClr val="B146A2"/>
      </a:accent1>
      <a:accent2>
        <a:srgbClr val="5A2181"/>
      </a:accent2>
      <a:accent3>
        <a:srgbClr val="0085CF"/>
      </a:accent3>
      <a:accent4>
        <a:srgbClr val="81AE38"/>
      </a:accent4>
      <a:accent5>
        <a:srgbClr val="00AF4C"/>
      </a:accent5>
      <a:accent6>
        <a:srgbClr val="FF5800"/>
      </a:accent6>
      <a:hlink>
        <a:srgbClr val="BD32BA"/>
      </a:hlink>
      <a:folHlink>
        <a:srgbClr val="5A2181"/>
      </a:folHlink>
    </a:clrScheme>
    <a:fontScheme name="Kirkkohallitus">
      <a:majorFont>
        <a:latin typeface="Martti"/>
        <a:ea typeface=""/>
        <a:cs typeface=""/>
      </a:majorFont>
      <a:minorFont>
        <a:latin typeface="Martt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Kirkkohallitus">
      <a:dk1>
        <a:srgbClr val="000000"/>
      </a:dk1>
      <a:lt1>
        <a:sysClr val="window" lastClr="FFFFFF"/>
      </a:lt1>
      <a:dk2>
        <a:srgbClr val="5A2181"/>
      </a:dk2>
      <a:lt2>
        <a:srgbClr val="FFD600"/>
      </a:lt2>
      <a:accent1>
        <a:srgbClr val="BD32BA"/>
      </a:accent1>
      <a:accent2>
        <a:srgbClr val="5A2181"/>
      </a:accent2>
      <a:accent3>
        <a:srgbClr val="0085CF"/>
      </a:accent3>
      <a:accent4>
        <a:srgbClr val="81AE38"/>
      </a:accent4>
      <a:accent5>
        <a:srgbClr val="00AF4C"/>
      </a:accent5>
      <a:accent6>
        <a:srgbClr val="FF5800"/>
      </a:accent6>
      <a:hlink>
        <a:srgbClr val="BD32BA"/>
      </a:hlink>
      <a:folHlink>
        <a:srgbClr val="5A2181"/>
      </a:folHlink>
    </a:clrScheme>
    <a:fontScheme name="Kirkkohallitus">
      <a:majorFont>
        <a:latin typeface="Martti"/>
        <a:ea typeface=""/>
        <a:cs typeface=""/>
      </a:majorFont>
      <a:minorFont>
        <a:latin typeface="Martt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irkkohallitus">
      <a:dk1>
        <a:srgbClr val="000000"/>
      </a:dk1>
      <a:lt1>
        <a:sysClr val="window" lastClr="FFFFFF"/>
      </a:lt1>
      <a:dk2>
        <a:srgbClr val="5A2181"/>
      </a:dk2>
      <a:lt2>
        <a:srgbClr val="FFD600"/>
      </a:lt2>
      <a:accent1>
        <a:srgbClr val="BD32BA"/>
      </a:accent1>
      <a:accent2>
        <a:srgbClr val="5A2181"/>
      </a:accent2>
      <a:accent3>
        <a:srgbClr val="0085CF"/>
      </a:accent3>
      <a:accent4>
        <a:srgbClr val="81AE38"/>
      </a:accent4>
      <a:accent5>
        <a:srgbClr val="00AF4C"/>
      </a:accent5>
      <a:accent6>
        <a:srgbClr val="FF5800"/>
      </a:accent6>
      <a:hlink>
        <a:srgbClr val="BD32BA"/>
      </a:hlink>
      <a:folHlink>
        <a:srgbClr val="5A2181"/>
      </a:folHlink>
    </a:clrScheme>
    <a:fontScheme name="Kirkkohallitus">
      <a:majorFont>
        <a:latin typeface="Martti"/>
        <a:ea typeface=""/>
        <a:cs typeface=""/>
      </a:majorFont>
      <a:minorFont>
        <a:latin typeface="Martt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314F1C0F989614BB6A1FE2B7B739433" ma:contentTypeVersion="12" ma:contentTypeDescription="Luo uusi asiakirja." ma:contentTypeScope="" ma:versionID="960ae7b37231a30276bc8560c49a771c">
  <xsd:schema xmlns:xsd="http://www.w3.org/2001/XMLSchema" xmlns:xs="http://www.w3.org/2001/XMLSchema" xmlns:p="http://schemas.microsoft.com/office/2006/metadata/properties" xmlns:ns2="eee89012-d7cc-47cb-92ec-474ddaac14db" xmlns:ns3="707d6614-dc15-45a7-9903-97f293ccdc59" targetNamespace="http://schemas.microsoft.com/office/2006/metadata/properties" ma:root="true" ma:fieldsID="78a6a7a99edcc7f8eede823c0f94a37d" ns2:_="" ns3:_="">
    <xsd:import namespace="eee89012-d7cc-47cb-92ec-474ddaac14db"/>
    <xsd:import namespace="707d6614-dc15-45a7-9903-97f293ccdc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89012-d7cc-47cb-92ec-474ddaac14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7d6614-dc15-45a7-9903-97f293ccdc59"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8843C9-ABF2-4F10-923C-C6F7DFDE7D5A}"/>
</file>

<file path=customXml/itemProps2.xml><?xml version="1.0" encoding="utf-8"?>
<ds:datastoreItem xmlns:ds="http://schemas.openxmlformats.org/officeDocument/2006/customXml" ds:itemID="{14A9E070-7D78-419F-A208-4D2057285027}"/>
</file>

<file path=customXml/itemProps3.xml><?xml version="1.0" encoding="utf-8"?>
<ds:datastoreItem xmlns:ds="http://schemas.openxmlformats.org/officeDocument/2006/customXml" ds:itemID="{F4C2C4CD-C3D9-43E6-8583-4840FCF7CE56}"/>
</file>

<file path=docProps/app.xml><?xml version="1.0" encoding="utf-8"?>
<Properties xmlns="http://schemas.openxmlformats.org/officeDocument/2006/extended-properties" xmlns:vt="http://schemas.openxmlformats.org/officeDocument/2006/docPropsVTypes">
  <TotalTime>196</TotalTime>
  <Words>1078</Words>
  <Application>Microsoft Office PowerPoint</Application>
  <PresentationFormat>Näytössä katseltava diaesitys (4:3)</PresentationFormat>
  <Paragraphs>184</Paragraphs>
  <Slides>20</Slides>
  <Notes>13</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20</vt:i4>
      </vt:variant>
    </vt:vector>
  </HeadingPairs>
  <TitlesOfParts>
    <vt:vector size="27" baseType="lpstr">
      <vt:lpstr>Aileron UltraLight</vt:lpstr>
      <vt:lpstr>Arial</vt:lpstr>
      <vt:lpstr>Calibri</vt:lpstr>
      <vt:lpstr>Courier New</vt:lpstr>
      <vt:lpstr>Martti</vt:lpstr>
      <vt:lpstr>Times New Roman</vt:lpstr>
      <vt:lpstr>kirkkohallitus_malli</vt:lpstr>
      <vt:lpstr>Saavutettava ja selkeä radio-hartaus               Katri Suhonen, Kirkkohallitus/ KJY</vt:lpstr>
      <vt:lpstr>PowerPoint-esitys</vt:lpstr>
      <vt:lpstr>Lähtökohta</vt:lpstr>
      <vt:lpstr>Lähtökohta</vt:lpstr>
      <vt:lpstr>Keitä vammaiset ihmiset ovat?</vt:lpstr>
      <vt:lpstr>Keitä vammaiset ihmiset ovat?</vt:lpstr>
      <vt:lpstr>Saavutettava ja selkeä radio-hartaus</vt:lpstr>
      <vt:lpstr>Saavutettava ja selkeä radio-hartaus</vt:lpstr>
      <vt:lpstr>Saavutettava ja selkeä radio-hartaus</vt:lpstr>
      <vt:lpstr>Mitä se saavutettavuus olikaan?</vt:lpstr>
      <vt:lpstr>Esteettömyys ja saavutettavuus</vt:lpstr>
      <vt:lpstr>Esteettömyys</vt:lpstr>
      <vt:lpstr>Saavutettavuus kirkossa</vt:lpstr>
      <vt:lpstr>Saavutettavuus kirkossa</vt:lpstr>
      <vt:lpstr>Auttajista osallisuuden ja toimijuuden mahdollistajiksi </vt:lpstr>
      <vt:lpstr>aktiivisesti osallinen</vt:lpstr>
      <vt:lpstr>aktiivisesti osallinen 2019-2024</vt:lpstr>
      <vt:lpstr>PowerPoint-esitys</vt:lpstr>
      <vt:lpstr>Kysy ihmeessä lisää!    katri.suhonen@evl.fi maria.lindberg@evl.fi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Saavutettava kirkon kasvatus               Kirkkohallitus/ KJY</dc:title>
  <dc:creator>Suhonen Katri</dc:creator>
  <cp:lastModifiedBy>Suhonen Katri</cp:lastModifiedBy>
  <cp:revision>3</cp:revision>
  <dcterms:created xsi:type="dcterms:W3CDTF">2020-06-08T09:13:27Z</dcterms:created>
  <dcterms:modified xsi:type="dcterms:W3CDTF">2020-06-11T10:47:10Z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0x0101007314F1C0F989614BB6A1FE2B7B739433</vt:lpwstr>
  </property>
</Properties>
</file>