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284" r:id="rId5"/>
    <p:sldId id="381" r:id="rId6"/>
    <p:sldId id="371" r:id="rId7"/>
    <p:sldId id="372" r:id="rId8"/>
    <p:sldId id="374" r:id="rId9"/>
    <p:sldId id="373" r:id="rId10"/>
    <p:sldId id="375" r:id="rId11"/>
    <p:sldId id="376" r:id="rId12"/>
    <p:sldId id="377" r:id="rId13"/>
    <p:sldId id="378" r:id="rId14"/>
    <p:sldId id="382" r:id="rId15"/>
    <p:sldId id="320" r:id="rId1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810BC9-8923-49A9-A347-03C1192EA06B}" v="74" dt="2021-08-20T11:34:28.1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5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ppula Katri" userId="ddf01ea4-fd35-47e2-8b6c-ff8dca0c4d07" providerId="ADAL" clId="{A8810BC9-8923-49A9-A347-03C1192EA06B}"/>
    <pc:docChg chg="custSel addSld delSld modSld">
      <pc:chgData name="Vappula Katri" userId="ddf01ea4-fd35-47e2-8b6c-ff8dca0c4d07" providerId="ADAL" clId="{A8810BC9-8923-49A9-A347-03C1192EA06B}" dt="2021-08-20T11:35:40.101" v="409" actId="1076"/>
      <pc:docMkLst>
        <pc:docMk/>
      </pc:docMkLst>
      <pc:sldChg chg="delSp modSp mod">
        <pc:chgData name="Vappula Katri" userId="ddf01ea4-fd35-47e2-8b6c-ff8dca0c4d07" providerId="ADAL" clId="{A8810BC9-8923-49A9-A347-03C1192EA06B}" dt="2021-08-20T11:26:33.132" v="308" actId="20577"/>
        <pc:sldMkLst>
          <pc:docMk/>
          <pc:sldMk cId="772019279" sldId="284"/>
        </pc:sldMkLst>
        <pc:spChg chg="del mod">
          <ac:chgData name="Vappula Katri" userId="ddf01ea4-fd35-47e2-8b6c-ff8dca0c4d07" providerId="ADAL" clId="{A8810BC9-8923-49A9-A347-03C1192EA06B}" dt="2021-08-20T11:21:45.953" v="119"/>
          <ac:spMkLst>
            <pc:docMk/>
            <pc:sldMk cId="772019279" sldId="284"/>
            <ac:spMk id="6" creationId="{98D7F74F-3938-43E5-ACC4-B0C4EDDBE24B}"/>
          </ac:spMkLst>
        </pc:spChg>
        <pc:spChg chg="mod">
          <ac:chgData name="Vappula Katri" userId="ddf01ea4-fd35-47e2-8b6c-ff8dca0c4d07" providerId="ADAL" clId="{A8810BC9-8923-49A9-A347-03C1192EA06B}" dt="2021-08-20T11:25:48.917" v="284" actId="20577"/>
          <ac:spMkLst>
            <pc:docMk/>
            <pc:sldMk cId="772019279" sldId="284"/>
            <ac:spMk id="7" creationId="{6AFB1E42-C2F7-4DE8-830C-5F4A9EB39BA3}"/>
          </ac:spMkLst>
        </pc:spChg>
        <pc:spChg chg="mod">
          <ac:chgData name="Vappula Katri" userId="ddf01ea4-fd35-47e2-8b6c-ff8dca0c4d07" providerId="ADAL" clId="{A8810BC9-8923-49A9-A347-03C1192EA06B}" dt="2021-08-20T11:24:16.258" v="211" actId="1076"/>
          <ac:spMkLst>
            <pc:docMk/>
            <pc:sldMk cId="772019279" sldId="284"/>
            <ac:spMk id="15" creationId="{EA02CBE4-674C-4D5F-A4BC-ECEA82B7C582}"/>
          </ac:spMkLst>
        </pc:spChg>
        <pc:spChg chg="mod">
          <ac:chgData name="Vappula Katri" userId="ddf01ea4-fd35-47e2-8b6c-ff8dca0c4d07" providerId="ADAL" clId="{A8810BC9-8923-49A9-A347-03C1192EA06B}" dt="2021-08-20T11:25:12.528" v="254" actId="20577"/>
          <ac:spMkLst>
            <pc:docMk/>
            <pc:sldMk cId="772019279" sldId="284"/>
            <ac:spMk id="16" creationId="{971B42E5-05AF-4BAB-9D48-B3962D971B12}"/>
          </ac:spMkLst>
        </pc:spChg>
        <pc:spChg chg="mod">
          <ac:chgData name="Vappula Katri" userId="ddf01ea4-fd35-47e2-8b6c-ff8dca0c4d07" providerId="ADAL" clId="{A8810BC9-8923-49A9-A347-03C1192EA06B}" dt="2021-08-20T11:26:16.440" v="285" actId="1076"/>
          <ac:spMkLst>
            <pc:docMk/>
            <pc:sldMk cId="772019279" sldId="284"/>
            <ac:spMk id="26" creationId="{333D37DA-4FE7-435D-8A8F-4710430F5BD0}"/>
          </ac:spMkLst>
        </pc:spChg>
        <pc:spChg chg="mod">
          <ac:chgData name="Vappula Katri" userId="ddf01ea4-fd35-47e2-8b6c-ff8dca0c4d07" providerId="ADAL" clId="{A8810BC9-8923-49A9-A347-03C1192EA06B}" dt="2021-08-20T11:26:33.132" v="308" actId="20577"/>
          <ac:spMkLst>
            <pc:docMk/>
            <pc:sldMk cId="772019279" sldId="284"/>
            <ac:spMk id="42" creationId="{107E445F-1DEB-4044-B1EF-B44FC9F6CA67}"/>
          </ac:spMkLst>
        </pc:spChg>
      </pc:sldChg>
      <pc:sldChg chg="del">
        <pc:chgData name="Vappula Katri" userId="ddf01ea4-fd35-47e2-8b6c-ff8dca0c4d07" providerId="ADAL" clId="{A8810BC9-8923-49A9-A347-03C1192EA06B}" dt="2021-08-20T11:20:00.452" v="0" actId="2696"/>
        <pc:sldMkLst>
          <pc:docMk/>
          <pc:sldMk cId="654615878" sldId="370"/>
        </pc:sldMkLst>
      </pc:sldChg>
      <pc:sldChg chg="addSp delSp modSp mod modAnim">
        <pc:chgData name="Vappula Katri" userId="ddf01ea4-fd35-47e2-8b6c-ff8dca0c4d07" providerId="ADAL" clId="{A8810BC9-8923-49A9-A347-03C1192EA06B}" dt="2021-08-20T11:33:25.990" v="384"/>
        <pc:sldMkLst>
          <pc:docMk/>
          <pc:sldMk cId="3677424929" sldId="371"/>
        </pc:sldMkLst>
        <pc:spChg chg="del mod">
          <ac:chgData name="Vappula Katri" userId="ddf01ea4-fd35-47e2-8b6c-ff8dca0c4d07" providerId="ADAL" clId="{A8810BC9-8923-49A9-A347-03C1192EA06B}" dt="2021-08-20T11:33:25.990" v="384"/>
          <ac:spMkLst>
            <pc:docMk/>
            <pc:sldMk cId="3677424929" sldId="371"/>
            <ac:spMk id="7" creationId="{6AFB1E42-C2F7-4DE8-830C-5F4A9EB39BA3}"/>
          </ac:spMkLst>
        </pc:spChg>
        <pc:spChg chg="add mod">
          <ac:chgData name="Vappula Katri" userId="ddf01ea4-fd35-47e2-8b6c-ff8dca0c4d07" providerId="ADAL" clId="{A8810BC9-8923-49A9-A347-03C1192EA06B}" dt="2021-08-20T11:33:17.455" v="379" actId="1076"/>
          <ac:spMkLst>
            <pc:docMk/>
            <pc:sldMk cId="3677424929" sldId="371"/>
            <ac:spMk id="12" creationId="{B9B9D9A3-4B17-4956-A1F9-059C85BD42DB}"/>
          </ac:spMkLst>
        </pc:spChg>
        <pc:picChg chg="add mod">
          <ac:chgData name="Vappula Katri" userId="ddf01ea4-fd35-47e2-8b6c-ff8dca0c4d07" providerId="ADAL" clId="{A8810BC9-8923-49A9-A347-03C1192EA06B}" dt="2021-08-20T11:33:24.732" v="382" actId="1076"/>
          <ac:picMkLst>
            <pc:docMk/>
            <pc:sldMk cId="3677424929" sldId="371"/>
            <ac:picMk id="10" creationId="{A83059D9-135D-4774-9B96-7ED0EFDAB65D}"/>
          </ac:picMkLst>
        </pc:picChg>
        <pc:picChg chg="mod">
          <ac:chgData name="Vappula Katri" userId="ddf01ea4-fd35-47e2-8b6c-ff8dca0c4d07" providerId="ADAL" clId="{A8810BC9-8923-49A9-A347-03C1192EA06B}" dt="2021-08-20T11:28:31.867" v="316" actId="166"/>
          <ac:picMkLst>
            <pc:docMk/>
            <pc:sldMk cId="3677424929" sldId="371"/>
            <ac:picMk id="1026" creationId="{11EECD6F-41AD-410C-B35B-520F5B7F082A}"/>
          </ac:picMkLst>
        </pc:picChg>
      </pc:sldChg>
      <pc:sldChg chg="addSp delSp modSp mod modAnim">
        <pc:chgData name="Vappula Katri" userId="ddf01ea4-fd35-47e2-8b6c-ff8dca0c4d07" providerId="ADAL" clId="{A8810BC9-8923-49A9-A347-03C1192EA06B}" dt="2021-08-20T11:34:06.590" v="391" actId="1076"/>
        <pc:sldMkLst>
          <pc:docMk/>
          <pc:sldMk cId="2785796865" sldId="372"/>
        </pc:sldMkLst>
        <pc:spChg chg="del mod">
          <ac:chgData name="Vappula Katri" userId="ddf01ea4-fd35-47e2-8b6c-ff8dca0c4d07" providerId="ADAL" clId="{A8810BC9-8923-49A9-A347-03C1192EA06B}" dt="2021-08-20T11:32:48.261" v="375" actId="21"/>
          <ac:spMkLst>
            <pc:docMk/>
            <pc:sldMk cId="2785796865" sldId="372"/>
            <ac:spMk id="7" creationId="{6AFB1E42-C2F7-4DE8-830C-5F4A9EB39BA3}"/>
          </ac:spMkLst>
        </pc:spChg>
        <pc:spChg chg="add del mod">
          <ac:chgData name="Vappula Katri" userId="ddf01ea4-fd35-47e2-8b6c-ff8dca0c4d07" providerId="ADAL" clId="{A8810BC9-8923-49A9-A347-03C1192EA06B}" dt="2021-08-20T11:33:41.705" v="385" actId="21"/>
          <ac:spMkLst>
            <pc:docMk/>
            <pc:sldMk cId="2785796865" sldId="372"/>
            <ac:spMk id="14" creationId="{4F37FB46-3AAF-409D-A5A8-880FB22B402A}"/>
          </ac:spMkLst>
        </pc:spChg>
        <pc:spChg chg="add del mod">
          <ac:chgData name="Vappula Katri" userId="ddf01ea4-fd35-47e2-8b6c-ff8dca0c4d07" providerId="ADAL" clId="{A8810BC9-8923-49A9-A347-03C1192EA06B}" dt="2021-08-20T11:33:49.579" v="389"/>
          <ac:spMkLst>
            <pc:docMk/>
            <pc:sldMk cId="2785796865" sldId="372"/>
            <ac:spMk id="16" creationId="{ADCEE953-51B7-4EB0-B685-69D73EA41EDE}"/>
          </ac:spMkLst>
        </pc:spChg>
        <pc:spChg chg="add mod">
          <ac:chgData name="Vappula Katri" userId="ddf01ea4-fd35-47e2-8b6c-ff8dca0c4d07" providerId="ADAL" clId="{A8810BC9-8923-49A9-A347-03C1192EA06B}" dt="2021-08-20T11:34:06.590" v="391" actId="1076"/>
          <ac:spMkLst>
            <pc:docMk/>
            <pc:sldMk cId="2785796865" sldId="372"/>
            <ac:spMk id="17" creationId="{CB4ECB86-61E9-4170-BF5B-3221AFCA330A}"/>
          </ac:spMkLst>
        </pc:spChg>
        <pc:picChg chg="add mod">
          <ac:chgData name="Vappula Katri" userId="ddf01ea4-fd35-47e2-8b6c-ff8dca0c4d07" providerId="ADAL" clId="{A8810BC9-8923-49A9-A347-03C1192EA06B}" dt="2021-08-20T11:29:02.020" v="321" actId="1076"/>
          <ac:picMkLst>
            <pc:docMk/>
            <pc:sldMk cId="2785796865" sldId="372"/>
            <ac:picMk id="10" creationId="{1747775A-D32B-429D-83E4-A381A9789560}"/>
          </ac:picMkLst>
        </pc:picChg>
        <pc:picChg chg="add del mod">
          <ac:chgData name="Vappula Katri" userId="ddf01ea4-fd35-47e2-8b6c-ff8dca0c4d07" providerId="ADAL" clId="{A8810BC9-8923-49A9-A347-03C1192EA06B}" dt="2021-08-20T11:28:55.342" v="319"/>
          <ac:picMkLst>
            <pc:docMk/>
            <pc:sldMk cId="2785796865" sldId="372"/>
            <ac:picMk id="12" creationId="{677BD1F2-6EDA-4F5A-BC8B-FE9BD98FFE3B}"/>
          </ac:picMkLst>
        </pc:picChg>
        <pc:picChg chg="mod">
          <ac:chgData name="Vappula Katri" userId="ddf01ea4-fd35-47e2-8b6c-ff8dca0c4d07" providerId="ADAL" clId="{A8810BC9-8923-49A9-A347-03C1192EA06B}" dt="2021-08-20T11:29:12.322" v="324" actId="166"/>
          <ac:picMkLst>
            <pc:docMk/>
            <pc:sldMk cId="2785796865" sldId="372"/>
            <ac:picMk id="2052" creationId="{9A8030BF-D943-4347-A5FD-154F4B902F75}"/>
          </ac:picMkLst>
        </pc:picChg>
      </pc:sldChg>
      <pc:sldChg chg="addSp delSp modSp mod modAnim">
        <pc:chgData name="Vappula Katri" userId="ddf01ea4-fd35-47e2-8b6c-ff8dca0c4d07" providerId="ADAL" clId="{A8810BC9-8923-49A9-A347-03C1192EA06B}" dt="2021-08-20T11:35:27.028" v="407" actId="1076"/>
        <pc:sldMkLst>
          <pc:docMk/>
          <pc:sldMk cId="1554590054" sldId="373"/>
        </pc:sldMkLst>
        <pc:spChg chg="del">
          <ac:chgData name="Vappula Katri" userId="ddf01ea4-fd35-47e2-8b6c-ff8dca0c4d07" providerId="ADAL" clId="{A8810BC9-8923-49A9-A347-03C1192EA06B}" dt="2021-08-20T11:35:23.880" v="406" actId="21"/>
          <ac:spMkLst>
            <pc:docMk/>
            <pc:sldMk cId="1554590054" sldId="373"/>
            <ac:spMk id="7" creationId="{6AFB1E42-C2F7-4DE8-830C-5F4A9EB39BA3}"/>
          </ac:spMkLst>
        </pc:spChg>
        <pc:spChg chg="add mod">
          <ac:chgData name="Vappula Katri" userId="ddf01ea4-fd35-47e2-8b6c-ff8dca0c4d07" providerId="ADAL" clId="{A8810BC9-8923-49A9-A347-03C1192EA06B}" dt="2021-08-20T11:35:27.028" v="407" actId="1076"/>
          <ac:spMkLst>
            <pc:docMk/>
            <pc:sldMk cId="1554590054" sldId="373"/>
            <ac:spMk id="12" creationId="{80C8F274-C1A0-463F-A378-EE0B52F37A9A}"/>
          </ac:spMkLst>
        </pc:spChg>
        <pc:picChg chg="add mod">
          <ac:chgData name="Vappula Katri" userId="ddf01ea4-fd35-47e2-8b6c-ff8dca0c4d07" providerId="ADAL" clId="{A8810BC9-8923-49A9-A347-03C1192EA06B}" dt="2021-08-20T11:29:49.281" v="333" actId="1076"/>
          <ac:picMkLst>
            <pc:docMk/>
            <pc:sldMk cId="1554590054" sldId="373"/>
            <ac:picMk id="10" creationId="{D4D74D8F-4B55-4A01-B8DE-5BB096D63E0C}"/>
          </ac:picMkLst>
        </pc:picChg>
        <pc:picChg chg="mod">
          <ac:chgData name="Vappula Katri" userId="ddf01ea4-fd35-47e2-8b6c-ff8dca0c4d07" providerId="ADAL" clId="{A8810BC9-8923-49A9-A347-03C1192EA06B}" dt="2021-08-20T11:29:59.742" v="337" actId="166"/>
          <ac:picMkLst>
            <pc:docMk/>
            <pc:sldMk cId="1554590054" sldId="373"/>
            <ac:picMk id="4098" creationId="{7E86909C-EAF5-4317-B2D3-3A227E3B4BCD}"/>
          </ac:picMkLst>
        </pc:picChg>
      </pc:sldChg>
      <pc:sldChg chg="addSp delSp modSp mod modAnim">
        <pc:chgData name="Vappula Katri" userId="ddf01ea4-fd35-47e2-8b6c-ff8dca0c4d07" providerId="ADAL" clId="{A8810BC9-8923-49A9-A347-03C1192EA06B}" dt="2021-08-20T11:35:40.101" v="409" actId="1076"/>
        <pc:sldMkLst>
          <pc:docMk/>
          <pc:sldMk cId="1584812356" sldId="374"/>
        </pc:sldMkLst>
        <pc:spChg chg="del">
          <ac:chgData name="Vappula Katri" userId="ddf01ea4-fd35-47e2-8b6c-ff8dca0c4d07" providerId="ADAL" clId="{A8810BC9-8923-49A9-A347-03C1192EA06B}" dt="2021-08-20T11:35:36.437" v="408" actId="21"/>
          <ac:spMkLst>
            <pc:docMk/>
            <pc:sldMk cId="1584812356" sldId="374"/>
            <ac:spMk id="7" creationId="{6AFB1E42-C2F7-4DE8-830C-5F4A9EB39BA3}"/>
          </ac:spMkLst>
        </pc:spChg>
        <pc:spChg chg="add mod">
          <ac:chgData name="Vappula Katri" userId="ddf01ea4-fd35-47e2-8b6c-ff8dca0c4d07" providerId="ADAL" clId="{A8810BC9-8923-49A9-A347-03C1192EA06B}" dt="2021-08-20T11:35:40.101" v="409" actId="1076"/>
          <ac:spMkLst>
            <pc:docMk/>
            <pc:sldMk cId="1584812356" sldId="374"/>
            <ac:spMk id="12" creationId="{F606AD4D-62B1-4149-9FF8-43B7CD90AD43}"/>
          </ac:spMkLst>
        </pc:spChg>
        <pc:picChg chg="add mod">
          <ac:chgData name="Vappula Katri" userId="ddf01ea4-fd35-47e2-8b6c-ff8dca0c4d07" providerId="ADAL" clId="{A8810BC9-8923-49A9-A347-03C1192EA06B}" dt="2021-08-20T11:29:35.594" v="330" actId="1076"/>
          <ac:picMkLst>
            <pc:docMk/>
            <pc:sldMk cId="1584812356" sldId="374"/>
            <ac:picMk id="10" creationId="{4630B19E-CD9E-438B-8CAD-BB3415FD455A}"/>
          </ac:picMkLst>
        </pc:picChg>
        <pc:picChg chg="mod">
          <ac:chgData name="Vappula Katri" userId="ddf01ea4-fd35-47e2-8b6c-ff8dca0c4d07" providerId="ADAL" clId="{A8810BC9-8923-49A9-A347-03C1192EA06B}" dt="2021-08-20T11:29:31.052" v="329" actId="166"/>
          <ac:picMkLst>
            <pc:docMk/>
            <pc:sldMk cId="1584812356" sldId="374"/>
            <ac:picMk id="3074" creationId="{C0FC25F9-98CC-4C62-9AB2-E5DA9D818255}"/>
          </ac:picMkLst>
        </pc:picChg>
      </pc:sldChg>
      <pc:sldChg chg="addSp delSp modSp mod modAnim">
        <pc:chgData name="Vappula Katri" userId="ddf01ea4-fd35-47e2-8b6c-ff8dca0c4d07" providerId="ADAL" clId="{A8810BC9-8923-49A9-A347-03C1192EA06B}" dt="2021-08-20T11:35:14.167" v="405" actId="1076"/>
        <pc:sldMkLst>
          <pc:docMk/>
          <pc:sldMk cId="3004923377" sldId="375"/>
        </pc:sldMkLst>
        <pc:spChg chg="del">
          <ac:chgData name="Vappula Katri" userId="ddf01ea4-fd35-47e2-8b6c-ff8dca0c4d07" providerId="ADAL" clId="{A8810BC9-8923-49A9-A347-03C1192EA06B}" dt="2021-08-20T11:35:10.734" v="404" actId="21"/>
          <ac:spMkLst>
            <pc:docMk/>
            <pc:sldMk cId="3004923377" sldId="375"/>
            <ac:spMk id="7" creationId="{6AFB1E42-C2F7-4DE8-830C-5F4A9EB39BA3}"/>
          </ac:spMkLst>
        </pc:spChg>
        <pc:spChg chg="add mod">
          <ac:chgData name="Vappula Katri" userId="ddf01ea4-fd35-47e2-8b6c-ff8dca0c4d07" providerId="ADAL" clId="{A8810BC9-8923-49A9-A347-03C1192EA06B}" dt="2021-08-20T11:35:14.167" v="405" actId="1076"/>
          <ac:spMkLst>
            <pc:docMk/>
            <pc:sldMk cId="3004923377" sldId="375"/>
            <ac:spMk id="12" creationId="{09E5ADF7-0150-49CC-AD36-5150560ECFA5}"/>
          </ac:spMkLst>
        </pc:spChg>
        <pc:picChg chg="add mod">
          <ac:chgData name="Vappula Katri" userId="ddf01ea4-fd35-47e2-8b6c-ff8dca0c4d07" providerId="ADAL" clId="{A8810BC9-8923-49A9-A347-03C1192EA06B}" dt="2021-08-20T11:30:10.019" v="341" actId="1076"/>
          <ac:picMkLst>
            <pc:docMk/>
            <pc:sldMk cId="3004923377" sldId="375"/>
            <ac:picMk id="10" creationId="{E8ED2293-AB3E-44E4-AE55-25AB4862C706}"/>
          </ac:picMkLst>
        </pc:picChg>
        <pc:picChg chg="mod">
          <ac:chgData name="Vappula Katri" userId="ddf01ea4-fd35-47e2-8b6c-ff8dca0c4d07" providerId="ADAL" clId="{A8810BC9-8923-49A9-A347-03C1192EA06B}" dt="2021-08-20T11:30:16.889" v="343" actId="166"/>
          <ac:picMkLst>
            <pc:docMk/>
            <pc:sldMk cId="3004923377" sldId="375"/>
            <ac:picMk id="5122" creationId="{8F2CB654-B04E-496A-8827-9E3B748ADDF1}"/>
          </ac:picMkLst>
        </pc:picChg>
      </pc:sldChg>
      <pc:sldChg chg="addSp delSp modSp mod modAnim">
        <pc:chgData name="Vappula Katri" userId="ddf01ea4-fd35-47e2-8b6c-ff8dca0c4d07" providerId="ADAL" clId="{A8810BC9-8923-49A9-A347-03C1192EA06B}" dt="2021-08-20T11:35:03.130" v="403" actId="1076"/>
        <pc:sldMkLst>
          <pc:docMk/>
          <pc:sldMk cId="1812251287" sldId="376"/>
        </pc:sldMkLst>
        <pc:spChg chg="del">
          <ac:chgData name="Vappula Katri" userId="ddf01ea4-fd35-47e2-8b6c-ff8dca0c4d07" providerId="ADAL" clId="{A8810BC9-8923-49A9-A347-03C1192EA06B}" dt="2021-08-20T11:35:00.044" v="402" actId="21"/>
          <ac:spMkLst>
            <pc:docMk/>
            <pc:sldMk cId="1812251287" sldId="376"/>
            <ac:spMk id="7" creationId="{6AFB1E42-C2F7-4DE8-830C-5F4A9EB39BA3}"/>
          </ac:spMkLst>
        </pc:spChg>
        <pc:spChg chg="add mod">
          <ac:chgData name="Vappula Katri" userId="ddf01ea4-fd35-47e2-8b6c-ff8dca0c4d07" providerId="ADAL" clId="{A8810BC9-8923-49A9-A347-03C1192EA06B}" dt="2021-08-20T11:35:03.130" v="403" actId="1076"/>
          <ac:spMkLst>
            <pc:docMk/>
            <pc:sldMk cId="1812251287" sldId="376"/>
            <ac:spMk id="12" creationId="{9BDC3C1C-F503-408C-8A29-21AED97B9D88}"/>
          </ac:spMkLst>
        </pc:spChg>
        <pc:picChg chg="add mod">
          <ac:chgData name="Vappula Katri" userId="ddf01ea4-fd35-47e2-8b6c-ff8dca0c4d07" providerId="ADAL" clId="{A8810BC9-8923-49A9-A347-03C1192EA06B}" dt="2021-08-20T11:30:29.200" v="346" actId="1076"/>
          <ac:picMkLst>
            <pc:docMk/>
            <pc:sldMk cId="1812251287" sldId="376"/>
            <ac:picMk id="10" creationId="{E82F3BCF-F1D5-42D0-B6A1-A23B7F298938}"/>
          </ac:picMkLst>
        </pc:picChg>
        <pc:picChg chg="mod">
          <ac:chgData name="Vappula Katri" userId="ddf01ea4-fd35-47e2-8b6c-ff8dca0c4d07" providerId="ADAL" clId="{A8810BC9-8923-49A9-A347-03C1192EA06B}" dt="2021-08-20T11:30:34.065" v="348" actId="166"/>
          <ac:picMkLst>
            <pc:docMk/>
            <pc:sldMk cId="1812251287" sldId="376"/>
            <ac:picMk id="6146" creationId="{919F1B4B-6DF8-4C53-821F-6226798D475F}"/>
          </ac:picMkLst>
        </pc:picChg>
      </pc:sldChg>
      <pc:sldChg chg="addSp delSp modSp mod modAnim">
        <pc:chgData name="Vappula Katri" userId="ddf01ea4-fd35-47e2-8b6c-ff8dca0c4d07" providerId="ADAL" clId="{A8810BC9-8923-49A9-A347-03C1192EA06B}" dt="2021-08-20T11:34:52.661" v="401" actId="1076"/>
        <pc:sldMkLst>
          <pc:docMk/>
          <pc:sldMk cId="3665420740" sldId="377"/>
        </pc:sldMkLst>
        <pc:spChg chg="del">
          <ac:chgData name="Vappula Katri" userId="ddf01ea4-fd35-47e2-8b6c-ff8dca0c4d07" providerId="ADAL" clId="{A8810BC9-8923-49A9-A347-03C1192EA06B}" dt="2021-08-20T11:34:48.989" v="400" actId="21"/>
          <ac:spMkLst>
            <pc:docMk/>
            <pc:sldMk cId="3665420740" sldId="377"/>
            <ac:spMk id="7" creationId="{6AFB1E42-C2F7-4DE8-830C-5F4A9EB39BA3}"/>
          </ac:spMkLst>
        </pc:spChg>
        <pc:spChg chg="add mod">
          <ac:chgData name="Vappula Katri" userId="ddf01ea4-fd35-47e2-8b6c-ff8dca0c4d07" providerId="ADAL" clId="{A8810BC9-8923-49A9-A347-03C1192EA06B}" dt="2021-08-20T11:34:52.661" v="401" actId="1076"/>
          <ac:spMkLst>
            <pc:docMk/>
            <pc:sldMk cId="3665420740" sldId="377"/>
            <ac:spMk id="12" creationId="{6FDC7F29-BB16-4309-BEBA-510AC3D5F031}"/>
          </ac:spMkLst>
        </pc:spChg>
        <pc:picChg chg="add mod">
          <ac:chgData name="Vappula Katri" userId="ddf01ea4-fd35-47e2-8b6c-ff8dca0c4d07" providerId="ADAL" clId="{A8810BC9-8923-49A9-A347-03C1192EA06B}" dt="2021-08-20T11:30:46.619" v="352" actId="1076"/>
          <ac:picMkLst>
            <pc:docMk/>
            <pc:sldMk cId="3665420740" sldId="377"/>
            <ac:picMk id="10" creationId="{6828A512-FCC5-4FB2-B638-DC39023C7410}"/>
          </ac:picMkLst>
        </pc:picChg>
        <pc:picChg chg="mod">
          <ac:chgData name="Vappula Katri" userId="ddf01ea4-fd35-47e2-8b6c-ff8dca0c4d07" providerId="ADAL" clId="{A8810BC9-8923-49A9-A347-03C1192EA06B}" dt="2021-08-20T11:30:57.809" v="356" actId="166"/>
          <ac:picMkLst>
            <pc:docMk/>
            <pc:sldMk cId="3665420740" sldId="377"/>
            <ac:picMk id="7170" creationId="{57B477CC-4F9B-46A1-9858-46CBF8850B0A}"/>
          </ac:picMkLst>
        </pc:picChg>
      </pc:sldChg>
      <pc:sldChg chg="addSp delSp modSp mod modAnim">
        <pc:chgData name="Vappula Katri" userId="ddf01ea4-fd35-47e2-8b6c-ff8dca0c4d07" providerId="ADAL" clId="{A8810BC9-8923-49A9-A347-03C1192EA06B}" dt="2021-08-20T11:34:40.566" v="399" actId="1076"/>
        <pc:sldMkLst>
          <pc:docMk/>
          <pc:sldMk cId="33528539" sldId="378"/>
        </pc:sldMkLst>
        <pc:spChg chg="del">
          <ac:chgData name="Vappula Katri" userId="ddf01ea4-fd35-47e2-8b6c-ff8dca0c4d07" providerId="ADAL" clId="{A8810BC9-8923-49A9-A347-03C1192EA06B}" dt="2021-08-20T11:34:36.499" v="398" actId="21"/>
          <ac:spMkLst>
            <pc:docMk/>
            <pc:sldMk cId="33528539" sldId="378"/>
            <ac:spMk id="7" creationId="{6AFB1E42-C2F7-4DE8-830C-5F4A9EB39BA3}"/>
          </ac:spMkLst>
        </pc:spChg>
        <pc:spChg chg="add mod">
          <ac:chgData name="Vappula Katri" userId="ddf01ea4-fd35-47e2-8b6c-ff8dca0c4d07" providerId="ADAL" clId="{A8810BC9-8923-49A9-A347-03C1192EA06B}" dt="2021-08-20T11:34:40.566" v="399" actId="1076"/>
          <ac:spMkLst>
            <pc:docMk/>
            <pc:sldMk cId="33528539" sldId="378"/>
            <ac:spMk id="12" creationId="{6C61A1D1-05CE-4E59-AEC7-E6A943CC1A5E}"/>
          </ac:spMkLst>
        </pc:spChg>
        <pc:picChg chg="add mod">
          <ac:chgData name="Vappula Katri" userId="ddf01ea4-fd35-47e2-8b6c-ff8dca0c4d07" providerId="ADAL" clId="{A8810BC9-8923-49A9-A347-03C1192EA06B}" dt="2021-08-20T11:31:07.493" v="359" actId="1076"/>
          <ac:picMkLst>
            <pc:docMk/>
            <pc:sldMk cId="33528539" sldId="378"/>
            <ac:picMk id="10" creationId="{9DA125BE-B2F3-4797-BAD3-D30D73114166}"/>
          </ac:picMkLst>
        </pc:picChg>
        <pc:picChg chg="mod">
          <ac:chgData name="Vappula Katri" userId="ddf01ea4-fd35-47e2-8b6c-ff8dca0c4d07" providerId="ADAL" clId="{A8810BC9-8923-49A9-A347-03C1192EA06B}" dt="2021-08-20T11:31:11.877" v="361" actId="166"/>
          <ac:picMkLst>
            <pc:docMk/>
            <pc:sldMk cId="33528539" sldId="378"/>
            <ac:picMk id="8194" creationId="{1057E9BB-1283-442B-8DC9-EBA2AEDCCE4A}"/>
          </ac:picMkLst>
        </pc:picChg>
      </pc:sldChg>
      <pc:sldChg chg="addSp modSp del modAnim">
        <pc:chgData name="Vappula Katri" userId="ddf01ea4-fd35-47e2-8b6c-ff8dca0c4d07" providerId="ADAL" clId="{A8810BC9-8923-49A9-A347-03C1192EA06B}" dt="2021-08-20T11:32:04.585" v="371" actId="2696"/>
        <pc:sldMkLst>
          <pc:docMk/>
          <pc:sldMk cId="2120243017" sldId="379"/>
        </pc:sldMkLst>
        <pc:picChg chg="add mod">
          <ac:chgData name="Vappula Katri" userId="ddf01ea4-fd35-47e2-8b6c-ff8dca0c4d07" providerId="ADAL" clId="{A8810BC9-8923-49A9-A347-03C1192EA06B}" dt="2021-08-20T11:31:26.363" v="364" actId="1076"/>
          <ac:picMkLst>
            <pc:docMk/>
            <pc:sldMk cId="2120243017" sldId="379"/>
            <ac:picMk id="10" creationId="{38EC1B31-0873-4776-9464-5A859008FE46}"/>
          </ac:picMkLst>
        </pc:picChg>
        <pc:picChg chg="mod">
          <ac:chgData name="Vappula Katri" userId="ddf01ea4-fd35-47e2-8b6c-ff8dca0c4d07" providerId="ADAL" clId="{A8810BC9-8923-49A9-A347-03C1192EA06B}" dt="2021-08-20T11:31:29.863" v="365" actId="1076"/>
          <ac:picMkLst>
            <pc:docMk/>
            <pc:sldMk cId="2120243017" sldId="379"/>
            <ac:picMk id="9218" creationId="{5DBFA8EB-995A-497F-B1C2-7881DE4501A0}"/>
          </ac:picMkLst>
        </pc:picChg>
      </pc:sldChg>
      <pc:sldChg chg="addSp modSp new">
        <pc:chgData name="Vappula Katri" userId="ddf01ea4-fd35-47e2-8b6c-ff8dca0c4d07" providerId="ADAL" clId="{A8810BC9-8923-49A9-A347-03C1192EA06B}" dt="2021-08-20T11:31:59.940" v="370" actId="1076"/>
        <pc:sldMkLst>
          <pc:docMk/>
          <pc:sldMk cId="2063256637" sldId="382"/>
        </pc:sldMkLst>
        <pc:picChg chg="add mod">
          <ac:chgData name="Vappula Katri" userId="ddf01ea4-fd35-47e2-8b6c-ff8dca0c4d07" providerId="ADAL" clId="{A8810BC9-8923-49A9-A347-03C1192EA06B}" dt="2021-08-20T11:31:59.940" v="370" actId="1076"/>
          <ac:picMkLst>
            <pc:docMk/>
            <pc:sldMk cId="2063256637" sldId="382"/>
            <ac:picMk id="2" creationId="{39957FA7-15AD-406D-A7A9-8B4DFDC3876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53DCE0-3C8A-4A03-A734-A8F4630D4432}" type="datetimeFigureOut">
              <a:rPr lang="fi-FI" smtClean="0"/>
              <a:t>20.8.2021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3815E-A232-45C5-90B5-43F19C6CCA6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63087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/>
              <a:t>Tämä seurakuntien käyttöön hahmottamaan omaa työtä (ryhmätyöpohja)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3EFAAC-09C6-4E47-8095-C90357D201AF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9451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CA66FCF-7776-45A2-85BF-8E66B68CD7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D46365D-7BB1-4638-BA50-34E25EF41C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F16BB33-4FB6-4DD4-B8B3-B64D91160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CB553-0F17-4905-996B-6DD5279142DF}" type="datetimeFigureOut">
              <a:rPr lang="fi-FI" smtClean="0"/>
              <a:t>20.8.2021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3075A56-32BC-4E4C-8F6A-6BD79E0A9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40CD43A-4CFA-4B5C-9A19-710FB4525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705F3-25E1-4C49-A87F-5F1EFB2E2F3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06344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8DB1E85-6734-4164-AECE-1B9A287E1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0A724A37-FA05-4443-9BC0-12874F5DF2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5D8ECC9-4A00-46A6-966C-F5977D470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CB553-0F17-4905-996B-6DD5279142DF}" type="datetimeFigureOut">
              <a:rPr lang="fi-FI" smtClean="0"/>
              <a:t>20.8.2021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A0528A0-9B6F-43BF-B56D-A6FC9E2CB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05E3A32-B1EA-4B6A-B924-D92BDAF5F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705F3-25E1-4C49-A87F-5F1EFB2E2F3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4838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12384650-543D-401F-9C3D-4D2D06FE8F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119811E2-5AF7-417C-9F38-6E7BDF69BA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DF8C15F-3833-4212-A747-909A3CE81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CB553-0F17-4905-996B-6DD5279142DF}" type="datetimeFigureOut">
              <a:rPr lang="fi-FI" smtClean="0"/>
              <a:t>20.8.2021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2B84251-8CE0-4BC2-B85D-66DC84A19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2BD8126-DEFC-4071-B720-B47C385A3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705F3-25E1-4C49-A87F-5F1EFB2E2F3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13401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18E9DA5-03C8-427B-BBC1-71D19FF35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590AB6D-66E7-4035-89E7-B70FA5D374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385EC6-42EB-4C58-BEE8-D5911BF6B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CB553-0F17-4905-996B-6DD5279142DF}" type="datetimeFigureOut">
              <a:rPr lang="fi-FI" smtClean="0"/>
              <a:t>20.8.2021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96E66F2-A432-4DF1-BB81-BF805D85A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49B9F86-E2C9-428D-A4C7-14DCC1F90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705F3-25E1-4C49-A87F-5F1EFB2E2F3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31551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27AF79E-18E0-4600-A8AD-F20CD17F6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CFD5D1F-987B-4001-BEE8-4A09C7A93C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21F1C3A-3F53-480B-8DD1-0368ABE02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CB553-0F17-4905-996B-6DD5279142DF}" type="datetimeFigureOut">
              <a:rPr lang="fi-FI" smtClean="0"/>
              <a:t>20.8.2021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579DFB4-4133-46ED-BE2D-23DAED78F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369EEDE-1E6B-48AB-A64E-EA55D9A53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705F3-25E1-4C49-A87F-5F1EFB2E2F3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23799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B2243E7-3A3E-42E2-AED0-1F5215CDB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173B052-E743-4EED-B737-D8C696CE0C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23EC1E7-6752-430A-9E72-0D34C4BDA4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B689C9B-2F7C-4BE9-9DD1-25EF0C0E1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CB553-0F17-4905-996B-6DD5279142DF}" type="datetimeFigureOut">
              <a:rPr lang="fi-FI" smtClean="0"/>
              <a:t>20.8.2021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2742CF1-52DC-468F-878F-4C8EBF544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D11644EC-09C4-4FC0-9A0B-CFE7813BB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705F3-25E1-4C49-A87F-5F1EFB2E2F3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93624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844A70D-B87C-408B-BA43-50BBD1951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F5D8299-6050-4BBC-BA74-EC5DD6A909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236684C-50D1-4A35-ABC2-D25713A959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3DE55480-CD24-4DD2-8420-7BD1B78CCE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EE249FB2-D2CE-4B0B-8FF6-226FBDAAA5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79A8A5D9-C284-4AFB-AE64-B6C2614F2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CB553-0F17-4905-996B-6DD5279142DF}" type="datetimeFigureOut">
              <a:rPr lang="fi-FI" smtClean="0"/>
              <a:t>20.8.2021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D976D736-3D37-434B-AC25-59612E4E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C74A012F-DFD4-442F-B7DF-CA3C9626E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705F3-25E1-4C49-A87F-5F1EFB2E2F3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18037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36002D8-A2D6-4ADE-96E8-4643ED009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F782122-3815-4D0B-B444-867286B61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CB553-0F17-4905-996B-6DD5279142DF}" type="datetimeFigureOut">
              <a:rPr lang="fi-FI" smtClean="0"/>
              <a:t>20.8.2021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74350B24-9FD0-4E41-A819-F13406F06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E8986D9-487B-451E-92E0-BF51CC7D9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705F3-25E1-4C49-A87F-5F1EFB2E2F3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65389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ECF2CE9E-EC27-4AF2-8A9D-AA4DED1B4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CB553-0F17-4905-996B-6DD5279142DF}" type="datetimeFigureOut">
              <a:rPr lang="fi-FI" smtClean="0"/>
              <a:t>20.8.2021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6938B199-FBC5-459A-88F6-BD1B99EFB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FA9A6A1-B0FB-45E6-B390-4ADB6491E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705F3-25E1-4C49-A87F-5F1EFB2E2F3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03319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22A2F76-0F82-4ABA-BB11-58801467B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FEBC90B-C0C9-4F6F-9657-4132178C8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AAE2FBC5-220C-488E-AD5B-05FDE6AF8F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B88F381-DC43-4F1D-A990-69175E763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CB553-0F17-4905-996B-6DD5279142DF}" type="datetimeFigureOut">
              <a:rPr lang="fi-FI" smtClean="0"/>
              <a:t>20.8.2021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F1A15AB9-F5EE-452F-8DF6-CF45ED3FF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0F71AB6-AF30-40C0-A664-058203F7C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705F3-25E1-4C49-A87F-5F1EFB2E2F3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76702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B03DFAF-B71D-4408-BACA-A05F0D654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26BD310F-42F2-4135-A7AD-0BF9FB6C50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E507598-96DB-4BEC-B2B8-D7C7D3B620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5C6E0FA-ACBD-4E61-BC67-1E95B2F90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CB553-0F17-4905-996B-6DD5279142DF}" type="datetimeFigureOut">
              <a:rPr lang="fi-FI" smtClean="0"/>
              <a:t>20.8.2021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94D08F8-DED2-495A-B2A7-7E08382C1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2C80EAC9-754C-4A42-B399-47774ED9B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705F3-25E1-4C49-A87F-5F1EFB2E2F3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24103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26018ED1-052E-436C-B649-EAFCB2D40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B3833AC-6B18-48B4-B093-E85054323D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2C34A78-B25F-4799-A4D5-4C38A191EC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CB553-0F17-4905-996B-6DD5279142DF}" type="datetimeFigureOut">
              <a:rPr lang="fi-FI" smtClean="0"/>
              <a:t>20.8.2021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8014D55-A32A-4625-AC09-F960B61C8C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4AD6861-B97E-43A3-AD34-4F1389DA6C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1705F3-25E1-4C49-A87F-5F1EFB2E2F3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74630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>
            <a:extLst>
              <a:ext uri="{FF2B5EF4-FFF2-40B4-BE49-F238E27FC236}">
                <a16:creationId xmlns:a16="http://schemas.microsoft.com/office/drawing/2014/main" id="{BCA7D968-24C5-49C3-8921-DE1901A0BC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79989" y="2508217"/>
            <a:ext cx="4765692" cy="268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Kuva 12">
            <a:extLst>
              <a:ext uri="{FF2B5EF4-FFF2-40B4-BE49-F238E27FC236}">
                <a16:creationId xmlns:a16="http://schemas.microsoft.com/office/drawing/2014/main" id="{D2DBE431-5C30-4CC3-BBDF-BEFE987ABD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8792" y="5106835"/>
            <a:ext cx="1779918" cy="1751165"/>
          </a:xfrm>
          <a:prstGeom prst="rect">
            <a:avLst/>
          </a:prstGeom>
        </p:spPr>
      </p:pic>
      <p:pic>
        <p:nvPicPr>
          <p:cNvPr id="9" name="Kuva 10">
            <a:extLst>
              <a:ext uri="{FF2B5EF4-FFF2-40B4-BE49-F238E27FC236}">
                <a16:creationId xmlns:a16="http://schemas.microsoft.com/office/drawing/2014/main" id="{28EA6E91-1C91-47D7-884E-AEF3AABE40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6488" y="2674055"/>
            <a:ext cx="1880561" cy="1837429"/>
          </a:xfrm>
          <a:prstGeom prst="rect">
            <a:avLst/>
          </a:prstGeom>
        </p:spPr>
      </p:pic>
      <p:pic>
        <p:nvPicPr>
          <p:cNvPr id="8" name="Kuva 8">
            <a:extLst>
              <a:ext uri="{FF2B5EF4-FFF2-40B4-BE49-F238E27FC236}">
                <a16:creationId xmlns:a16="http://schemas.microsoft.com/office/drawing/2014/main" id="{A7394938-2A8F-48B6-BA7E-A007D70ED9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88792" y="355989"/>
            <a:ext cx="1779917" cy="1751163"/>
          </a:xfrm>
          <a:prstGeom prst="rect">
            <a:avLst/>
          </a:prstGeom>
        </p:spPr>
      </p:pic>
      <p:pic>
        <p:nvPicPr>
          <p:cNvPr id="13" name="Kuva 20">
            <a:extLst>
              <a:ext uri="{FF2B5EF4-FFF2-40B4-BE49-F238E27FC236}">
                <a16:creationId xmlns:a16="http://schemas.microsoft.com/office/drawing/2014/main" id="{9DFDCFD2-0078-48B2-B983-2B61497077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8327" y="4251457"/>
            <a:ext cx="2168106" cy="2067465"/>
          </a:xfrm>
          <a:prstGeom prst="rect">
            <a:avLst/>
          </a:prstGeom>
        </p:spPr>
      </p:pic>
      <p:pic>
        <p:nvPicPr>
          <p:cNvPr id="4" name="Kuva 7">
            <a:extLst>
              <a:ext uri="{FF2B5EF4-FFF2-40B4-BE49-F238E27FC236}">
                <a16:creationId xmlns:a16="http://schemas.microsoft.com/office/drawing/2014/main" id="{86E082DB-5DA8-4DC7-BD3D-DEEF04BF61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690" y="571007"/>
            <a:ext cx="2239994" cy="2045832"/>
          </a:xfrm>
          <a:prstGeom prst="rect">
            <a:avLst/>
          </a:prstGeom>
        </p:spPr>
      </p:pic>
      <p:sp>
        <p:nvSpPr>
          <p:cNvPr id="15" name="Otsikko 1">
            <a:extLst>
              <a:ext uri="{FF2B5EF4-FFF2-40B4-BE49-F238E27FC236}">
                <a16:creationId xmlns:a16="http://schemas.microsoft.com/office/drawing/2014/main" id="{EA02CBE4-674C-4D5F-A4BC-ECEA82B7C582}"/>
              </a:ext>
            </a:extLst>
          </p:cNvPr>
          <p:cNvSpPr txBox="1">
            <a:spLocks/>
          </p:cNvSpPr>
          <p:nvPr/>
        </p:nvSpPr>
        <p:spPr>
          <a:xfrm>
            <a:off x="2835327" y="174197"/>
            <a:ext cx="5190093" cy="1132937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i-FI" sz="2400" b="1" dirty="0">
                <a:latin typeface="Calibri Light" panose="020F0302020204030204"/>
                <a:cs typeface="Calibri Light"/>
              </a:rPr>
              <a:t>     Näin ikäkausisuunnitelma rakentuu</a:t>
            </a:r>
            <a:endParaRPr lang="fi-FI" sz="2400" b="1" dirty="0"/>
          </a:p>
          <a:p>
            <a:pPr>
              <a:defRPr/>
            </a:pPr>
            <a:endParaRPr lang="fi-FI" sz="1800" b="1" dirty="0">
              <a:latin typeface="Calibri Light" panose="020F0302020204030204"/>
              <a:cs typeface="Calibri Light"/>
            </a:endParaRPr>
          </a:p>
        </p:txBody>
      </p:sp>
      <p:sp>
        <p:nvSpPr>
          <p:cNvPr id="16" name="Suorakulmio 15">
            <a:extLst>
              <a:ext uri="{FF2B5EF4-FFF2-40B4-BE49-F238E27FC236}">
                <a16:creationId xmlns:a16="http://schemas.microsoft.com/office/drawing/2014/main" id="{971B42E5-05AF-4BAB-9D48-B3962D971B12}"/>
              </a:ext>
            </a:extLst>
          </p:cNvPr>
          <p:cNvSpPr/>
          <p:nvPr/>
        </p:nvSpPr>
        <p:spPr>
          <a:xfrm>
            <a:off x="3670360" y="624427"/>
            <a:ext cx="3705221" cy="2246769"/>
          </a:xfrm>
          <a:prstGeom prst="rect">
            <a:avLst/>
          </a:prstGeom>
          <a:ln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pPr algn="ctr" defTabSz="914400">
              <a:defRPr/>
            </a:pPr>
            <a:r>
              <a:rPr lang="fi-FI" sz="2000" b="1" dirty="0">
                <a:latin typeface="Calibri" panose="020F0502020204030204"/>
                <a:cs typeface="Calibri"/>
              </a:rPr>
              <a:t>Keskiössä lapset ja nuoret</a:t>
            </a:r>
          </a:p>
          <a:p>
            <a:pPr algn="ctr" defTabSz="914400">
              <a:defRPr/>
            </a:pPr>
            <a:r>
              <a:rPr lang="fi-FI" sz="2000" b="1" dirty="0">
                <a:latin typeface="Calibri" panose="020F0502020204030204"/>
                <a:cs typeface="Calibri"/>
              </a:rPr>
              <a:t> + </a:t>
            </a:r>
          </a:p>
          <a:p>
            <a:pPr algn="ctr" defTabSz="914400">
              <a:defRPr/>
            </a:pPr>
            <a:r>
              <a:rPr lang="fi-FI" sz="2000" b="1" dirty="0">
                <a:latin typeface="Calibri" panose="020F0502020204030204"/>
                <a:cs typeface="Calibri"/>
              </a:rPr>
              <a:t>kristinuskon lähde heidän elämänsä voimavarana</a:t>
            </a:r>
          </a:p>
          <a:p>
            <a:pPr algn="ctr" defTabSz="914400">
              <a:defRPr/>
            </a:pPr>
            <a:r>
              <a:rPr lang="fi-FI" sz="2000" b="1" dirty="0">
                <a:latin typeface="Calibri" panose="020F0502020204030204"/>
                <a:cs typeface="Calibri"/>
              </a:rPr>
              <a:t>= teema kiteyttää tämän</a:t>
            </a:r>
          </a:p>
          <a:p>
            <a:pPr algn="ctr" defTabSz="914400">
              <a:defRPr/>
            </a:pPr>
            <a:endParaRPr lang="fi-FI" sz="2000" b="1" dirty="0">
              <a:latin typeface="Calibri" panose="020F0502020204030204"/>
              <a:cs typeface="Calibri"/>
            </a:endParaRPr>
          </a:p>
          <a:p>
            <a:pPr algn="ctr" defTabSz="914400">
              <a:defRPr/>
            </a:pPr>
            <a:endParaRPr lang="fi-FI" sz="2000" b="1" dirty="0">
              <a:latin typeface="Calibri" panose="020F0502020204030204"/>
              <a:cs typeface="Calibri"/>
            </a:endParaRPr>
          </a:p>
        </p:txBody>
      </p:sp>
      <p:sp>
        <p:nvSpPr>
          <p:cNvPr id="17" name="Tekstiruutu 16">
            <a:extLst>
              <a:ext uri="{FF2B5EF4-FFF2-40B4-BE49-F238E27FC236}">
                <a16:creationId xmlns:a16="http://schemas.microsoft.com/office/drawing/2014/main" id="{6AB1AC47-0A19-4DAF-BA55-4227802EB152}"/>
              </a:ext>
            </a:extLst>
          </p:cNvPr>
          <p:cNvSpPr txBox="1"/>
          <p:nvPr/>
        </p:nvSpPr>
        <p:spPr>
          <a:xfrm>
            <a:off x="256226" y="378786"/>
            <a:ext cx="2239993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>
                <a:latin typeface="Calibri" panose="020F0502020204030204"/>
              </a:rPr>
              <a:t>Kokoontuva</a:t>
            </a: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fi-FI">
                <a:latin typeface="Calibri" panose="020F0502020204030204"/>
              </a:rPr>
              <a:t>toiminta</a:t>
            </a:r>
            <a:endParaRPr kumimoji="0" lang="fi-FI" sz="18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F142FECE-9E27-43CE-9B69-8FA454E6AD8C}"/>
              </a:ext>
            </a:extLst>
          </p:cNvPr>
          <p:cNvSpPr txBox="1"/>
          <p:nvPr/>
        </p:nvSpPr>
        <p:spPr>
          <a:xfrm>
            <a:off x="9426634" y="4514794"/>
            <a:ext cx="2457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Vuoden rytmi (kirkkovuosi, vuosikello) </a:t>
            </a:r>
          </a:p>
        </p:txBody>
      </p:sp>
      <p:sp>
        <p:nvSpPr>
          <p:cNvPr id="20" name="Tekstiruutu 19">
            <a:extLst>
              <a:ext uri="{FF2B5EF4-FFF2-40B4-BE49-F238E27FC236}">
                <a16:creationId xmlns:a16="http://schemas.microsoft.com/office/drawing/2014/main" id="{3B1B718D-AAED-481F-A64D-6540B5BE4CA8}"/>
              </a:ext>
            </a:extLst>
          </p:cNvPr>
          <p:cNvSpPr txBox="1"/>
          <p:nvPr/>
        </p:nvSpPr>
        <p:spPr>
          <a:xfrm>
            <a:off x="220502" y="3588154"/>
            <a:ext cx="2814527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914400">
              <a:defRPr/>
            </a:pPr>
            <a:r>
              <a:rPr lang="fi-FI">
                <a:ea typeface="+mn-lt"/>
                <a:cs typeface="Calibri" panose="020F0502020204030204"/>
              </a:rPr>
              <a:t>T</a:t>
            </a:r>
            <a:r>
              <a:rPr lang="fi-FI" sz="1800">
                <a:ea typeface="+mn-lt"/>
                <a:cs typeface="Calibri" panose="020F0502020204030204"/>
              </a:rPr>
              <a:t>oteutetaan yhdessä eri toimijoiden kanssa</a:t>
            </a:r>
            <a:endParaRPr lang="fi-FI" sz="1800">
              <a:cs typeface="Calibri"/>
            </a:endParaRPr>
          </a:p>
          <a:p>
            <a:pPr defTabSz="914400">
              <a:defRPr/>
            </a:pPr>
            <a:endParaRPr lang="fi-FI">
              <a:ea typeface="+mn-ea"/>
              <a:cs typeface="+mn-cs"/>
            </a:endParaRPr>
          </a:p>
        </p:txBody>
      </p:sp>
      <p:sp>
        <p:nvSpPr>
          <p:cNvPr id="42" name="Tekstiruutu 41">
            <a:extLst>
              <a:ext uri="{FF2B5EF4-FFF2-40B4-BE49-F238E27FC236}">
                <a16:creationId xmlns:a16="http://schemas.microsoft.com/office/drawing/2014/main" id="{107E445F-1DEB-4044-B1EF-B44FC9F6CA67}"/>
              </a:ext>
            </a:extLst>
          </p:cNvPr>
          <p:cNvSpPr txBox="1"/>
          <p:nvPr/>
        </p:nvSpPr>
        <p:spPr>
          <a:xfrm>
            <a:off x="8911669" y="2343206"/>
            <a:ext cx="245704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Vanhemmat ja läheiset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6AFB1E42-C2F7-4DE8-830C-5F4A9EB39BA3}"/>
              </a:ext>
            </a:extLst>
          </p:cNvPr>
          <p:cNvSpPr txBox="1"/>
          <p:nvPr/>
        </p:nvSpPr>
        <p:spPr>
          <a:xfrm>
            <a:off x="3034624" y="5401389"/>
            <a:ext cx="5727712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 defTabSz="914400">
              <a:defRPr/>
            </a:pPr>
            <a:r>
              <a:rPr lang="fi-FI" sz="2000" b="1" dirty="0">
                <a:latin typeface="Calibri" panose="020F0502020204030204"/>
              </a:rPr>
              <a:t>Mikä olisi koko ikäkautta koskeva </a:t>
            </a: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kohtaamisten sarja lähteen äärellä?</a:t>
            </a:r>
            <a:endParaRPr lang="fi-FI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cs typeface="Calibri"/>
            </a:endParaRPr>
          </a:p>
        </p:txBody>
      </p:sp>
      <p:sp>
        <p:nvSpPr>
          <p:cNvPr id="26" name="Tekstiruutu 25">
            <a:extLst>
              <a:ext uri="{FF2B5EF4-FFF2-40B4-BE49-F238E27FC236}">
                <a16:creationId xmlns:a16="http://schemas.microsoft.com/office/drawing/2014/main" id="{333D37DA-4FE7-435D-8A8F-4710430F5BD0}"/>
              </a:ext>
            </a:extLst>
          </p:cNvPr>
          <p:cNvSpPr txBox="1"/>
          <p:nvPr/>
        </p:nvSpPr>
        <p:spPr>
          <a:xfrm>
            <a:off x="8886488" y="119935"/>
            <a:ext cx="256050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914400">
              <a:defRPr/>
            </a:pPr>
            <a:r>
              <a:rPr lang="fi-FI" dirty="0">
                <a:latin typeface="Calibri" panose="020F0502020204030204"/>
                <a:cs typeface="Calibri"/>
              </a:rPr>
              <a:t>Koti, verkko, viestiminen </a:t>
            </a:r>
            <a:endParaRPr lang="fi-FI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cs typeface="Calibri"/>
            </a:endParaRP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6E0B938A-FC0D-4E84-B9C6-1F1BE0AF2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444440" y="6531392"/>
            <a:ext cx="4114800" cy="365125"/>
          </a:xfrm>
        </p:spPr>
        <p:txBody>
          <a:bodyPr/>
          <a:lstStyle/>
          <a:p>
            <a:r>
              <a:rPr lang="fi-FI"/>
              <a:t>Espoon seurakuntayhtymä, keskeneräinen muistio</a:t>
            </a:r>
          </a:p>
        </p:txBody>
      </p:sp>
    </p:spTree>
    <p:extLst>
      <p:ext uri="{BB962C8B-B14F-4D97-AF65-F5344CB8AC3E}">
        <p14:creationId xmlns:p14="http://schemas.microsoft.com/office/powerpoint/2010/main" val="7720192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2">
            <a:extLst>
              <a:ext uri="{FF2B5EF4-FFF2-40B4-BE49-F238E27FC236}">
                <a16:creationId xmlns:a16="http://schemas.microsoft.com/office/drawing/2014/main" id="{D2DBE431-5C30-4CC3-BBDF-BEFE987ABDC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9777336" y="5047205"/>
            <a:ext cx="1779918" cy="1751165"/>
          </a:xfrm>
          <a:prstGeom prst="rect">
            <a:avLst/>
          </a:prstGeom>
        </p:spPr>
      </p:pic>
      <p:pic>
        <p:nvPicPr>
          <p:cNvPr id="9" name="Kuva 10">
            <a:extLst>
              <a:ext uri="{FF2B5EF4-FFF2-40B4-BE49-F238E27FC236}">
                <a16:creationId xmlns:a16="http://schemas.microsoft.com/office/drawing/2014/main" id="{28EA6E91-1C91-47D7-884E-AEF3AABE40D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</a:blip>
          <a:stretch>
            <a:fillRect/>
          </a:stretch>
        </p:blipFill>
        <p:spPr>
          <a:xfrm>
            <a:off x="9313964" y="2734029"/>
            <a:ext cx="1941585" cy="1897053"/>
          </a:xfrm>
          <a:prstGeom prst="rect">
            <a:avLst/>
          </a:prstGeom>
        </p:spPr>
      </p:pic>
      <p:pic>
        <p:nvPicPr>
          <p:cNvPr id="8" name="Kuva 8">
            <a:extLst>
              <a:ext uri="{FF2B5EF4-FFF2-40B4-BE49-F238E27FC236}">
                <a16:creationId xmlns:a16="http://schemas.microsoft.com/office/drawing/2014/main" id="{A7394938-2A8F-48B6-BA7E-A007D70ED98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0000"/>
          </a:blip>
          <a:stretch>
            <a:fillRect/>
          </a:stretch>
        </p:blipFill>
        <p:spPr>
          <a:xfrm>
            <a:off x="9588792" y="355989"/>
            <a:ext cx="1779917" cy="1751163"/>
          </a:xfrm>
          <a:prstGeom prst="rect">
            <a:avLst/>
          </a:prstGeom>
        </p:spPr>
      </p:pic>
      <p:pic>
        <p:nvPicPr>
          <p:cNvPr id="13" name="Kuva 20">
            <a:extLst>
              <a:ext uri="{FF2B5EF4-FFF2-40B4-BE49-F238E27FC236}">
                <a16:creationId xmlns:a16="http://schemas.microsoft.com/office/drawing/2014/main" id="{9DFDCFD2-0078-48B2-B983-2B61497077DF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30000"/>
          </a:blip>
          <a:stretch>
            <a:fillRect/>
          </a:stretch>
        </p:blipFill>
        <p:spPr>
          <a:xfrm>
            <a:off x="308327" y="4251457"/>
            <a:ext cx="2168106" cy="2067465"/>
          </a:xfrm>
          <a:prstGeom prst="rect">
            <a:avLst/>
          </a:prstGeom>
        </p:spPr>
      </p:pic>
      <p:pic>
        <p:nvPicPr>
          <p:cNvPr id="4" name="Kuva 7">
            <a:extLst>
              <a:ext uri="{FF2B5EF4-FFF2-40B4-BE49-F238E27FC236}">
                <a16:creationId xmlns:a16="http://schemas.microsoft.com/office/drawing/2014/main" id="{86E082DB-5DA8-4DC7-BD3D-DEEF04BF6195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30000"/>
          </a:blip>
          <a:stretch>
            <a:fillRect/>
          </a:stretch>
        </p:blipFill>
        <p:spPr>
          <a:xfrm>
            <a:off x="167690" y="571007"/>
            <a:ext cx="2239994" cy="2045832"/>
          </a:xfrm>
          <a:prstGeom prst="rect">
            <a:avLst/>
          </a:prstGeom>
        </p:spPr>
      </p:pic>
      <p:sp>
        <p:nvSpPr>
          <p:cNvPr id="15" name="Otsikko 1">
            <a:extLst>
              <a:ext uri="{FF2B5EF4-FFF2-40B4-BE49-F238E27FC236}">
                <a16:creationId xmlns:a16="http://schemas.microsoft.com/office/drawing/2014/main" id="{EA02CBE4-674C-4D5F-A4BC-ECEA82B7C582}"/>
              </a:ext>
            </a:extLst>
          </p:cNvPr>
          <p:cNvSpPr txBox="1">
            <a:spLocks/>
          </p:cNvSpPr>
          <p:nvPr/>
        </p:nvSpPr>
        <p:spPr>
          <a:xfrm>
            <a:off x="3558576" y="449428"/>
            <a:ext cx="4669112" cy="864456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44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 Light" panose="020F0302020204030204"/>
              <a:cs typeface="Calibri Light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9DA125BE-B2F3-4797-BAD3-D30D731141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 bwMode="auto">
          <a:xfrm>
            <a:off x="3744114" y="3201394"/>
            <a:ext cx="4483574" cy="2521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>
            <a:extLst>
              <a:ext uri="{FF2B5EF4-FFF2-40B4-BE49-F238E27FC236}">
                <a16:creationId xmlns:a16="http://schemas.microsoft.com/office/drawing/2014/main" id="{1057E9BB-1283-442B-8DC9-EBA2AEDCCE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747" y="0"/>
            <a:ext cx="3833716" cy="3833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kstiruutu 11">
            <a:extLst>
              <a:ext uri="{FF2B5EF4-FFF2-40B4-BE49-F238E27FC236}">
                <a16:creationId xmlns:a16="http://schemas.microsoft.com/office/drawing/2014/main" id="{6C61A1D1-05CE-4E59-AEC7-E6A943CC1A5E}"/>
              </a:ext>
            </a:extLst>
          </p:cNvPr>
          <p:cNvSpPr txBox="1"/>
          <p:nvPr/>
        </p:nvSpPr>
        <p:spPr>
          <a:xfrm>
            <a:off x="3029276" y="5721226"/>
            <a:ext cx="5727712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 defTabSz="914400">
              <a:defRPr/>
            </a:pPr>
            <a:r>
              <a:rPr lang="fi-FI" sz="2000" b="1" dirty="0">
                <a:latin typeface="Calibri" panose="020F0502020204030204"/>
              </a:rPr>
              <a:t>Mikä olisi koko ikäkautta koskeva </a:t>
            </a: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kohtaamisten sarja lähteen äärellä?</a:t>
            </a:r>
            <a:endParaRPr lang="fi-FI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528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9957FA7-15AD-406D-A7A9-8B4DFDC38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750" y="269187"/>
            <a:ext cx="6319625" cy="631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32566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0">
            <a:extLst>
              <a:ext uri="{FF2B5EF4-FFF2-40B4-BE49-F238E27FC236}">
                <a16:creationId xmlns:a16="http://schemas.microsoft.com/office/drawing/2014/main" id="{01F9D728-D9BD-4679-B5AA-6F36D75A5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0968" y="4928136"/>
            <a:ext cx="5550010" cy="1361346"/>
          </a:xfrm>
          <a:noFill/>
          <a:ln>
            <a:noFill/>
          </a:ln>
        </p:spPr>
        <p:txBody>
          <a:bodyPr vert="horz" lIns="182880" tIns="182880" rIns="182880" bIns="182880" rtlCol="0" anchor="ctr">
            <a:normAutofit fontScale="90000"/>
          </a:bodyPr>
          <a:lstStyle/>
          <a:p>
            <a:endParaRPr lang="en-US" dirty="0"/>
          </a:p>
          <a:p>
            <a:r>
              <a:rPr lang="fi-FI" dirty="0"/>
              <a:t>Tarkastele vuoden rytmiä   </a:t>
            </a:r>
            <a:r>
              <a:rPr lang="fi-FI" sz="3600" i="1" dirty="0"/>
              <a:t>(kirkkovuosi, vuosikello)</a:t>
            </a:r>
            <a:endParaRPr lang="fi-FI" sz="3600" i="1" dirty="0">
              <a:ea typeface="+mj-lt"/>
              <a:cs typeface="+mj-lt"/>
            </a:endParaRPr>
          </a:p>
          <a:p>
            <a:endParaRPr lang="fi-FI" dirty="0"/>
          </a:p>
        </p:txBody>
      </p:sp>
      <p:graphicFrame>
        <p:nvGraphicFramePr>
          <p:cNvPr id="7" name="Sisällön paikkamerkki 4">
            <a:extLst>
              <a:ext uri="{FF2B5EF4-FFF2-40B4-BE49-F238E27FC236}">
                <a16:creationId xmlns:a16="http://schemas.microsoft.com/office/drawing/2014/main" id="{EFC5F595-9465-4921-9453-8853161A10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5137439"/>
              </p:ext>
            </p:extLst>
          </p:nvPr>
        </p:nvGraphicFramePr>
        <p:xfrm>
          <a:off x="874058" y="381000"/>
          <a:ext cx="10340560" cy="416113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00249">
                  <a:extLst>
                    <a:ext uri="{9D8B030D-6E8A-4147-A177-3AD203B41FA5}">
                      <a16:colId xmlns:a16="http://schemas.microsoft.com/office/drawing/2014/main" val="568382055"/>
                    </a:ext>
                  </a:extLst>
                </a:gridCol>
                <a:gridCol w="1218258">
                  <a:extLst>
                    <a:ext uri="{9D8B030D-6E8A-4147-A177-3AD203B41FA5}">
                      <a16:colId xmlns:a16="http://schemas.microsoft.com/office/drawing/2014/main" val="3599377965"/>
                    </a:ext>
                  </a:extLst>
                </a:gridCol>
                <a:gridCol w="1462229">
                  <a:extLst>
                    <a:ext uri="{9D8B030D-6E8A-4147-A177-3AD203B41FA5}">
                      <a16:colId xmlns:a16="http://schemas.microsoft.com/office/drawing/2014/main" val="3790103946"/>
                    </a:ext>
                  </a:extLst>
                </a:gridCol>
                <a:gridCol w="1428448">
                  <a:extLst>
                    <a:ext uri="{9D8B030D-6E8A-4147-A177-3AD203B41FA5}">
                      <a16:colId xmlns:a16="http://schemas.microsoft.com/office/drawing/2014/main" val="3856193968"/>
                    </a:ext>
                  </a:extLst>
                </a:gridCol>
                <a:gridCol w="1094220">
                  <a:extLst>
                    <a:ext uri="{9D8B030D-6E8A-4147-A177-3AD203B41FA5}">
                      <a16:colId xmlns:a16="http://schemas.microsoft.com/office/drawing/2014/main" val="3765951989"/>
                    </a:ext>
                  </a:extLst>
                </a:gridCol>
                <a:gridCol w="1922176">
                  <a:extLst>
                    <a:ext uri="{9D8B030D-6E8A-4147-A177-3AD203B41FA5}">
                      <a16:colId xmlns:a16="http://schemas.microsoft.com/office/drawing/2014/main" val="666682377"/>
                    </a:ext>
                  </a:extLst>
                </a:gridCol>
                <a:gridCol w="957490">
                  <a:extLst>
                    <a:ext uri="{9D8B030D-6E8A-4147-A177-3AD203B41FA5}">
                      <a16:colId xmlns:a16="http://schemas.microsoft.com/office/drawing/2014/main" val="102939940"/>
                    </a:ext>
                  </a:extLst>
                </a:gridCol>
                <a:gridCol w="957490">
                  <a:extLst>
                    <a:ext uri="{9D8B030D-6E8A-4147-A177-3AD203B41FA5}">
                      <a16:colId xmlns:a16="http://schemas.microsoft.com/office/drawing/2014/main" val="1767727216"/>
                    </a:ext>
                  </a:extLst>
                </a:gridCol>
              </a:tblGrid>
              <a:tr h="344030"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600" kern="1200" cap="none" spc="30">
                          <a:effectLst/>
                        </a:rPr>
                        <a:t>0 - 2v</a:t>
                      </a:r>
                      <a:endParaRPr lang="fi-FI" sz="1600" cap="none" spc="30">
                        <a:effectLst/>
                      </a:endParaRPr>
                    </a:p>
                  </a:txBody>
                  <a:tcPr marL="0" marR="9433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600" kern="1200" cap="none" spc="30">
                          <a:effectLst/>
                        </a:rPr>
                        <a:t>3 - 5v</a:t>
                      </a:r>
                      <a:endParaRPr lang="fi-FI" sz="1600" cap="none" spc="30">
                        <a:effectLst/>
                      </a:endParaRPr>
                    </a:p>
                  </a:txBody>
                  <a:tcPr marL="0" marR="9433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600" kern="1200" cap="none" spc="30">
                          <a:effectLst/>
                        </a:rPr>
                        <a:t>6 - 8v</a:t>
                      </a:r>
                      <a:endParaRPr lang="fi-FI" sz="1600" cap="none" spc="30">
                        <a:effectLst/>
                      </a:endParaRPr>
                    </a:p>
                  </a:txBody>
                  <a:tcPr marL="0" marR="9433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600" kern="1200" cap="none" spc="30">
                          <a:effectLst/>
                        </a:rPr>
                        <a:t>9 - 11v</a:t>
                      </a:r>
                      <a:endParaRPr lang="fi-FI" sz="1600" cap="none" spc="30">
                        <a:effectLst/>
                      </a:endParaRPr>
                    </a:p>
                  </a:txBody>
                  <a:tcPr marL="0" marR="9433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600" kern="1200" cap="none" spc="30">
                          <a:effectLst/>
                        </a:rPr>
                        <a:t>12 - 14v</a:t>
                      </a:r>
                      <a:endParaRPr lang="fi-FI" sz="1600" cap="none" spc="30">
                        <a:effectLst/>
                      </a:endParaRPr>
                    </a:p>
                  </a:txBody>
                  <a:tcPr marL="0" marR="9433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600" kern="1200" cap="none" spc="30">
                          <a:effectLst/>
                        </a:rPr>
                        <a:t>15v</a:t>
                      </a:r>
                      <a:endParaRPr lang="fi-FI" sz="1600" cap="none" spc="30">
                        <a:effectLst/>
                      </a:endParaRPr>
                    </a:p>
                  </a:txBody>
                  <a:tcPr marL="0" marR="9433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600" kern="1200" cap="none" spc="30">
                          <a:effectLst/>
                        </a:rPr>
                        <a:t>16 - 18v</a:t>
                      </a:r>
                      <a:endParaRPr lang="fi-FI" sz="1600" cap="none" spc="30">
                        <a:effectLst/>
                      </a:endParaRPr>
                    </a:p>
                  </a:txBody>
                  <a:tcPr marL="0" marR="9433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600" kern="1200" cap="none" spc="30">
                          <a:effectLst/>
                        </a:rPr>
                        <a:t>19 - 22v</a:t>
                      </a:r>
                      <a:endParaRPr lang="fi-FI" sz="1600" cap="none" spc="30">
                        <a:effectLst/>
                      </a:endParaRPr>
                    </a:p>
                  </a:txBody>
                  <a:tcPr marL="0" marR="9433" marT="0" marB="0" anchor="ctr"/>
                </a:tc>
                <a:extLst>
                  <a:ext uri="{0D108BD9-81ED-4DB2-BD59-A6C34878D82A}">
                    <a16:rowId xmlns:a16="http://schemas.microsoft.com/office/drawing/2014/main" val="3677228263"/>
                  </a:ext>
                </a:extLst>
              </a:tr>
              <a:tr h="3817101"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i-FI" sz="1200" cap="none" spc="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i-FI" sz="1200" cap="none" spc="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i-FI" sz="1200" cap="none" spc="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i-FI" sz="1200" cap="none" spc="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i-FI" sz="1200" cap="none" spc="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i-FI" sz="1200" cap="none" spc="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i-FI" sz="1200" cap="none" spc="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i-FI" sz="1200" kern="1200" cap="none" spc="0" dirty="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20457868"/>
                  </a:ext>
                </a:extLst>
              </a:tr>
            </a:tbl>
          </a:graphicData>
        </a:graphic>
      </p:graphicFrame>
      <p:pic>
        <p:nvPicPr>
          <p:cNvPr id="3" name="Kuva 3">
            <a:extLst>
              <a:ext uri="{FF2B5EF4-FFF2-40B4-BE49-F238E27FC236}">
                <a16:creationId xmlns:a16="http://schemas.microsoft.com/office/drawing/2014/main" id="{E8B30B36-89C1-4F91-AEE1-0F1FDF6D5A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418" y="4616569"/>
            <a:ext cx="2153729" cy="2182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170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AF6E8E-F52F-486A-81FE-AC6A9BE357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4" r="8924"/>
          <a:stretch/>
        </p:blipFill>
        <p:spPr bwMode="auto">
          <a:xfrm>
            <a:off x="3139540" y="1651393"/>
            <a:ext cx="5515401" cy="377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Kuva 12">
            <a:extLst>
              <a:ext uri="{FF2B5EF4-FFF2-40B4-BE49-F238E27FC236}">
                <a16:creationId xmlns:a16="http://schemas.microsoft.com/office/drawing/2014/main" id="{D2DBE431-5C30-4CC3-BBDF-BEFE987ABDC1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0000"/>
          </a:blip>
          <a:stretch>
            <a:fillRect/>
          </a:stretch>
        </p:blipFill>
        <p:spPr>
          <a:xfrm>
            <a:off x="9777336" y="5047205"/>
            <a:ext cx="1779918" cy="1751165"/>
          </a:xfrm>
          <a:prstGeom prst="rect">
            <a:avLst/>
          </a:prstGeom>
        </p:spPr>
      </p:pic>
      <p:pic>
        <p:nvPicPr>
          <p:cNvPr id="9" name="Kuva 10">
            <a:extLst>
              <a:ext uri="{FF2B5EF4-FFF2-40B4-BE49-F238E27FC236}">
                <a16:creationId xmlns:a16="http://schemas.microsoft.com/office/drawing/2014/main" id="{28EA6E91-1C91-47D7-884E-AEF3AABE40DD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30000"/>
          </a:blip>
          <a:stretch>
            <a:fillRect/>
          </a:stretch>
        </p:blipFill>
        <p:spPr>
          <a:xfrm>
            <a:off x="9313964" y="2734029"/>
            <a:ext cx="1941585" cy="1897053"/>
          </a:xfrm>
          <a:prstGeom prst="rect">
            <a:avLst/>
          </a:prstGeom>
        </p:spPr>
      </p:pic>
      <p:pic>
        <p:nvPicPr>
          <p:cNvPr id="8" name="Kuva 8">
            <a:extLst>
              <a:ext uri="{FF2B5EF4-FFF2-40B4-BE49-F238E27FC236}">
                <a16:creationId xmlns:a16="http://schemas.microsoft.com/office/drawing/2014/main" id="{A7394938-2A8F-48B6-BA7E-A007D70ED989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30000"/>
          </a:blip>
          <a:stretch>
            <a:fillRect/>
          </a:stretch>
        </p:blipFill>
        <p:spPr>
          <a:xfrm>
            <a:off x="9588792" y="355989"/>
            <a:ext cx="1779917" cy="1751163"/>
          </a:xfrm>
          <a:prstGeom prst="rect">
            <a:avLst/>
          </a:prstGeom>
        </p:spPr>
      </p:pic>
      <p:pic>
        <p:nvPicPr>
          <p:cNvPr id="13" name="Kuva 20">
            <a:extLst>
              <a:ext uri="{FF2B5EF4-FFF2-40B4-BE49-F238E27FC236}">
                <a16:creationId xmlns:a16="http://schemas.microsoft.com/office/drawing/2014/main" id="{9DFDCFD2-0078-48B2-B983-2B61497077DF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30000"/>
          </a:blip>
          <a:stretch>
            <a:fillRect/>
          </a:stretch>
        </p:blipFill>
        <p:spPr>
          <a:xfrm>
            <a:off x="308327" y="4251457"/>
            <a:ext cx="2168106" cy="2067465"/>
          </a:xfrm>
          <a:prstGeom prst="rect">
            <a:avLst/>
          </a:prstGeom>
        </p:spPr>
      </p:pic>
      <p:pic>
        <p:nvPicPr>
          <p:cNvPr id="4" name="Kuva 7">
            <a:extLst>
              <a:ext uri="{FF2B5EF4-FFF2-40B4-BE49-F238E27FC236}">
                <a16:creationId xmlns:a16="http://schemas.microsoft.com/office/drawing/2014/main" id="{86E082DB-5DA8-4DC7-BD3D-DEEF04BF6195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30000"/>
          </a:blip>
          <a:stretch>
            <a:fillRect/>
          </a:stretch>
        </p:blipFill>
        <p:spPr>
          <a:xfrm>
            <a:off x="167690" y="571007"/>
            <a:ext cx="2239994" cy="2045832"/>
          </a:xfrm>
          <a:prstGeom prst="rect">
            <a:avLst/>
          </a:prstGeom>
        </p:spPr>
      </p:pic>
      <p:sp>
        <p:nvSpPr>
          <p:cNvPr id="15" name="Otsikko 1">
            <a:extLst>
              <a:ext uri="{FF2B5EF4-FFF2-40B4-BE49-F238E27FC236}">
                <a16:creationId xmlns:a16="http://schemas.microsoft.com/office/drawing/2014/main" id="{EA02CBE4-674C-4D5F-A4BC-ECEA82B7C582}"/>
              </a:ext>
            </a:extLst>
          </p:cNvPr>
          <p:cNvSpPr txBox="1">
            <a:spLocks/>
          </p:cNvSpPr>
          <p:nvPr/>
        </p:nvSpPr>
        <p:spPr>
          <a:xfrm>
            <a:off x="3558576" y="449428"/>
            <a:ext cx="4669112" cy="864456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44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 Light" panose="020F0302020204030204"/>
              <a:cs typeface="Calibri Light"/>
            </a:endParaRPr>
          </a:p>
        </p:txBody>
      </p:sp>
      <p:sp>
        <p:nvSpPr>
          <p:cNvPr id="17" name="Tekstiruutu 16">
            <a:extLst>
              <a:ext uri="{FF2B5EF4-FFF2-40B4-BE49-F238E27FC236}">
                <a16:creationId xmlns:a16="http://schemas.microsoft.com/office/drawing/2014/main" id="{6AB1AC47-0A19-4DAF-BA55-4227802EB152}"/>
              </a:ext>
            </a:extLst>
          </p:cNvPr>
          <p:cNvSpPr txBox="1"/>
          <p:nvPr/>
        </p:nvSpPr>
        <p:spPr>
          <a:xfrm>
            <a:off x="301364" y="449428"/>
            <a:ext cx="306777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>
                <a:latin typeface="Calibri" panose="020F0502020204030204"/>
              </a:rPr>
              <a:t>Kokoontuva</a:t>
            </a: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fi-FI">
                <a:latin typeface="Calibri" panose="020F0502020204030204"/>
              </a:rPr>
              <a:t>toiminta:</a:t>
            </a:r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F142FECE-9E27-43CE-9B69-8FA454E6AD8C}"/>
              </a:ext>
            </a:extLst>
          </p:cNvPr>
          <p:cNvSpPr txBox="1"/>
          <p:nvPr/>
        </p:nvSpPr>
        <p:spPr>
          <a:xfrm>
            <a:off x="9313964" y="4776916"/>
            <a:ext cx="2432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Vuodenrytmi (kirkkovuosi, vuosikello)</a:t>
            </a:r>
          </a:p>
        </p:txBody>
      </p:sp>
      <p:sp>
        <p:nvSpPr>
          <p:cNvPr id="20" name="Tekstiruutu 19">
            <a:extLst>
              <a:ext uri="{FF2B5EF4-FFF2-40B4-BE49-F238E27FC236}">
                <a16:creationId xmlns:a16="http://schemas.microsoft.com/office/drawing/2014/main" id="{3B1B718D-AAED-481F-A64D-6540B5BE4CA8}"/>
              </a:ext>
            </a:extLst>
          </p:cNvPr>
          <p:cNvSpPr txBox="1"/>
          <p:nvPr/>
        </p:nvSpPr>
        <p:spPr>
          <a:xfrm>
            <a:off x="250576" y="4038987"/>
            <a:ext cx="2882765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914400">
              <a:defRPr/>
            </a:pPr>
            <a:r>
              <a:rPr lang="fi-FI">
                <a:ea typeface="+mn-lt"/>
                <a:cs typeface="Calibri" panose="020F0502020204030204"/>
              </a:rPr>
              <a:t>T</a:t>
            </a:r>
            <a:r>
              <a:rPr lang="fi-FI" sz="1800">
                <a:ea typeface="+mn-lt"/>
                <a:cs typeface="Calibri" panose="020F0502020204030204"/>
              </a:rPr>
              <a:t>oteutetaan yhdessä eri toimijoiden kanssa:</a:t>
            </a:r>
          </a:p>
          <a:p>
            <a:pPr defTabSz="914400">
              <a:defRPr/>
            </a:pPr>
            <a:endParaRPr lang="fi-FI" sz="1800">
              <a:ea typeface="+mn-lt"/>
              <a:cs typeface="Calibri" panose="020F0502020204030204"/>
            </a:endParaRPr>
          </a:p>
          <a:p>
            <a:pPr defTabSz="914400">
              <a:defRPr/>
            </a:pPr>
            <a:endParaRPr lang="fi-FI" sz="1800">
              <a:ea typeface="+mn-lt"/>
              <a:cs typeface="Calibri" panose="020F0502020204030204"/>
            </a:endParaRPr>
          </a:p>
          <a:p>
            <a:pPr defTabSz="914400">
              <a:defRPr/>
            </a:pPr>
            <a:endParaRPr lang="fi-FI" sz="1800">
              <a:cs typeface="Calibri"/>
            </a:endParaRPr>
          </a:p>
          <a:p>
            <a:pPr defTabSz="914400">
              <a:defRPr/>
            </a:pPr>
            <a:endParaRPr lang="fi-FI">
              <a:ea typeface="+mn-ea"/>
              <a:cs typeface="+mn-cs"/>
            </a:endParaRPr>
          </a:p>
        </p:txBody>
      </p:sp>
      <p:sp>
        <p:nvSpPr>
          <p:cNvPr id="42" name="Tekstiruutu 41">
            <a:extLst>
              <a:ext uri="{FF2B5EF4-FFF2-40B4-BE49-F238E27FC236}">
                <a16:creationId xmlns:a16="http://schemas.microsoft.com/office/drawing/2014/main" id="{107E445F-1DEB-4044-B1EF-B44FC9F6CA67}"/>
              </a:ext>
            </a:extLst>
          </p:cNvPr>
          <p:cNvSpPr txBox="1"/>
          <p:nvPr/>
        </p:nvSpPr>
        <p:spPr>
          <a:xfrm>
            <a:off x="9307416" y="2343911"/>
            <a:ext cx="3281464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Tukee vanhemmuutta:</a:t>
            </a:r>
          </a:p>
        </p:txBody>
      </p:sp>
      <p:sp>
        <p:nvSpPr>
          <p:cNvPr id="26" name="Tekstiruutu 25">
            <a:extLst>
              <a:ext uri="{FF2B5EF4-FFF2-40B4-BE49-F238E27FC236}">
                <a16:creationId xmlns:a16="http://schemas.microsoft.com/office/drawing/2014/main" id="{333D37DA-4FE7-435D-8A8F-4710430F5BD0}"/>
              </a:ext>
            </a:extLst>
          </p:cNvPr>
          <p:cNvSpPr txBox="1"/>
          <p:nvPr/>
        </p:nvSpPr>
        <p:spPr>
          <a:xfrm>
            <a:off x="9307416" y="119230"/>
            <a:ext cx="2560508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i-FI">
                <a:latin typeface="Calibri" panose="020F0502020204030204"/>
                <a:cs typeface="Calibri"/>
              </a:rPr>
              <a:t>Koti, verkko, viestiminen:</a:t>
            </a:r>
          </a:p>
          <a:p>
            <a:endParaRPr lang="fi-FI">
              <a:latin typeface="Calibri" panose="020F0502020204030204"/>
              <a:cs typeface="Calibri"/>
            </a:endParaRP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6E0B938A-FC0D-4E84-B9C6-1F1BE0AF2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444440" y="6531392"/>
            <a:ext cx="4114800" cy="365125"/>
          </a:xfrm>
        </p:spPr>
        <p:txBody>
          <a:bodyPr/>
          <a:lstStyle/>
          <a:p>
            <a:r>
              <a:rPr lang="fi-FI">
                <a:solidFill>
                  <a:schemeClr val="bg1"/>
                </a:solidFill>
              </a:rPr>
              <a:t>Espoon seurakuntayhtymä, keskeneräinen muistio</a:t>
            </a:r>
          </a:p>
        </p:txBody>
      </p:sp>
    </p:spTree>
    <p:extLst>
      <p:ext uri="{BB962C8B-B14F-4D97-AF65-F5344CB8AC3E}">
        <p14:creationId xmlns:p14="http://schemas.microsoft.com/office/powerpoint/2010/main" val="3798711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2">
            <a:extLst>
              <a:ext uri="{FF2B5EF4-FFF2-40B4-BE49-F238E27FC236}">
                <a16:creationId xmlns:a16="http://schemas.microsoft.com/office/drawing/2014/main" id="{D2DBE431-5C30-4CC3-BBDF-BEFE987ABDC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9777336" y="5047205"/>
            <a:ext cx="1779918" cy="1751165"/>
          </a:xfrm>
          <a:prstGeom prst="rect">
            <a:avLst/>
          </a:prstGeom>
        </p:spPr>
      </p:pic>
      <p:pic>
        <p:nvPicPr>
          <p:cNvPr id="9" name="Kuva 10">
            <a:extLst>
              <a:ext uri="{FF2B5EF4-FFF2-40B4-BE49-F238E27FC236}">
                <a16:creationId xmlns:a16="http://schemas.microsoft.com/office/drawing/2014/main" id="{28EA6E91-1C91-47D7-884E-AEF3AABE40D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</a:blip>
          <a:stretch>
            <a:fillRect/>
          </a:stretch>
        </p:blipFill>
        <p:spPr>
          <a:xfrm>
            <a:off x="9313964" y="2734029"/>
            <a:ext cx="1941585" cy="1897053"/>
          </a:xfrm>
          <a:prstGeom prst="rect">
            <a:avLst/>
          </a:prstGeom>
        </p:spPr>
      </p:pic>
      <p:pic>
        <p:nvPicPr>
          <p:cNvPr id="8" name="Kuva 8">
            <a:extLst>
              <a:ext uri="{FF2B5EF4-FFF2-40B4-BE49-F238E27FC236}">
                <a16:creationId xmlns:a16="http://schemas.microsoft.com/office/drawing/2014/main" id="{A7394938-2A8F-48B6-BA7E-A007D70ED98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0000"/>
          </a:blip>
          <a:stretch>
            <a:fillRect/>
          </a:stretch>
        </p:blipFill>
        <p:spPr>
          <a:xfrm>
            <a:off x="9588792" y="355989"/>
            <a:ext cx="1779917" cy="1751163"/>
          </a:xfrm>
          <a:prstGeom prst="rect">
            <a:avLst/>
          </a:prstGeom>
        </p:spPr>
      </p:pic>
      <p:pic>
        <p:nvPicPr>
          <p:cNvPr id="13" name="Kuva 20">
            <a:extLst>
              <a:ext uri="{FF2B5EF4-FFF2-40B4-BE49-F238E27FC236}">
                <a16:creationId xmlns:a16="http://schemas.microsoft.com/office/drawing/2014/main" id="{9DFDCFD2-0078-48B2-B983-2B61497077DF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30000"/>
          </a:blip>
          <a:stretch>
            <a:fillRect/>
          </a:stretch>
        </p:blipFill>
        <p:spPr>
          <a:xfrm>
            <a:off x="308327" y="4251457"/>
            <a:ext cx="2168106" cy="2067465"/>
          </a:xfrm>
          <a:prstGeom prst="rect">
            <a:avLst/>
          </a:prstGeom>
        </p:spPr>
      </p:pic>
      <p:pic>
        <p:nvPicPr>
          <p:cNvPr id="4" name="Kuva 7">
            <a:extLst>
              <a:ext uri="{FF2B5EF4-FFF2-40B4-BE49-F238E27FC236}">
                <a16:creationId xmlns:a16="http://schemas.microsoft.com/office/drawing/2014/main" id="{86E082DB-5DA8-4DC7-BD3D-DEEF04BF6195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30000"/>
          </a:blip>
          <a:stretch>
            <a:fillRect/>
          </a:stretch>
        </p:blipFill>
        <p:spPr>
          <a:xfrm>
            <a:off x="167690" y="571007"/>
            <a:ext cx="2239994" cy="2045832"/>
          </a:xfrm>
          <a:prstGeom prst="rect">
            <a:avLst/>
          </a:prstGeom>
        </p:spPr>
      </p:pic>
      <p:sp>
        <p:nvSpPr>
          <p:cNvPr id="15" name="Otsikko 1">
            <a:extLst>
              <a:ext uri="{FF2B5EF4-FFF2-40B4-BE49-F238E27FC236}">
                <a16:creationId xmlns:a16="http://schemas.microsoft.com/office/drawing/2014/main" id="{EA02CBE4-674C-4D5F-A4BC-ECEA82B7C582}"/>
              </a:ext>
            </a:extLst>
          </p:cNvPr>
          <p:cNvSpPr txBox="1">
            <a:spLocks/>
          </p:cNvSpPr>
          <p:nvPr/>
        </p:nvSpPr>
        <p:spPr>
          <a:xfrm>
            <a:off x="3558576" y="449428"/>
            <a:ext cx="4669112" cy="864456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44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 Light" panose="020F0302020204030204"/>
              <a:cs typeface="Calibri Light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A83059D9-135D-4774-9B96-7ED0EFDAB6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 bwMode="auto">
          <a:xfrm>
            <a:off x="3215936" y="2687818"/>
            <a:ext cx="5011752" cy="2818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11EECD6F-41AD-410C-B35B-520F5B7F08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818" y="-99388"/>
            <a:ext cx="3647677" cy="3647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kstiruutu 11">
            <a:extLst>
              <a:ext uri="{FF2B5EF4-FFF2-40B4-BE49-F238E27FC236}">
                <a16:creationId xmlns:a16="http://schemas.microsoft.com/office/drawing/2014/main" id="{B9B9D9A3-4B17-4956-A1F9-059C85BD42DB}"/>
              </a:ext>
            </a:extLst>
          </p:cNvPr>
          <p:cNvSpPr txBox="1"/>
          <p:nvPr/>
        </p:nvSpPr>
        <p:spPr>
          <a:xfrm>
            <a:off x="3029276" y="5764924"/>
            <a:ext cx="5727712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 defTabSz="914400">
              <a:defRPr/>
            </a:pPr>
            <a:r>
              <a:rPr lang="fi-FI" sz="2000" b="1" dirty="0">
                <a:latin typeface="Calibri" panose="020F0502020204030204"/>
              </a:rPr>
              <a:t>Mikä olisi koko ikäkautta koskeva </a:t>
            </a: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kohtaamisten sarja lähteen äärellä?</a:t>
            </a:r>
            <a:endParaRPr lang="fi-FI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77424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2">
            <a:extLst>
              <a:ext uri="{FF2B5EF4-FFF2-40B4-BE49-F238E27FC236}">
                <a16:creationId xmlns:a16="http://schemas.microsoft.com/office/drawing/2014/main" id="{D2DBE431-5C30-4CC3-BBDF-BEFE987ABDC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9777336" y="5047205"/>
            <a:ext cx="1779918" cy="1751165"/>
          </a:xfrm>
          <a:prstGeom prst="rect">
            <a:avLst/>
          </a:prstGeom>
        </p:spPr>
      </p:pic>
      <p:pic>
        <p:nvPicPr>
          <p:cNvPr id="9" name="Kuva 10">
            <a:extLst>
              <a:ext uri="{FF2B5EF4-FFF2-40B4-BE49-F238E27FC236}">
                <a16:creationId xmlns:a16="http://schemas.microsoft.com/office/drawing/2014/main" id="{28EA6E91-1C91-47D7-884E-AEF3AABE40D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</a:blip>
          <a:stretch>
            <a:fillRect/>
          </a:stretch>
        </p:blipFill>
        <p:spPr>
          <a:xfrm>
            <a:off x="9313964" y="2734029"/>
            <a:ext cx="1941585" cy="1897053"/>
          </a:xfrm>
          <a:prstGeom prst="rect">
            <a:avLst/>
          </a:prstGeom>
        </p:spPr>
      </p:pic>
      <p:pic>
        <p:nvPicPr>
          <p:cNvPr id="8" name="Kuva 8">
            <a:extLst>
              <a:ext uri="{FF2B5EF4-FFF2-40B4-BE49-F238E27FC236}">
                <a16:creationId xmlns:a16="http://schemas.microsoft.com/office/drawing/2014/main" id="{A7394938-2A8F-48B6-BA7E-A007D70ED98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0000"/>
          </a:blip>
          <a:stretch>
            <a:fillRect/>
          </a:stretch>
        </p:blipFill>
        <p:spPr>
          <a:xfrm>
            <a:off x="9588792" y="355989"/>
            <a:ext cx="1779917" cy="1751163"/>
          </a:xfrm>
          <a:prstGeom prst="rect">
            <a:avLst/>
          </a:prstGeom>
        </p:spPr>
      </p:pic>
      <p:pic>
        <p:nvPicPr>
          <p:cNvPr id="13" name="Kuva 20">
            <a:extLst>
              <a:ext uri="{FF2B5EF4-FFF2-40B4-BE49-F238E27FC236}">
                <a16:creationId xmlns:a16="http://schemas.microsoft.com/office/drawing/2014/main" id="{9DFDCFD2-0078-48B2-B983-2B61497077DF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30000"/>
          </a:blip>
          <a:stretch>
            <a:fillRect/>
          </a:stretch>
        </p:blipFill>
        <p:spPr>
          <a:xfrm>
            <a:off x="308327" y="4251457"/>
            <a:ext cx="2168106" cy="2067465"/>
          </a:xfrm>
          <a:prstGeom prst="rect">
            <a:avLst/>
          </a:prstGeom>
        </p:spPr>
      </p:pic>
      <p:pic>
        <p:nvPicPr>
          <p:cNvPr id="4" name="Kuva 7">
            <a:extLst>
              <a:ext uri="{FF2B5EF4-FFF2-40B4-BE49-F238E27FC236}">
                <a16:creationId xmlns:a16="http://schemas.microsoft.com/office/drawing/2014/main" id="{86E082DB-5DA8-4DC7-BD3D-DEEF04BF6195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30000"/>
          </a:blip>
          <a:stretch>
            <a:fillRect/>
          </a:stretch>
        </p:blipFill>
        <p:spPr>
          <a:xfrm>
            <a:off x="167690" y="571007"/>
            <a:ext cx="2239994" cy="2045832"/>
          </a:xfrm>
          <a:prstGeom prst="rect">
            <a:avLst/>
          </a:prstGeom>
        </p:spPr>
      </p:pic>
      <p:sp>
        <p:nvSpPr>
          <p:cNvPr id="15" name="Otsikko 1">
            <a:extLst>
              <a:ext uri="{FF2B5EF4-FFF2-40B4-BE49-F238E27FC236}">
                <a16:creationId xmlns:a16="http://schemas.microsoft.com/office/drawing/2014/main" id="{EA02CBE4-674C-4D5F-A4BC-ECEA82B7C582}"/>
              </a:ext>
            </a:extLst>
          </p:cNvPr>
          <p:cNvSpPr txBox="1">
            <a:spLocks/>
          </p:cNvSpPr>
          <p:nvPr/>
        </p:nvSpPr>
        <p:spPr>
          <a:xfrm>
            <a:off x="3558576" y="449428"/>
            <a:ext cx="4669112" cy="864456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44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 Light" panose="020F0302020204030204"/>
              <a:cs typeface="Calibri Light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1747775A-D32B-429D-83E4-A381A97895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 bwMode="auto">
          <a:xfrm>
            <a:off x="3514374" y="3370317"/>
            <a:ext cx="4483574" cy="2521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9A8030BF-D943-4347-A5FD-154F4B902F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373" y="0"/>
            <a:ext cx="4312291" cy="4312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kstiruutu 16">
            <a:extLst>
              <a:ext uri="{FF2B5EF4-FFF2-40B4-BE49-F238E27FC236}">
                <a16:creationId xmlns:a16="http://schemas.microsoft.com/office/drawing/2014/main" id="{CB4ECB86-61E9-4170-BF5B-3221AFCA330A}"/>
              </a:ext>
            </a:extLst>
          </p:cNvPr>
          <p:cNvSpPr txBox="1"/>
          <p:nvPr/>
        </p:nvSpPr>
        <p:spPr>
          <a:xfrm>
            <a:off x="3029276" y="5964979"/>
            <a:ext cx="5727712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 defTabSz="914400">
              <a:defRPr/>
            </a:pPr>
            <a:r>
              <a:rPr lang="fi-FI" sz="2000" b="1" dirty="0">
                <a:latin typeface="Calibri" panose="020F0502020204030204"/>
              </a:rPr>
              <a:t>Mikä olisi koko ikäkautta koskeva </a:t>
            </a: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kohtaamisten sarja lähteen äärellä?</a:t>
            </a:r>
            <a:endParaRPr lang="fi-FI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8579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2">
            <a:extLst>
              <a:ext uri="{FF2B5EF4-FFF2-40B4-BE49-F238E27FC236}">
                <a16:creationId xmlns:a16="http://schemas.microsoft.com/office/drawing/2014/main" id="{D2DBE431-5C30-4CC3-BBDF-BEFE987ABDC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9777336" y="5047205"/>
            <a:ext cx="1779918" cy="1751165"/>
          </a:xfrm>
          <a:prstGeom prst="rect">
            <a:avLst/>
          </a:prstGeom>
        </p:spPr>
      </p:pic>
      <p:pic>
        <p:nvPicPr>
          <p:cNvPr id="9" name="Kuva 10">
            <a:extLst>
              <a:ext uri="{FF2B5EF4-FFF2-40B4-BE49-F238E27FC236}">
                <a16:creationId xmlns:a16="http://schemas.microsoft.com/office/drawing/2014/main" id="{28EA6E91-1C91-47D7-884E-AEF3AABE40D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</a:blip>
          <a:stretch>
            <a:fillRect/>
          </a:stretch>
        </p:blipFill>
        <p:spPr>
          <a:xfrm>
            <a:off x="9313964" y="2734029"/>
            <a:ext cx="1941585" cy="1897053"/>
          </a:xfrm>
          <a:prstGeom prst="rect">
            <a:avLst/>
          </a:prstGeom>
        </p:spPr>
      </p:pic>
      <p:pic>
        <p:nvPicPr>
          <p:cNvPr id="8" name="Kuva 8">
            <a:extLst>
              <a:ext uri="{FF2B5EF4-FFF2-40B4-BE49-F238E27FC236}">
                <a16:creationId xmlns:a16="http://schemas.microsoft.com/office/drawing/2014/main" id="{A7394938-2A8F-48B6-BA7E-A007D70ED98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0000"/>
          </a:blip>
          <a:stretch>
            <a:fillRect/>
          </a:stretch>
        </p:blipFill>
        <p:spPr>
          <a:xfrm>
            <a:off x="9588792" y="355989"/>
            <a:ext cx="1779917" cy="1751163"/>
          </a:xfrm>
          <a:prstGeom prst="rect">
            <a:avLst/>
          </a:prstGeom>
        </p:spPr>
      </p:pic>
      <p:pic>
        <p:nvPicPr>
          <p:cNvPr id="13" name="Kuva 20">
            <a:extLst>
              <a:ext uri="{FF2B5EF4-FFF2-40B4-BE49-F238E27FC236}">
                <a16:creationId xmlns:a16="http://schemas.microsoft.com/office/drawing/2014/main" id="{9DFDCFD2-0078-48B2-B983-2B61497077DF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30000"/>
          </a:blip>
          <a:stretch>
            <a:fillRect/>
          </a:stretch>
        </p:blipFill>
        <p:spPr>
          <a:xfrm>
            <a:off x="308327" y="4251457"/>
            <a:ext cx="2168106" cy="2067465"/>
          </a:xfrm>
          <a:prstGeom prst="rect">
            <a:avLst/>
          </a:prstGeom>
        </p:spPr>
      </p:pic>
      <p:pic>
        <p:nvPicPr>
          <p:cNvPr id="4" name="Kuva 7">
            <a:extLst>
              <a:ext uri="{FF2B5EF4-FFF2-40B4-BE49-F238E27FC236}">
                <a16:creationId xmlns:a16="http://schemas.microsoft.com/office/drawing/2014/main" id="{86E082DB-5DA8-4DC7-BD3D-DEEF04BF6195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30000"/>
          </a:blip>
          <a:stretch>
            <a:fillRect/>
          </a:stretch>
        </p:blipFill>
        <p:spPr>
          <a:xfrm>
            <a:off x="167690" y="571007"/>
            <a:ext cx="2239994" cy="2045832"/>
          </a:xfrm>
          <a:prstGeom prst="rect">
            <a:avLst/>
          </a:prstGeom>
        </p:spPr>
      </p:pic>
      <p:sp>
        <p:nvSpPr>
          <p:cNvPr id="15" name="Otsikko 1">
            <a:extLst>
              <a:ext uri="{FF2B5EF4-FFF2-40B4-BE49-F238E27FC236}">
                <a16:creationId xmlns:a16="http://schemas.microsoft.com/office/drawing/2014/main" id="{EA02CBE4-674C-4D5F-A4BC-ECEA82B7C582}"/>
              </a:ext>
            </a:extLst>
          </p:cNvPr>
          <p:cNvSpPr txBox="1">
            <a:spLocks/>
          </p:cNvSpPr>
          <p:nvPr/>
        </p:nvSpPr>
        <p:spPr>
          <a:xfrm>
            <a:off x="3558576" y="449428"/>
            <a:ext cx="4669112" cy="864456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44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 Light" panose="020F0302020204030204"/>
              <a:cs typeface="Calibri Light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4630B19E-CD9E-438B-8CAD-BB3415FD45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 bwMode="auto">
          <a:xfrm>
            <a:off x="3558576" y="2939842"/>
            <a:ext cx="4483574" cy="2521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C0FC25F9-98CC-4C62-9AB2-E5DA9D8182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541" y="575"/>
            <a:ext cx="3751179" cy="3751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kstiruutu 11">
            <a:extLst>
              <a:ext uri="{FF2B5EF4-FFF2-40B4-BE49-F238E27FC236}">
                <a16:creationId xmlns:a16="http://schemas.microsoft.com/office/drawing/2014/main" id="{F606AD4D-62B1-4149-9FF8-43B7CD90AD43}"/>
              </a:ext>
            </a:extLst>
          </p:cNvPr>
          <p:cNvSpPr txBox="1"/>
          <p:nvPr/>
        </p:nvSpPr>
        <p:spPr>
          <a:xfrm>
            <a:off x="3029274" y="5568844"/>
            <a:ext cx="5727712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 defTabSz="914400">
              <a:defRPr/>
            </a:pPr>
            <a:r>
              <a:rPr lang="fi-FI" sz="2000" b="1" dirty="0">
                <a:latin typeface="Calibri" panose="020F0502020204030204"/>
              </a:rPr>
              <a:t>Mikä olisi koko ikäkautta koskeva </a:t>
            </a: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kohtaamisten sarja lähteen äärellä?</a:t>
            </a:r>
            <a:endParaRPr lang="fi-FI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84812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2">
            <a:extLst>
              <a:ext uri="{FF2B5EF4-FFF2-40B4-BE49-F238E27FC236}">
                <a16:creationId xmlns:a16="http://schemas.microsoft.com/office/drawing/2014/main" id="{D2DBE431-5C30-4CC3-BBDF-BEFE987ABDC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9777336" y="5047205"/>
            <a:ext cx="1779918" cy="1751165"/>
          </a:xfrm>
          <a:prstGeom prst="rect">
            <a:avLst/>
          </a:prstGeom>
        </p:spPr>
      </p:pic>
      <p:pic>
        <p:nvPicPr>
          <p:cNvPr id="9" name="Kuva 10">
            <a:extLst>
              <a:ext uri="{FF2B5EF4-FFF2-40B4-BE49-F238E27FC236}">
                <a16:creationId xmlns:a16="http://schemas.microsoft.com/office/drawing/2014/main" id="{28EA6E91-1C91-47D7-884E-AEF3AABE40D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</a:blip>
          <a:stretch>
            <a:fillRect/>
          </a:stretch>
        </p:blipFill>
        <p:spPr>
          <a:xfrm>
            <a:off x="9313964" y="2734029"/>
            <a:ext cx="1941585" cy="1897053"/>
          </a:xfrm>
          <a:prstGeom prst="rect">
            <a:avLst/>
          </a:prstGeom>
        </p:spPr>
      </p:pic>
      <p:pic>
        <p:nvPicPr>
          <p:cNvPr id="8" name="Kuva 8">
            <a:extLst>
              <a:ext uri="{FF2B5EF4-FFF2-40B4-BE49-F238E27FC236}">
                <a16:creationId xmlns:a16="http://schemas.microsoft.com/office/drawing/2014/main" id="{A7394938-2A8F-48B6-BA7E-A007D70ED98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0000"/>
          </a:blip>
          <a:stretch>
            <a:fillRect/>
          </a:stretch>
        </p:blipFill>
        <p:spPr>
          <a:xfrm>
            <a:off x="9588792" y="355989"/>
            <a:ext cx="1779917" cy="1751163"/>
          </a:xfrm>
          <a:prstGeom prst="rect">
            <a:avLst/>
          </a:prstGeom>
        </p:spPr>
      </p:pic>
      <p:pic>
        <p:nvPicPr>
          <p:cNvPr id="13" name="Kuva 20">
            <a:extLst>
              <a:ext uri="{FF2B5EF4-FFF2-40B4-BE49-F238E27FC236}">
                <a16:creationId xmlns:a16="http://schemas.microsoft.com/office/drawing/2014/main" id="{9DFDCFD2-0078-48B2-B983-2B61497077DF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30000"/>
          </a:blip>
          <a:stretch>
            <a:fillRect/>
          </a:stretch>
        </p:blipFill>
        <p:spPr>
          <a:xfrm>
            <a:off x="308327" y="4251457"/>
            <a:ext cx="2168106" cy="2067465"/>
          </a:xfrm>
          <a:prstGeom prst="rect">
            <a:avLst/>
          </a:prstGeom>
        </p:spPr>
      </p:pic>
      <p:pic>
        <p:nvPicPr>
          <p:cNvPr id="4" name="Kuva 7">
            <a:extLst>
              <a:ext uri="{FF2B5EF4-FFF2-40B4-BE49-F238E27FC236}">
                <a16:creationId xmlns:a16="http://schemas.microsoft.com/office/drawing/2014/main" id="{86E082DB-5DA8-4DC7-BD3D-DEEF04BF6195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30000"/>
          </a:blip>
          <a:stretch>
            <a:fillRect/>
          </a:stretch>
        </p:blipFill>
        <p:spPr>
          <a:xfrm>
            <a:off x="167690" y="571007"/>
            <a:ext cx="2239994" cy="2045832"/>
          </a:xfrm>
          <a:prstGeom prst="rect">
            <a:avLst/>
          </a:prstGeom>
        </p:spPr>
      </p:pic>
      <p:sp>
        <p:nvSpPr>
          <p:cNvPr id="15" name="Otsikko 1">
            <a:extLst>
              <a:ext uri="{FF2B5EF4-FFF2-40B4-BE49-F238E27FC236}">
                <a16:creationId xmlns:a16="http://schemas.microsoft.com/office/drawing/2014/main" id="{EA02CBE4-674C-4D5F-A4BC-ECEA82B7C582}"/>
              </a:ext>
            </a:extLst>
          </p:cNvPr>
          <p:cNvSpPr txBox="1">
            <a:spLocks/>
          </p:cNvSpPr>
          <p:nvPr/>
        </p:nvSpPr>
        <p:spPr>
          <a:xfrm>
            <a:off x="3558576" y="449428"/>
            <a:ext cx="4669112" cy="864456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44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 Light" panose="020F0302020204030204"/>
              <a:cs typeface="Calibri Light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D4D74D8F-4B55-4A01-B8DE-5BB096D63E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 bwMode="auto">
          <a:xfrm>
            <a:off x="3937194" y="2914834"/>
            <a:ext cx="4483574" cy="2521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7E86909C-EAF5-4317-B2D3-3A227E3B4B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733" y="355989"/>
            <a:ext cx="3452534" cy="3163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kstiruutu 11">
            <a:extLst>
              <a:ext uri="{FF2B5EF4-FFF2-40B4-BE49-F238E27FC236}">
                <a16:creationId xmlns:a16="http://schemas.microsoft.com/office/drawing/2014/main" id="{80C8F274-C1A0-463F-A378-EE0B52F37A9A}"/>
              </a:ext>
            </a:extLst>
          </p:cNvPr>
          <p:cNvSpPr txBox="1"/>
          <p:nvPr/>
        </p:nvSpPr>
        <p:spPr>
          <a:xfrm>
            <a:off x="3315125" y="5568844"/>
            <a:ext cx="5727712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 defTabSz="914400">
              <a:defRPr/>
            </a:pPr>
            <a:r>
              <a:rPr lang="fi-FI" sz="2000" b="1" dirty="0">
                <a:latin typeface="Calibri" panose="020F0502020204030204"/>
              </a:rPr>
              <a:t>Mikä olisi koko ikäkautta koskeva </a:t>
            </a: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kohtaamisten sarja lähteen äärellä?</a:t>
            </a:r>
            <a:endParaRPr lang="fi-FI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54590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2">
            <a:extLst>
              <a:ext uri="{FF2B5EF4-FFF2-40B4-BE49-F238E27FC236}">
                <a16:creationId xmlns:a16="http://schemas.microsoft.com/office/drawing/2014/main" id="{D2DBE431-5C30-4CC3-BBDF-BEFE987ABDC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9777336" y="5047205"/>
            <a:ext cx="1779918" cy="1751165"/>
          </a:xfrm>
          <a:prstGeom prst="rect">
            <a:avLst/>
          </a:prstGeom>
        </p:spPr>
      </p:pic>
      <p:pic>
        <p:nvPicPr>
          <p:cNvPr id="9" name="Kuva 10">
            <a:extLst>
              <a:ext uri="{FF2B5EF4-FFF2-40B4-BE49-F238E27FC236}">
                <a16:creationId xmlns:a16="http://schemas.microsoft.com/office/drawing/2014/main" id="{28EA6E91-1C91-47D7-884E-AEF3AABE40D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</a:blip>
          <a:stretch>
            <a:fillRect/>
          </a:stretch>
        </p:blipFill>
        <p:spPr>
          <a:xfrm>
            <a:off x="9313964" y="2734029"/>
            <a:ext cx="1941585" cy="1897053"/>
          </a:xfrm>
          <a:prstGeom prst="rect">
            <a:avLst/>
          </a:prstGeom>
        </p:spPr>
      </p:pic>
      <p:pic>
        <p:nvPicPr>
          <p:cNvPr id="8" name="Kuva 8">
            <a:extLst>
              <a:ext uri="{FF2B5EF4-FFF2-40B4-BE49-F238E27FC236}">
                <a16:creationId xmlns:a16="http://schemas.microsoft.com/office/drawing/2014/main" id="{A7394938-2A8F-48B6-BA7E-A007D70ED98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0000"/>
          </a:blip>
          <a:stretch>
            <a:fillRect/>
          </a:stretch>
        </p:blipFill>
        <p:spPr>
          <a:xfrm>
            <a:off x="9588792" y="355989"/>
            <a:ext cx="1779917" cy="1751163"/>
          </a:xfrm>
          <a:prstGeom prst="rect">
            <a:avLst/>
          </a:prstGeom>
        </p:spPr>
      </p:pic>
      <p:pic>
        <p:nvPicPr>
          <p:cNvPr id="13" name="Kuva 20">
            <a:extLst>
              <a:ext uri="{FF2B5EF4-FFF2-40B4-BE49-F238E27FC236}">
                <a16:creationId xmlns:a16="http://schemas.microsoft.com/office/drawing/2014/main" id="{9DFDCFD2-0078-48B2-B983-2B61497077DF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30000"/>
          </a:blip>
          <a:stretch>
            <a:fillRect/>
          </a:stretch>
        </p:blipFill>
        <p:spPr>
          <a:xfrm>
            <a:off x="308327" y="4251457"/>
            <a:ext cx="2168106" cy="2067465"/>
          </a:xfrm>
          <a:prstGeom prst="rect">
            <a:avLst/>
          </a:prstGeom>
        </p:spPr>
      </p:pic>
      <p:pic>
        <p:nvPicPr>
          <p:cNvPr id="4" name="Kuva 7">
            <a:extLst>
              <a:ext uri="{FF2B5EF4-FFF2-40B4-BE49-F238E27FC236}">
                <a16:creationId xmlns:a16="http://schemas.microsoft.com/office/drawing/2014/main" id="{86E082DB-5DA8-4DC7-BD3D-DEEF04BF6195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30000"/>
          </a:blip>
          <a:stretch>
            <a:fillRect/>
          </a:stretch>
        </p:blipFill>
        <p:spPr>
          <a:xfrm>
            <a:off x="167690" y="571007"/>
            <a:ext cx="2239994" cy="2045832"/>
          </a:xfrm>
          <a:prstGeom prst="rect">
            <a:avLst/>
          </a:prstGeom>
        </p:spPr>
      </p:pic>
      <p:sp>
        <p:nvSpPr>
          <p:cNvPr id="15" name="Otsikko 1">
            <a:extLst>
              <a:ext uri="{FF2B5EF4-FFF2-40B4-BE49-F238E27FC236}">
                <a16:creationId xmlns:a16="http://schemas.microsoft.com/office/drawing/2014/main" id="{EA02CBE4-674C-4D5F-A4BC-ECEA82B7C582}"/>
              </a:ext>
            </a:extLst>
          </p:cNvPr>
          <p:cNvSpPr txBox="1">
            <a:spLocks/>
          </p:cNvSpPr>
          <p:nvPr/>
        </p:nvSpPr>
        <p:spPr>
          <a:xfrm>
            <a:off x="3558576" y="449428"/>
            <a:ext cx="4669112" cy="864456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44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 Light" panose="020F0302020204030204"/>
              <a:cs typeface="Calibri Light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E8ED2293-AB3E-44E4-AE55-25AB4862C7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 bwMode="auto">
          <a:xfrm>
            <a:off x="3645354" y="3086742"/>
            <a:ext cx="4483574" cy="2521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8F2CB654-B04E-496A-8827-9E3B748AD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110" y="-117506"/>
            <a:ext cx="3800061" cy="3800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kstiruutu 11">
            <a:extLst>
              <a:ext uri="{FF2B5EF4-FFF2-40B4-BE49-F238E27FC236}">
                <a16:creationId xmlns:a16="http://schemas.microsoft.com/office/drawing/2014/main" id="{09E5ADF7-0150-49CC-AD36-5150560ECFA5}"/>
              </a:ext>
            </a:extLst>
          </p:cNvPr>
          <p:cNvSpPr txBox="1"/>
          <p:nvPr/>
        </p:nvSpPr>
        <p:spPr>
          <a:xfrm>
            <a:off x="3023284" y="5611036"/>
            <a:ext cx="5727712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 defTabSz="914400">
              <a:defRPr/>
            </a:pPr>
            <a:r>
              <a:rPr lang="fi-FI" sz="2000" b="1" dirty="0">
                <a:latin typeface="Calibri" panose="020F0502020204030204"/>
              </a:rPr>
              <a:t>Mikä olisi koko ikäkautta koskeva </a:t>
            </a: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kohtaamisten sarja lähteen äärellä?</a:t>
            </a:r>
            <a:endParaRPr lang="fi-FI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4923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2">
            <a:extLst>
              <a:ext uri="{FF2B5EF4-FFF2-40B4-BE49-F238E27FC236}">
                <a16:creationId xmlns:a16="http://schemas.microsoft.com/office/drawing/2014/main" id="{D2DBE431-5C30-4CC3-BBDF-BEFE987ABDC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9777336" y="5047205"/>
            <a:ext cx="1779918" cy="1751165"/>
          </a:xfrm>
          <a:prstGeom prst="rect">
            <a:avLst/>
          </a:prstGeom>
        </p:spPr>
      </p:pic>
      <p:pic>
        <p:nvPicPr>
          <p:cNvPr id="9" name="Kuva 10">
            <a:extLst>
              <a:ext uri="{FF2B5EF4-FFF2-40B4-BE49-F238E27FC236}">
                <a16:creationId xmlns:a16="http://schemas.microsoft.com/office/drawing/2014/main" id="{28EA6E91-1C91-47D7-884E-AEF3AABE40D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</a:blip>
          <a:stretch>
            <a:fillRect/>
          </a:stretch>
        </p:blipFill>
        <p:spPr>
          <a:xfrm>
            <a:off x="9313964" y="2734029"/>
            <a:ext cx="1941585" cy="1897053"/>
          </a:xfrm>
          <a:prstGeom prst="rect">
            <a:avLst/>
          </a:prstGeom>
        </p:spPr>
      </p:pic>
      <p:pic>
        <p:nvPicPr>
          <p:cNvPr id="8" name="Kuva 8">
            <a:extLst>
              <a:ext uri="{FF2B5EF4-FFF2-40B4-BE49-F238E27FC236}">
                <a16:creationId xmlns:a16="http://schemas.microsoft.com/office/drawing/2014/main" id="{A7394938-2A8F-48B6-BA7E-A007D70ED98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0000"/>
          </a:blip>
          <a:stretch>
            <a:fillRect/>
          </a:stretch>
        </p:blipFill>
        <p:spPr>
          <a:xfrm>
            <a:off x="9588792" y="355989"/>
            <a:ext cx="1779917" cy="1751163"/>
          </a:xfrm>
          <a:prstGeom prst="rect">
            <a:avLst/>
          </a:prstGeom>
        </p:spPr>
      </p:pic>
      <p:pic>
        <p:nvPicPr>
          <p:cNvPr id="13" name="Kuva 20">
            <a:extLst>
              <a:ext uri="{FF2B5EF4-FFF2-40B4-BE49-F238E27FC236}">
                <a16:creationId xmlns:a16="http://schemas.microsoft.com/office/drawing/2014/main" id="{9DFDCFD2-0078-48B2-B983-2B61497077DF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30000"/>
          </a:blip>
          <a:stretch>
            <a:fillRect/>
          </a:stretch>
        </p:blipFill>
        <p:spPr>
          <a:xfrm>
            <a:off x="308327" y="4251457"/>
            <a:ext cx="2168106" cy="2067465"/>
          </a:xfrm>
          <a:prstGeom prst="rect">
            <a:avLst/>
          </a:prstGeom>
        </p:spPr>
      </p:pic>
      <p:pic>
        <p:nvPicPr>
          <p:cNvPr id="4" name="Kuva 7">
            <a:extLst>
              <a:ext uri="{FF2B5EF4-FFF2-40B4-BE49-F238E27FC236}">
                <a16:creationId xmlns:a16="http://schemas.microsoft.com/office/drawing/2014/main" id="{86E082DB-5DA8-4DC7-BD3D-DEEF04BF6195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30000"/>
          </a:blip>
          <a:stretch>
            <a:fillRect/>
          </a:stretch>
        </p:blipFill>
        <p:spPr>
          <a:xfrm>
            <a:off x="167690" y="571007"/>
            <a:ext cx="2239994" cy="2045832"/>
          </a:xfrm>
          <a:prstGeom prst="rect">
            <a:avLst/>
          </a:prstGeom>
        </p:spPr>
      </p:pic>
      <p:sp>
        <p:nvSpPr>
          <p:cNvPr id="15" name="Otsikko 1">
            <a:extLst>
              <a:ext uri="{FF2B5EF4-FFF2-40B4-BE49-F238E27FC236}">
                <a16:creationId xmlns:a16="http://schemas.microsoft.com/office/drawing/2014/main" id="{EA02CBE4-674C-4D5F-A4BC-ECEA82B7C582}"/>
              </a:ext>
            </a:extLst>
          </p:cNvPr>
          <p:cNvSpPr txBox="1">
            <a:spLocks/>
          </p:cNvSpPr>
          <p:nvPr/>
        </p:nvSpPr>
        <p:spPr>
          <a:xfrm>
            <a:off x="3558576" y="449428"/>
            <a:ext cx="4669112" cy="864456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44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 Light" panose="020F0302020204030204"/>
              <a:cs typeface="Calibri Light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E82F3BCF-F1D5-42D0-B6A1-A23B7F2989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 bwMode="auto">
          <a:xfrm>
            <a:off x="3633566" y="2990692"/>
            <a:ext cx="4483574" cy="2521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919F1B4B-6DF8-4C53-821F-6226798D47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814" y="313477"/>
            <a:ext cx="3369078" cy="3369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kstiruutu 11">
            <a:extLst>
              <a:ext uri="{FF2B5EF4-FFF2-40B4-BE49-F238E27FC236}">
                <a16:creationId xmlns:a16="http://schemas.microsoft.com/office/drawing/2014/main" id="{9BDC3C1C-F503-408C-8A29-21AED97B9D88}"/>
              </a:ext>
            </a:extLst>
          </p:cNvPr>
          <p:cNvSpPr txBox="1"/>
          <p:nvPr/>
        </p:nvSpPr>
        <p:spPr>
          <a:xfrm>
            <a:off x="3029276" y="5700686"/>
            <a:ext cx="5727712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 defTabSz="914400">
              <a:defRPr/>
            </a:pPr>
            <a:r>
              <a:rPr lang="fi-FI" sz="2000" b="1" dirty="0">
                <a:latin typeface="Calibri" panose="020F0502020204030204"/>
              </a:rPr>
              <a:t>Mikä olisi koko ikäkautta koskeva </a:t>
            </a: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kohtaamisten sarja lähteen äärellä?</a:t>
            </a:r>
            <a:endParaRPr lang="fi-FI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12251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2">
            <a:extLst>
              <a:ext uri="{FF2B5EF4-FFF2-40B4-BE49-F238E27FC236}">
                <a16:creationId xmlns:a16="http://schemas.microsoft.com/office/drawing/2014/main" id="{D2DBE431-5C30-4CC3-BBDF-BEFE987ABDC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9777336" y="5047205"/>
            <a:ext cx="1779918" cy="1751165"/>
          </a:xfrm>
          <a:prstGeom prst="rect">
            <a:avLst/>
          </a:prstGeom>
        </p:spPr>
      </p:pic>
      <p:pic>
        <p:nvPicPr>
          <p:cNvPr id="9" name="Kuva 10">
            <a:extLst>
              <a:ext uri="{FF2B5EF4-FFF2-40B4-BE49-F238E27FC236}">
                <a16:creationId xmlns:a16="http://schemas.microsoft.com/office/drawing/2014/main" id="{28EA6E91-1C91-47D7-884E-AEF3AABE40D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</a:blip>
          <a:stretch>
            <a:fillRect/>
          </a:stretch>
        </p:blipFill>
        <p:spPr>
          <a:xfrm>
            <a:off x="9313964" y="2734029"/>
            <a:ext cx="1941585" cy="1897053"/>
          </a:xfrm>
          <a:prstGeom prst="rect">
            <a:avLst/>
          </a:prstGeom>
        </p:spPr>
      </p:pic>
      <p:pic>
        <p:nvPicPr>
          <p:cNvPr id="8" name="Kuva 8">
            <a:extLst>
              <a:ext uri="{FF2B5EF4-FFF2-40B4-BE49-F238E27FC236}">
                <a16:creationId xmlns:a16="http://schemas.microsoft.com/office/drawing/2014/main" id="{A7394938-2A8F-48B6-BA7E-A007D70ED98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0000"/>
          </a:blip>
          <a:stretch>
            <a:fillRect/>
          </a:stretch>
        </p:blipFill>
        <p:spPr>
          <a:xfrm>
            <a:off x="9588792" y="355989"/>
            <a:ext cx="1779917" cy="1751163"/>
          </a:xfrm>
          <a:prstGeom prst="rect">
            <a:avLst/>
          </a:prstGeom>
        </p:spPr>
      </p:pic>
      <p:pic>
        <p:nvPicPr>
          <p:cNvPr id="13" name="Kuva 20">
            <a:extLst>
              <a:ext uri="{FF2B5EF4-FFF2-40B4-BE49-F238E27FC236}">
                <a16:creationId xmlns:a16="http://schemas.microsoft.com/office/drawing/2014/main" id="{9DFDCFD2-0078-48B2-B983-2B61497077DF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30000"/>
          </a:blip>
          <a:stretch>
            <a:fillRect/>
          </a:stretch>
        </p:blipFill>
        <p:spPr>
          <a:xfrm>
            <a:off x="308327" y="4251457"/>
            <a:ext cx="2168106" cy="2067465"/>
          </a:xfrm>
          <a:prstGeom prst="rect">
            <a:avLst/>
          </a:prstGeom>
        </p:spPr>
      </p:pic>
      <p:pic>
        <p:nvPicPr>
          <p:cNvPr id="4" name="Kuva 7">
            <a:extLst>
              <a:ext uri="{FF2B5EF4-FFF2-40B4-BE49-F238E27FC236}">
                <a16:creationId xmlns:a16="http://schemas.microsoft.com/office/drawing/2014/main" id="{86E082DB-5DA8-4DC7-BD3D-DEEF04BF6195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30000"/>
          </a:blip>
          <a:stretch>
            <a:fillRect/>
          </a:stretch>
        </p:blipFill>
        <p:spPr>
          <a:xfrm>
            <a:off x="167690" y="571007"/>
            <a:ext cx="2239994" cy="2045832"/>
          </a:xfrm>
          <a:prstGeom prst="rect">
            <a:avLst/>
          </a:prstGeom>
        </p:spPr>
      </p:pic>
      <p:sp>
        <p:nvSpPr>
          <p:cNvPr id="15" name="Otsikko 1">
            <a:extLst>
              <a:ext uri="{FF2B5EF4-FFF2-40B4-BE49-F238E27FC236}">
                <a16:creationId xmlns:a16="http://schemas.microsoft.com/office/drawing/2014/main" id="{EA02CBE4-674C-4D5F-A4BC-ECEA82B7C582}"/>
              </a:ext>
            </a:extLst>
          </p:cNvPr>
          <p:cNvSpPr txBox="1">
            <a:spLocks/>
          </p:cNvSpPr>
          <p:nvPr/>
        </p:nvSpPr>
        <p:spPr>
          <a:xfrm>
            <a:off x="3558576" y="449428"/>
            <a:ext cx="4669112" cy="864456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44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 Light" panose="020F0302020204030204"/>
              <a:cs typeface="Calibri Light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6828A512-FCC5-4FB2-B638-DC39023C7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 bwMode="auto">
          <a:xfrm>
            <a:off x="3957072" y="3265410"/>
            <a:ext cx="4483574" cy="2521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>
            <a:extLst>
              <a:ext uri="{FF2B5EF4-FFF2-40B4-BE49-F238E27FC236}">
                <a16:creationId xmlns:a16="http://schemas.microsoft.com/office/drawing/2014/main" id="{57B477CC-4F9B-46A1-9858-46CBF8850B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437" y="236565"/>
            <a:ext cx="3741174" cy="3741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kstiruutu 11">
            <a:extLst>
              <a:ext uri="{FF2B5EF4-FFF2-40B4-BE49-F238E27FC236}">
                <a16:creationId xmlns:a16="http://schemas.microsoft.com/office/drawing/2014/main" id="{6FDC7F29-BB16-4309-BEBA-510AC3D5F031}"/>
              </a:ext>
            </a:extLst>
          </p:cNvPr>
          <p:cNvSpPr txBox="1"/>
          <p:nvPr/>
        </p:nvSpPr>
        <p:spPr>
          <a:xfrm>
            <a:off x="3232144" y="5786940"/>
            <a:ext cx="5727712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 defTabSz="914400">
              <a:defRPr/>
            </a:pPr>
            <a:r>
              <a:rPr lang="fi-FI" sz="2000" b="1" dirty="0">
                <a:latin typeface="Calibri" panose="020F0502020204030204"/>
              </a:rPr>
              <a:t>Mikä olisi koko ikäkautta koskeva </a:t>
            </a: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kohtaamisten sarja lähteen äärellä?</a:t>
            </a:r>
            <a:endParaRPr lang="fi-FI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5420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DE1416592844344697A3CF5016620C61" ma:contentTypeVersion="11" ma:contentTypeDescription="Luo uusi asiakirja." ma:contentTypeScope="" ma:versionID="235c06d643ee721806093b24267d8fb0">
  <xsd:schema xmlns:xsd="http://www.w3.org/2001/XMLSchema" xmlns:xs="http://www.w3.org/2001/XMLSchema" xmlns:p="http://schemas.microsoft.com/office/2006/metadata/properties" xmlns:ns2="c814fc34-0ff1-4a82-9903-c6df8ea8fa89" xmlns:ns3="8d6c2183-7dd6-4a7e-97ea-3cbe7aab9095" targetNamespace="http://schemas.microsoft.com/office/2006/metadata/properties" ma:root="true" ma:fieldsID="eb4c1e548fffc25036d6b033642e8f32" ns2:_="" ns3:_="">
    <xsd:import namespace="c814fc34-0ff1-4a82-9903-c6df8ea8fa89"/>
    <xsd:import namespace="8d6c2183-7dd6-4a7e-97ea-3cbe7aab909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14fc34-0ff1-4a82-9903-c6df8ea8fa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6c2183-7dd6-4a7e-97ea-3cbe7aab909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D7BCF14-2137-4831-A787-BA6D9DC960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814fc34-0ff1-4a82-9903-c6df8ea8fa89"/>
    <ds:schemaRef ds:uri="8d6c2183-7dd6-4a7e-97ea-3cbe7aab909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E2E9A3E-2261-4966-9CDD-F6645F859AFE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F8DBA30-1E61-40C6-929D-F1E129CCB81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209</Words>
  <Application>Microsoft Office PowerPoint</Application>
  <PresentationFormat>Laajakuva</PresentationFormat>
  <Paragraphs>40</Paragraphs>
  <Slides>12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Office-teema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 Tarkastele vuoden rytmiä   (kirkkovuosi, vuosikello)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Hänninen Tiina</dc:creator>
  <cp:lastModifiedBy>Vappula Katri</cp:lastModifiedBy>
  <cp:revision>1</cp:revision>
  <dcterms:created xsi:type="dcterms:W3CDTF">2021-08-20T05:26:09Z</dcterms:created>
  <dcterms:modified xsi:type="dcterms:W3CDTF">2021-08-20T11:35:47Z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0x010100DE1416592844344697A3CF5016620C61</vt:lpwstr>
  </property>
</Properties>
</file>