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256" r:id="rId5"/>
    <p:sldId id="295" r:id="rId6"/>
    <p:sldId id="310" r:id="rId7"/>
    <p:sldId id="304" r:id="rId8"/>
    <p:sldId id="300" r:id="rId9"/>
    <p:sldId id="311" r:id="rId10"/>
    <p:sldId id="319" r:id="rId11"/>
    <p:sldId id="1095" r:id="rId12"/>
    <p:sldId id="257" r:id="rId13"/>
    <p:sldId id="318" r:id="rId14"/>
    <p:sldId id="312" r:id="rId15"/>
    <p:sldId id="1083" r:id="rId16"/>
    <p:sldId id="1094" r:id="rId17"/>
    <p:sldId id="1084" r:id="rId18"/>
    <p:sldId id="299" r:id="rId19"/>
    <p:sldId id="301" r:id="rId20"/>
    <p:sldId id="1086" r:id="rId21"/>
    <p:sldId id="1088" r:id="rId22"/>
    <p:sldId id="303" r:id="rId23"/>
    <p:sldId id="1085" r:id="rId24"/>
    <p:sldId id="1092" r:id="rId25"/>
    <p:sldId id="1093" r:id="rId26"/>
    <p:sldId id="1087" r:id="rId27"/>
    <p:sldId id="1097" r:id="rId28"/>
    <p:sldId id="1089" r:id="rId29"/>
    <p:sldId id="1090" r:id="rId30"/>
    <p:sldId id="1096" r:id="rId31"/>
    <p:sldId id="1091"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8EE"/>
    <a:srgbClr val="823F8D"/>
    <a:srgbClr val="D91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74CD9-3B7C-4284-9557-927913240C61}" v="16" dt="2022-01-11T07:43:35.322"/>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Normaali tyyli 3 - Korostu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97789"/>
  </p:normalViewPr>
  <p:slideViewPr>
    <p:cSldViewPr snapToGrid="0" snapToObjects="1">
      <p:cViewPr varScale="1">
        <p:scale>
          <a:sx n="145" d="100"/>
          <a:sy n="145" d="100"/>
        </p:scale>
        <p:origin x="546"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42" d="100"/>
          <a:sy n="142" d="100"/>
        </p:scale>
        <p:origin x="47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imaa Markus" userId="a87af898-46d2-447f-a8b1-a5ead49325f6" providerId="ADAL" clId="{1CA95DC6-48AC-4E0F-A9A2-80D1BB0B9A8E}"/>
    <pc:docChg chg="undo custSel addSld modSld">
      <pc:chgData name="Ylimaa Markus" userId="a87af898-46d2-447f-a8b1-a5ead49325f6" providerId="ADAL" clId="{1CA95DC6-48AC-4E0F-A9A2-80D1BB0B9A8E}" dt="2021-12-22T11:33:06.746" v="1677" actId="12"/>
      <pc:docMkLst>
        <pc:docMk/>
      </pc:docMkLst>
      <pc:sldChg chg="modSp add mod">
        <pc:chgData name="Ylimaa Markus" userId="a87af898-46d2-447f-a8b1-a5ead49325f6" providerId="ADAL" clId="{1CA95DC6-48AC-4E0F-A9A2-80D1BB0B9A8E}" dt="2021-12-14T13:11:43.653" v="877" actId="20577"/>
        <pc:sldMkLst>
          <pc:docMk/>
          <pc:sldMk cId="840664039" sldId="257"/>
        </pc:sldMkLst>
        <pc:spChg chg="mod">
          <ac:chgData name="Ylimaa Markus" userId="a87af898-46d2-447f-a8b1-a5ead49325f6" providerId="ADAL" clId="{1CA95DC6-48AC-4E0F-A9A2-80D1BB0B9A8E}" dt="2021-12-14T13:11:43.653" v="877" actId="20577"/>
          <ac:spMkLst>
            <pc:docMk/>
            <pc:sldMk cId="840664039" sldId="257"/>
            <ac:spMk id="2" creationId="{1070ABF6-3767-4EF1-96CE-30CCCB21B7D7}"/>
          </ac:spMkLst>
        </pc:spChg>
        <pc:spChg chg="mod">
          <ac:chgData name="Ylimaa Markus" userId="a87af898-46d2-447f-a8b1-a5ead49325f6" providerId="ADAL" clId="{1CA95DC6-48AC-4E0F-A9A2-80D1BB0B9A8E}" dt="2021-12-14T13:11:33.077" v="836" actId="20577"/>
          <ac:spMkLst>
            <pc:docMk/>
            <pc:sldMk cId="840664039" sldId="257"/>
            <ac:spMk id="58" creationId="{DE94557B-CCDD-44F4-B9F0-0B874F726A0C}"/>
          </ac:spMkLst>
        </pc:spChg>
      </pc:sldChg>
      <pc:sldChg chg="modSp mod">
        <pc:chgData name="Ylimaa Markus" userId="a87af898-46d2-447f-a8b1-a5ead49325f6" providerId="ADAL" clId="{1CA95DC6-48AC-4E0F-A9A2-80D1BB0B9A8E}" dt="2021-12-14T13:16:58.310" v="951" actId="20577"/>
        <pc:sldMkLst>
          <pc:docMk/>
          <pc:sldMk cId="1219943779" sldId="301"/>
        </pc:sldMkLst>
        <pc:spChg chg="mod">
          <ac:chgData name="Ylimaa Markus" userId="a87af898-46d2-447f-a8b1-a5ead49325f6" providerId="ADAL" clId="{1CA95DC6-48AC-4E0F-A9A2-80D1BB0B9A8E}" dt="2021-12-14T13:16:58.310" v="951" actId="20577"/>
          <ac:spMkLst>
            <pc:docMk/>
            <pc:sldMk cId="1219943779" sldId="301"/>
            <ac:spMk id="2" creationId="{B9FE3C2C-CE62-4390-A3D3-D12BF2D2CBB1}"/>
          </ac:spMkLst>
        </pc:spChg>
      </pc:sldChg>
      <pc:sldChg chg="modSp mod">
        <pc:chgData name="Ylimaa Markus" userId="a87af898-46d2-447f-a8b1-a5ead49325f6" providerId="ADAL" clId="{1CA95DC6-48AC-4E0F-A9A2-80D1BB0B9A8E}" dt="2021-12-22T11:33:06.746" v="1677" actId="12"/>
        <pc:sldMkLst>
          <pc:docMk/>
          <pc:sldMk cId="3057368568" sldId="303"/>
        </pc:sldMkLst>
        <pc:spChg chg="mod">
          <ac:chgData name="Ylimaa Markus" userId="a87af898-46d2-447f-a8b1-a5ead49325f6" providerId="ADAL" clId="{1CA95DC6-48AC-4E0F-A9A2-80D1BB0B9A8E}" dt="2021-12-14T13:18:08.304" v="1014" actId="20577"/>
          <ac:spMkLst>
            <pc:docMk/>
            <pc:sldMk cId="3057368568" sldId="303"/>
            <ac:spMk id="2" creationId="{BD7AA80E-F752-40EA-8E9A-DF76BE7AA27F}"/>
          </ac:spMkLst>
        </pc:spChg>
        <pc:spChg chg="mod">
          <ac:chgData name="Ylimaa Markus" userId="a87af898-46d2-447f-a8b1-a5ead49325f6" providerId="ADAL" clId="{1CA95DC6-48AC-4E0F-A9A2-80D1BB0B9A8E}" dt="2021-12-22T11:33:06.746" v="1677" actId="12"/>
          <ac:spMkLst>
            <pc:docMk/>
            <pc:sldMk cId="3057368568" sldId="303"/>
            <ac:spMk id="3" creationId="{D11292F4-F023-4D2D-802F-197F049AB544}"/>
          </ac:spMkLst>
        </pc:spChg>
      </pc:sldChg>
      <pc:sldChg chg="modSp mod">
        <pc:chgData name="Ylimaa Markus" userId="a87af898-46d2-447f-a8b1-a5ead49325f6" providerId="ADAL" clId="{1CA95DC6-48AC-4E0F-A9A2-80D1BB0B9A8E}" dt="2021-12-14T13:02:26.003" v="310" actId="20577"/>
        <pc:sldMkLst>
          <pc:docMk/>
          <pc:sldMk cId="1299730346" sldId="304"/>
        </pc:sldMkLst>
        <pc:spChg chg="mod">
          <ac:chgData name="Ylimaa Markus" userId="a87af898-46d2-447f-a8b1-a5ead49325f6" providerId="ADAL" clId="{1CA95DC6-48AC-4E0F-A9A2-80D1BB0B9A8E}" dt="2021-12-14T13:02:26.003" v="310" actId="20577"/>
          <ac:spMkLst>
            <pc:docMk/>
            <pc:sldMk cId="1299730346" sldId="304"/>
            <ac:spMk id="4" creationId="{6D91C2A4-3619-439D-92BE-C4BBB82D4E61}"/>
          </ac:spMkLst>
        </pc:spChg>
      </pc:sldChg>
      <pc:sldChg chg="delSp modSp mod">
        <pc:chgData name="Ylimaa Markus" userId="a87af898-46d2-447f-a8b1-a5ead49325f6" providerId="ADAL" clId="{1CA95DC6-48AC-4E0F-A9A2-80D1BB0B9A8E}" dt="2021-12-22T11:32:40.770" v="1667" actId="27636"/>
        <pc:sldMkLst>
          <pc:docMk/>
          <pc:sldMk cId="1163058784" sldId="311"/>
        </pc:sldMkLst>
        <pc:spChg chg="mod">
          <ac:chgData name="Ylimaa Markus" userId="a87af898-46d2-447f-a8b1-a5ead49325f6" providerId="ADAL" clId="{1CA95DC6-48AC-4E0F-A9A2-80D1BB0B9A8E}" dt="2021-12-22T11:32:40.770" v="1667" actId="27636"/>
          <ac:spMkLst>
            <pc:docMk/>
            <pc:sldMk cId="1163058784" sldId="311"/>
            <ac:spMk id="4" creationId="{579DFFCD-C995-4208-88C9-D20509AD6EAB}"/>
          </ac:spMkLst>
        </pc:spChg>
        <pc:picChg chg="del">
          <ac:chgData name="Ylimaa Markus" userId="a87af898-46d2-447f-a8b1-a5ead49325f6" providerId="ADAL" clId="{1CA95DC6-48AC-4E0F-A9A2-80D1BB0B9A8E}" dt="2021-12-22T11:32:29.485" v="1664" actId="478"/>
          <ac:picMkLst>
            <pc:docMk/>
            <pc:sldMk cId="1163058784" sldId="311"/>
            <ac:picMk id="6" creationId="{12B85DB5-7881-48A7-88F7-52FD049FE2B8}"/>
          </ac:picMkLst>
        </pc:picChg>
      </pc:sldChg>
      <pc:sldChg chg="addSp delSp modSp mod">
        <pc:chgData name="Ylimaa Markus" userId="a87af898-46d2-447f-a8b1-a5ead49325f6" providerId="ADAL" clId="{1CA95DC6-48AC-4E0F-A9A2-80D1BB0B9A8E}" dt="2021-12-14T14:02:59.123" v="1532" actId="1076"/>
        <pc:sldMkLst>
          <pc:docMk/>
          <pc:sldMk cId="2055875040" sldId="312"/>
        </pc:sldMkLst>
        <pc:graphicFrameChg chg="mod">
          <ac:chgData name="Ylimaa Markus" userId="a87af898-46d2-447f-a8b1-a5ead49325f6" providerId="ADAL" clId="{1CA95DC6-48AC-4E0F-A9A2-80D1BB0B9A8E}" dt="2021-12-14T14:02:45" v="1530"/>
          <ac:graphicFrameMkLst>
            <pc:docMk/>
            <pc:sldMk cId="2055875040" sldId="312"/>
            <ac:graphicFrameMk id="8" creationId="{19E56170-3CE1-45DE-801E-4C92262B2351}"/>
          </ac:graphicFrameMkLst>
        </pc:graphicFrameChg>
        <pc:picChg chg="add mod">
          <ac:chgData name="Ylimaa Markus" userId="a87af898-46d2-447f-a8b1-a5ead49325f6" providerId="ADAL" clId="{1CA95DC6-48AC-4E0F-A9A2-80D1BB0B9A8E}" dt="2021-12-14T13:13:44.809" v="881" actId="1076"/>
          <ac:picMkLst>
            <pc:docMk/>
            <pc:sldMk cId="2055875040" sldId="312"/>
            <ac:picMk id="5" creationId="{49E1BB13-27B5-4398-8983-F67389DEDED8}"/>
          </ac:picMkLst>
        </pc:picChg>
        <pc:picChg chg="add mod">
          <ac:chgData name="Ylimaa Markus" userId="a87af898-46d2-447f-a8b1-a5ead49325f6" providerId="ADAL" clId="{1CA95DC6-48AC-4E0F-A9A2-80D1BB0B9A8E}" dt="2021-12-14T13:14:05.642" v="884" actId="1076"/>
          <ac:picMkLst>
            <pc:docMk/>
            <pc:sldMk cId="2055875040" sldId="312"/>
            <ac:picMk id="7" creationId="{6A6A9FDA-A63B-46A7-B04E-44281E603E18}"/>
          </ac:picMkLst>
        </pc:picChg>
        <pc:picChg chg="add del mod">
          <ac:chgData name="Ylimaa Markus" userId="a87af898-46d2-447f-a8b1-a5ead49325f6" providerId="ADAL" clId="{1CA95DC6-48AC-4E0F-A9A2-80D1BB0B9A8E}" dt="2021-12-14T14:02:23.257" v="1527" actId="478"/>
          <ac:picMkLst>
            <pc:docMk/>
            <pc:sldMk cId="2055875040" sldId="312"/>
            <ac:picMk id="10" creationId="{4549AC76-66F0-48F3-A501-AF17B0989AF5}"/>
          </ac:picMkLst>
        </pc:picChg>
        <pc:picChg chg="add mod">
          <ac:chgData name="Ylimaa Markus" userId="a87af898-46d2-447f-a8b1-a5ead49325f6" providerId="ADAL" clId="{1CA95DC6-48AC-4E0F-A9A2-80D1BB0B9A8E}" dt="2021-12-14T14:02:59.123" v="1532" actId="1076"/>
          <ac:picMkLst>
            <pc:docMk/>
            <pc:sldMk cId="2055875040" sldId="312"/>
            <ac:picMk id="12" creationId="{153FD97E-6343-4DB4-BBAC-8AEB75903B47}"/>
          </ac:picMkLst>
        </pc:picChg>
      </pc:sldChg>
      <pc:sldChg chg="add">
        <pc:chgData name="Ylimaa Markus" userId="a87af898-46d2-447f-a8b1-a5ead49325f6" providerId="ADAL" clId="{1CA95DC6-48AC-4E0F-A9A2-80D1BB0B9A8E}" dt="2021-12-13T12:28:40.554" v="3"/>
        <pc:sldMkLst>
          <pc:docMk/>
          <pc:sldMk cId="3200757468" sldId="318"/>
        </pc:sldMkLst>
      </pc:sldChg>
      <pc:sldChg chg="addSp delSp modSp add mod modClrScheme chgLayout">
        <pc:chgData name="Ylimaa Markus" userId="a87af898-46d2-447f-a8b1-a5ead49325f6" providerId="ADAL" clId="{1CA95DC6-48AC-4E0F-A9A2-80D1BB0B9A8E}" dt="2021-12-14T13:10:28.086" v="793" actId="20577"/>
        <pc:sldMkLst>
          <pc:docMk/>
          <pc:sldMk cId="2750021770" sldId="319"/>
        </pc:sldMkLst>
        <pc:spChg chg="add del mod ord">
          <ac:chgData name="Ylimaa Markus" userId="a87af898-46d2-447f-a8b1-a5ead49325f6" providerId="ADAL" clId="{1CA95DC6-48AC-4E0F-A9A2-80D1BB0B9A8E}" dt="2021-12-14T13:07:29.350" v="396" actId="700"/>
          <ac:spMkLst>
            <pc:docMk/>
            <pc:sldMk cId="2750021770" sldId="319"/>
            <ac:spMk id="2" creationId="{02CCF2E1-E5EC-4886-8F12-A1E440166502}"/>
          </ac:spMkLst>
        </pc:spChg>
        <pc:spChg chg="add del mod ord">
          <ac:chgData name="Ylimaa Markus" userId="a87af898-46d2-447f-a8b1-a5ead49325f6" providerId="ADAL" clId="{1CA95DC6-48AC-4E0F-A9A2-80D1BB0B9A8E}" dt="2021-12-14T13:07:29.350" v="396" actId="700"/>
          <ac:spMkLst>
            <pc:docMk/>
            <pc:sldMk cId="2750021770" sldId="319"/>
            <ac:spMk id="4" creationId="{B4FA4A86-228E-44CE-8A75-603590A48179}"/>
          </ac:spMkLst>
        </pc:spChg>
        <pc:spChg chg="add del mod ord">
          <ac:chgData name="Ylimaa Markus" userId="a87af898-46d2-447f-a8b1-a5ead49325f6" providerId="ADAL" clId="{1CA95DC6-48AC-4E0F-A9A2-80D1BB0B9A8E}" dt="2021-12-14T13:07:29.350" v="396" actId="700"/>
          <ac:spMkLst>
            <pc:docMk/>
            <pc:sldMk cId="2750021770" sldId="319"/>
            <ac:spMk id="6" creationId="{4C4A3DFE-6FFD-479E-ABB5-12C080DB2555}"/>
          </ac:spMkLst>
        </pc:spChg>
        <pc:spChg chg="add del mod ord">
          <ac:chgData name="Ylimaa Markus" userId="a87af898-46d2-447f-a8b1-a5ead49325f6" providerId="ADAL" clId="{1CA95DC6-48AC-4E0F-A9A2-80D1BB0B9A8E}" dt="2021-12-14T13:07:28.056" v="394" actId="700"/>
          <ac:spMkLst>
            <pc:docMk/>
            <pc:sldMk cId="2750021770" sldId="319"/>
            <ac:spMk id="7" creationId="{A28C5491-2429-4861-818F-CB538869C8C2}"/>
          </ac:spMkLst>
        </pc:spChg>
        <pc:spChg chg="add del mod ord">
          <ac:chgData name="Ylimaa Markus" userId="a87af898-46d2-447f-a8b1-a5ead49325f6" providerId="ADAL" clId="{1CA95DC6-48AC-4E0F-A9A2-80D1BB0B9A8E}" dt="2021-12-14T13:07:28.056" v="394" actId="700"/>
          <ac:spMkLst>
            <pc:docMk/>
            <pc:sldMk cId="2750021770" sldId="319"/>
            <ac:spMk id="9" creationId="{BBEADAB4-78F5-40EB-9D73-E1121E102C17}"/>
          </ac:spMkLst>
        </pc:spChg>
        <pc:spChg chg="add mod">
          <ac:chgData name="Ylimaa Markus" userId="a87af898-46d2-447f-a8b1-a5ead49325f6" providerId="ADAL" clId="{1CA95DC6-48AC-4E0F-A9A2-80D1BB0B9A8E}" dt="2021-12-14T13:10:28.086" v="793" actId="20577"/>
          <ac:spMkLst>
            <pc:docMk/>
            <pc:sldMk cId="2750021770" sldId="319"/>
            <ac:spMk id="35" creationId="{2419DB55-2AAE-49A9-8AA4-0B2D46C5A0FC}"/>
          </ac:spMkLst>
        </pc:spChg>
        <pc:picChg chg="mod">
          <ac:chgData name="Ylimaa Markus" userId="a87af898-46d2-447f-a8b1-a5ead49325f6" providerId="ADAL" clId="{1CA95DC6-48AC-4E0F-A9A2-80D1BB0B9A8E}" dt="2021-12-14T13:07:28.697" v="395" actId="1076"/>
          <ac:picMkLst>
            <pc:docMk/>
            <pc:sldMk cId="2750021770" sldId="319"/>
            <ac:picMk id="3" creationId="{809DA35D-FA9B-B044-A231-2E1077A4933A}"/>
          </ac:picMkLst>
        </pc:picChg>
      </pc:sldChg>
      <pc:sldChg chg="modSp mod">
        <pc:chgData name="Ylimaa Markus" userId="a87af898-46d2-447f-a8b1-a5ead49325f6" providerId="ADAL" clId="{1CA95DC6-48AC-4E0F-A9A2-80D1BB0B9A8E}" dt="2021-12-14T13:16:16.512" v="937" actId="5793"/>
        <pc:sldMkLst>
          <pc:docMk/>
          <pc:sldMk cId="426827589" sldId="1084"/>
        </pc:sldMkLst>
        <pc:spChg chg="mod">
          <ac:chgData name="Ylimaa Markus" userId="a87af898-46d2-447f-a8b1-a5ead49325f6" providerId="ADAL" clId="{1CA95DC6-48AC-4E0F-A9A2-80D1BB0B9A8E}" dt="2021-12-14T13:16:12.795" v="936" actId="20577"/>
          <ac:spMkLst>
            <pc:docMk/>
            <pc:sldMk cId="426827589" sldId="1084"/>
            <ac:spMk id="3" creationId="{95C1E042-857E-4246-A989-25B138F2A903}"/>
          </ac:spMkLst>
        </pc:spChg>
        <pc:spChg chg="mod">
          <ac:chgData name="Ylimaa Markus" userId="a87af898-46d2-447f-a8b1-a5ead49325f6" providerId="ADAL" clId="{1CA95DC6-48AC-4E0F-A9A2-80D1BB0B9A8E}" dt="2021-12-14T13:16:16.512" v="937" actId="5793"/>
          <ac:spMkLst>
            <pc:docMk/>
            <pc:sldMk cId="426827589" sldId="1084"/>
            <ac:spMk id="5" creationId="{DDA9F7AD-31A9-48EB-BF0D-C94D680A2413}"/>
          </ac:spMkLst>
        </pc:spChg>
      </pc:sldChg>
      <pc:sldChg chg="modSp mod">
        <pc:chgData name="Ylimaa Markus" userId="a87af898-46d2-447f-a8b1-a5ead49325f6" providerId="ADAL" clId="{1CA95DC6-48AC-4E0F-A9A2-80D1BB0B9A8E}" dt="2021-12-14T13:18:24.593" v="1051" actId="20577"/>
        <pc:sldMkLst>
          <pc:docMk/>
          <pc:sldMk cId="3073878280" sldId="1085"/>
        </pc:sldMkLst>
        <pc:spChg chg="mod">
          <ac:chgData name="Ylimaa Markus" userId="a87af898-46d2-447f-a8b1-a5ead49325f6" providerId="ADAL" clId="{1CA95DC6-48AC-4E0F-A9A2-80D1BB0B9A8E}" dt="2021-12-14T13:18:24.593" v="1051" actId="20577"/>
          <ac:spMkLst>
            <pc:docMk/>
            <pc:sldMk cId="3073878280" sldId="1085"/>
            <ac:spMk id="2" creationId="{79946693-0DD4-4231-8A81-2872EAABE6D3}"/>
          </ac:spMkLst>
        </pc:spChg>
      </pc:sldChg>
      <pc:sldChg chg="modSp mod">
        <pc:chgData name="Ylimaa Markus" userId="a87af898-46d2-447f-a8b1-a5ead49325f6" providerId="ADAL" clId="{1CA95DC6-48AC-4E0F-A9A2-80D1BB0B9A8E}" dt="2021-12-15T13:53:13.776" v="1663" actId="20577"/>
        <pc:sldMkLst>
          <pc:docMk/>
          <pc:sldMk cId="2699657480" sldId="1086"/>
        </pc:sldMkLst>
        <pc:spChg chg="mod">
          <ac:chgData name="Ylimaa Markus" userId="a87af898-46d2-447f-a8b1-a5ead49325f6" providerId="ADAL" clId="{1CA95DC6-48AC-4E0F-A9A2-80D1BB0B9A8E}" dt="2021-12-14T13:17:08.046" v="973" actId="20577"/>
          <ac:spMkLst>
            <pc:docMk/>
            <pc:sldMk cId="2699657480" sldId="1086"/>
            <ac:spMk id="2" creationId="{93D2B8DF-0E6C-410D-8B27-E1030C2B1317}"/>
          </ac:spMkLst>
        </pc:spChg>
        <pc:spChg chg="mod">
          <ac:chgData name="Ylimaa Markus" userId="a87af898-46d2-447f-a8b1-a5ead49325f6" providerId="ADAL" clId="{1CA95DC6-48AC-4E0F-A9A2-80D1BB0B9A8E}" dt="2021-12-15T13:53:13.776" v="1663" actId="20577"/>
          <ac:spMkLst>
            <pc:docMk/>
            <pc:sldMk cId="2699657480" sldId="1086"/>
            <ac:spMk id="4" creationId="{8ACC9D67-A158-4B0F-8E35-3F23B2E4ED38}"/>
          </ac:spMkLst>
        </pc:spChg>
      </pc:sldChg>
      <pc:sldChg chg="addSp delSp modSp mod">
        <pc:chgData name="Ylimaa Markus" userId="a87af898-46d2-447f-a8b1-a5ead49325f6" providerId="ADAL" clId="{1CA95DC6-48AC-4E0F-A9A2-80D1BB0B9A8E}" dt="2021-12-14T14:03:39.117" v="1534" actId="478"/>
        <pc:sldMkLst>
          <pc:docMk/>
          <pc:sldMk cId="4236408695" sldId="1087"/>
        </pc:sldMkLst>
        <pc:spChg chg="mod">
          <ac:chgData name="Ylimaa Markus" userId="a87af898-46d2-447f-a8b1-a5ead49325f6" providerId="ADAL" clId="{1CA95DC6-48AC-4E0F-A9A2-80D1BB0B9A8E}" dt="2021-12-14T13:19:51.901" v="1087" actId="20577"/>
          <ac:spMkLst>
            <pc:docMk/>
            <pc:sldMk cId="4236408695" sldId="1087"/>
            <ac:spMk id="2" creationId="{C9775F22-88A7-49E5-A4A5-E2AA51E23E59}"/>
          </ac:spMkLst>
        </pc:spChg>
        <pc:spChg chg="add del mod">
          <ac:chgData name="Ylimaa Markus" userId="a87af898-46d2-447f-a8b1-a5ead49325f6" providerId="ADAL" clId="{1CA95DC6-48AC-4E0F-A9A2-80D1BB0B9A8E}" dt="2021-12-14T14:03:39.117" v="1534" actId="478"/>
          <ac:spMkLst>
            <pc:docMk/>
            <pc:sldMk cId="4236408695" sldId="1087"/>
            <ac:spMk id="5" creationId="{01EAF7A6-A774-4E18-8DEF-357DF8E251E2}"/>
          </ac:spMkLst>
        </pc:spChg>
      </pc:sldChg>
      <pc:sldChg chg="modSp mod">
        <pc:chgData name="Ylimaa Markus" userId="a87af898-46d2-447f-a8b1-a5ead49325f6" providerId="ADAL" clId="{1CA95DC6-48AC-4E0F-A9A2-80D1BB0B9A8E}" dt="2021-12-14T13:17:26.196" v="974" actId="20577"/>
        <pc:sldMkLst>
          <pc:docMk/>
          <pc:sldMk cId="3540426105" sldId="1088"/>
        </pc:sldMkLst>
        <pc:spChg chg="mod">
          <ac:chgData name="Ylimaa Markus" userId="a87af898-46d2-447f-a8b1-a5ead49325f6" providerId="ADAL" clId="{1CA95DC6-48AC-4E0F-A9A2-80D1BB0B9A8E}" dt="2021-12-14T13:17:26.196" v="974" actId="20577"/>
          <ac:spMkLst>
            <pc:docMk/>
            <pc:sldMk cId="3540426105" sldId="1088"/>
            <ac:spMk id="2" creationId="{D0679C0A-89E9-4BC5-98D5-FD05721BB17D}"/>
          </ac:spMkLst>
        </pc:spChg>
      </pc:sldChg>
      <pc:sldChg chg="modSp mod">
        <pc:chgData name="Ylimaa Markus" userId="a87af898-46d2-447f-a8b1-a5ead49325f6" providerId="ADAL" clId="{1CA95DC6-48AC-4E0F-A9A2-80D1BB0B9A8E}" dt="2021-12-14T13:25:24.492" v="1126" actId="20577"/>
        <pc:sldMkLst>
          <pc:docMk/>
          <pc:sldMk cId="314012635" sldId="1090"/>
        </pc:sldMkLst>
        <pc:spChg chg="mod">
          <ac:chgData name="Ylimaa Markus" userId="a87af898-46d2-447f-a8b1-a5ead49325f6" providerId="ADAL" clId="{1CA95DC6-48AC-4E0F-A9A2-80D1BB0B9A8E}" dt="2021-12-14T13:25:24.492" v="1126" actId="20577"/>
          <ac:spMkLst>
            <pc:docMk/>
            <pc:sldMk cId="314012635" sldId="1090"/>
            <ac:spMk id="3" creationId="{A7443837-0EC0-4A5B-B3F7-EC02E9077A41}"/>
          </ac:spMkLst>
        </pc:spChg>
      </pc:sldChg>
      <pc:sldChg chg="modSp mod">
        <pc:chgData name="Ylimaa Markus" userId="a87af898-46d2-447f-a8b1-a5ead49325f6" providerId="ADAL" clId="{1CA95DC6-48AC-4E0F-A9A2-80D1BB0B9A8E}" dt="2021-12-15T06:22:25.463" v="1607" actId="20577"/>
        <pc:sldMkLst>
          <pc:docMk/>
          <pc:sldMk cId="1890134632" sldId="1094"/>
        </pc:sldMkLst>
        <pc:spChg chg="mod">
          <ac:chgData name="Ylimaa Markus" userId="a87af898-46d2-447f-a8b1-a5ead49325f6" providerId="ADAL" clId="{1CA95DC6-48AC-4E0F-A9A2-80D1BB0B9A8E}" dt="2021-12-15T06:22:25.463" v="1607" actId="20577"/>
          <ac:spMkLst>
            <pc:docMk/>
            <pc:sldMk cId="1890134632" sldId="1094"/>
            <ac:spMk id="4" creationId="{D7E52E87-84F8-4FD0-895D-0D1591AFAD58}"/>
          </ac:spMkLst>
        </pc:spChg>
      </pc:sldChg>
      <pc:sldChg chg="add">
        <pc:chgData name="Ylimaa Markus" userId="a87af898-46d2-447f-a8b1-a5ead49325f6" providerId="ADAL" clId="{1CA95DC6-48AC-4E0F-A9A2-80D1BB0B9A8E}" dt="2021-12-13T12:28:10.402" v="1"/>
        <pc:sldMkLst>
          <pc:docMk/>
          <pc:sldMk cId="1904527945" sldId="1095"/>
        </pc:sldMkLst>
      </pc:sldChg>
      <pc:sldChg chg="modSp new mod">
        <pc:chgData name="Ylimaa Markus" userId="a87af898-46d2-447f-a8b1-a5ead49325f6" providerId="ADAL" clId="{1CA95DC6-48AC-4E0F-A9A2-80D1BB0B9A8E}" dt="2021-12-15T07:30:23.406" v="1661" actId="20577"/>
        <pc:sldMkLst>
          <pc:docMk/>
          <pc:sldMk cId="895323165" sldId="1096"/>
        </pc:sldMkLst>
        <pc:spChg chg="mod">
          <ac:chgData name="Ylimaa Markus" userId="a87af898-46d2-447f-a8b1-a5ead49325f6" providerId="ADAL" clId="{1CA95DC6-48AC-4E0F-A9A2-80D1BB0B9A8E}" dt="2021-12-14T13:27:31.520" v="1506" actId="20577"/>
          <ac:spMkLst>
            <pc:docMk/>
            <pc:sldMk cId="895323165" sldId="1096"/>
            <ac:spMk id="2" creationId="{BB183747-374E-4299-8210-3F03B562205C}"/>
          </ac:spMkLst>
        </pc:spChg>
        <pc:spChg chg="mod">
          <ac:chgData name="Ylimaa Markus" userId="a87af898-46d2-447f-a8b1-a5ead49325f6" providerId="ADAL" clId="{1CA95DC6-48AC-4E0F-A9A2-80D1BB0B9A8E}" dt="2021-12-15T07:30:23.406" v="1661" actId="20577"/>
          <ac:spMkLst>
            <pc:docMk/>
            <pc:sldMk cId="895323165" sldId="1096"/>
            <ac:spMk id="3" creationId="{3C45C26A-27A8-48F8-9DC9-5C126A27A171}"/>
          </ac:spMkLst>
        </pc:spChg>
      </pc:sldChg>
      <pc:sldChg chg="addSp delSp modSp add mod modClrScheme chgLayout">
        <pc:chgData name="Ylimaa Markus" userId="a87af898-46d2-447f-a8b1-a5ead49325f6" providerId="ADAL" clId="{1CA95DC6-48AC-4E0F-A9A2-80D1BB0B9A8E}" dt="2021-12-14T14:04:10.359" v="1537" actId="700"/>
        <pc:sldMkLst>
          <pc:docMk/>
          <pc:sldMk cId="2070183690" sldId="1097"/>
        </pc:sldMkLst>
        <pc:spChg chg="mod ord">
          <ac:chgData name="Ylimaa Markus" userId="a87af898-46d2-447f-a8b1-a5ead49325f6" providerId="ADAL" clId="{1CA95DC6-48AC-4E0F-A9A2-80D1BB0B9A8E}" dt="2021-12-14T14:04:10.359" v="1537" actId="700"/>
          <ac:spMkLst>
            <pc:docMk/>
            <pc:sldMk cId="2070183690" sldId="1097"/>
            <ac:spMk id="2" creationId="{267D7D32-A9D0-42C6-9FF9-9BED5BC19614}"/>
          </ac:spMkLst>
        </pc:spChg>
        <pc:spChg chg="add del mod ord">
          <ac:chgData name="Ylimaa Markus" userId="a87af898-46d2-447f-a8b1-a5ead49325f6" providerId="ADAL" clId="{1CA95DC6-48AC-4E0F-A9A2-80D1BB0B9A8E}" dt="2021-12-14T14:04:10.359" v="1537" actId="700"/>
          <ac:spMkLst>
            <pc:docMk/>
            <pc:sldMk cId="2070183690" sldId="1097"/>
            <ac:spMk id="3" creationId="{946906AD-F5B9-472E-8F9E-1BC267C65AC5}"/>
          </ac:spMkLst>
        </pc:spChg>
      </pc:sldChg>
    </pc:docChg>
  </pc:docChgLst>
  <pc:docChgLst>
    <pc:chgData name="Östergård Annika" userId="0b022a8d-87a3-4950-90c0-af636519e589" providerId="ADAL" clId="{41474CD9-3B7C-4284-9557-927913240C61}"/>
    <pc:docChg chg="undo custSel modSld">
      <pc:chgData name="Östergård Annika" userId="0b022a8d-87a3-4950-90c0-af636519e589" providerId="ADAL" clId="{41474CD9-3B7C-4284-9557-927913240C61}" dt="2022-01-11T07:47:55.867" v="435" actId="20577"/>
      <pc:docMkLst>
        <pc:docMk/>
      </pc:docMkLst>
      <pc:sldChg chg="modSp mod">
        <pc:chgData name="Östergård Annika" userId="0b022a8d-87a3-4950-90c0-af636519e589" providerId="ADAL" clId="{41474CD9-3B7C-4284-9557-927913240C61}" dt="2022-01-11T07:10:33.070" v="3" actId="20577"/>
        <pc:sldMkLst>
          <pc:docMk/>
          <pc:sldMk cId="975696438" sldId="256"/>
        </pc:sldMkLst>
        <pc:spChg chg="mod">
          <ac:chgData name="Östergård Annika" userId="0b022a8d-87a3-4950-90c0-af636519e589" providerId="ADAL" clId="{41474CD9-3B7C-4284-9557-927913240C61}" dt="2022-01-11T07:10:33.070" v="3" actId="20577"/>
          <ac:spMkLst>
            <pc:docMk/>
            <pc:sldMk cId="975696438" sldId="256"/>
            <ac:spMk id="5" creationId="{61358FC4-39CB-C944-BD0C-ECAF5EDC2ADB}"/>
          </ac:spMkLst>
        </pc:spChg>
      </pc:sldChg>
      <pc:sldChg chg="modSp mod">
        <pc:chgData name="Östergård Annika" userId="0b022a8d-87a3-4950-90c0-af636519e589" providerId="ADAL" clId="{41474CD9-3B7C-4284-9557-927913240C61}" dt="2022-01-11T07:22:46.253" v="164" actId="20577"/>
        <pc:sldMkLst>
          <pc:docMk/>
          <pc:sldMk cId="840664039" sldId="257"/>
        </pc:sldMkLst>
        <pc:spChg chg="mod">
          <ac:chgData name="Östergård Annika" userId="0b022a8d-87a3-4950-90c0-af636519e589" providerId="ADAL" clId="{41474CD9-3B7C-4284-9557-927913240C61}" dt="2022-01-11T07:22:46.253" v="164" actId="20577"/>
          <ac:spMkLst>
            <pc:docMk/>
            <pc:sldMk cId="840664039" sldId="257"/>
            <ac:spMk id="58" creationId="{DE94557B-CCDD-44F4-B9F0-0B874F726A0C}"/>
          </ac:spMkLst>
        </pc:spChg>
        <pc:spChg chg="mod">
          <ac:chgData name="Östergård Annika" userId="0b022a8d-87a3-4950-90c0-af636519e589" providerId="ADAL" clId="{41474CD9-3B7C-4284-9557-927913240C61}" dt="2022-01-11T07:21:23.249" v="161" actId="20577"/>
          <ac:spMkLst>
            <pc:docMk/>
            <pc:sldMk cId="840664039" sldId="257"/>
            <ac:spMk id="79" creationId="{9E0B1E92-4F08-E244-80E7-9588409DC92A}"/>
          </ac:spMkLst>
        </pc:spChg>
        <pc:spChg chg="mod">
          <ac:chgData name="Östergård Annika" userId="0b022a8d-87a3-4950-90c0-af636519e589" providerId="ADAL" clId="{41474CD9-3B7C-4284-9557-927913240C61}" dt="2022-01-11T07:21:38.611" v="163" actId="20577"/>
          <ac:spMkLst>
            <pc:docMk/>
            <pc:sldMk cId="840664039" sldId="257"/>
            <ac:spMk id="80" creationId="{8F2B2095-94E4-D24D-9435-30837E9C371A}"/>
          </ac:spMkLst>
        </pc:spChg>
      </pc:sldChg>
      <pc:sldChg chg="modSp mod">
        <pc:chgData name="Östergård Annika" userId="0b022a8d-87a3-4950-90c0-af636519e589" providerId="ADAL" clId="{41474CD9-3B7C-4284-9557-927913240C61}" dt="2022-01-11T07:12:22.389" v="39" actId="20577"/>
        <pc:sldMkLst>
          <pc:docMk/>
          <pc:sldMk cId="3387899556" sldId="295"/>
        </pc:sldMkLst>
        <pc:spChg chg="mod">
          <ac:chgData name="Östergård Annika" userId="0b022a8d-87a3-4950-90c0-af636519e589" providerId="ADAL" clId="{41474CD9-3B7C-4284-9557-927913240C61}" dt="2022-01-11T07:10:58.811" v="5" actId="20577"/>
          <ac:spMkLst>
            <pc:docMk/>
            <pc:sldMk cId="3387899556" sldId="295"/>
            <ac:spMk id="4" creationId="{C53FD422-7A7C-4D14-AC17-2D00A2395251}"/>
          </ac:spMkLst>
        </pc:spChg>
        <pc:spChg chg="mod">
          <ac:chgData name="Östergård Annika" userId="0b022a8d-87a3-4950-90c0-af636519e589" providerId="ADAL" clId="{41474CD9-3B7C-4284-9557-927913240C61}" dt="2022-01-11T07:12:22.389" v="39" actId="20577"/>
          <ac:spMkLst>
            <pc:docMk/>
            <pc:sldMk cId="3387899556" sldId="295"/>
            <ac:spMk id="5" creationId="{9E286EBC-9C80-4B99-B71C-2DC47D8193B2}"/>
          </ac:spMkLst>
        </pc:spChg>
      </pc:sldChg>
      <pc:sldChg chg="modSp mod">
        <pc:chgData name="Östergård Annika" userId="0b022a8d-87a3-4950-90c0-af636519e589" providerId="ADAL" clId="{41474CD9-3B7C-4284-9557-927913240C61}" dt="2022-01-11T07:34:04.312" v="264" actId="20577"/>
        <pc:sldMkLst>
          <pc:docMk/>
          <pc:sldMk cId="91288360" sldId="299"/>
        </pc:sldMkLst>
        <pc:spChg chg="mod">
          <ac:chgData name="Östergård Annika" userId="0b022a8d-87a3-4950-90c0-af636519e589" providerId="ADAL" clId="{41474CD9-3B7C-4284-9557-927913240C61}" dt="2022-01-11T07:32:50.631" v="238" actId="20577"/>
          <ac:spMkLst>
            <pc:docMk/>
            <pc:sldMk cId="91288360" sldId="299"/>
            <ac:spMk id="2" creationId="{DCAEB9BE-3508-493B-A5AA-C9BCAFCEECB9}"/>
          </ac:spMkLst>
        </pc:spChg>
        <pc:spChg chg="mod">
          <ac:chgData name="Östergård Annika" userId="0b022a8d-87a3-4950-90c0-af636519e589" providerId="ADAL" clId="{41474CD9-3B7C-4284-9557-927913240C61}" dt="2022-01-11T07:32:42.827" v="227" actId="20577"/>
          <ac:spMkLst>
            <pc:docMk/>
            <pc:sldMk cId="91288360" sldId="299"/>
            <ac:spMk id="5" creationId="{559D5155-6F30-4D65-9B2D-86B57D15F170}"/>
          </ac:spMkLst>
        </pc:spChg>
        <pc:spChg chg="mod">
          <ac:chgData name="Östergård Annika" userId="0b022a8d-87a3-4950-90c0-af636519e589" providerId="ADAL" clId="{41474CD9-3B7C-4284-9557-927913240C61}" dt="2022-01-11T07:34:04.312" v="264" actId="20577"/>
          <ac:spMkLst>
            <pc:docMk/>
            <pc:sldMk cId="91288360" sldId="299"/>
            <ac:spMk id="6" creationId="{BED8DFC2-70D7-4A33-8C32-825754B3BD8D}"/>
          </ac:spMkLst>
        </pc:spChg>
      </pc:sldChg>
      <pc:sldChg chg="modSp mod">
        <pc:chgData name="Östergård Annika" userId="0b022a8d-87a3-4950-90c0-af636519e589" providerId="ADAL" clId="{41474CD9-3B7C-4284-9557-927913240C61}" dt="2022-01-11T07:34:47.566" v="271" actId="20577"/>
        <pc:sldMkLst>
          <pc:docMk/>
          <pc:sldMk cId="1219943779" sldId="301"/>
        </pc:sldMkLst>
        <pc:spChg chg="mod">
          <ac:chgData name="Östergård Annika" userId="0b022a8d-87a3-4950-90c0-af636519e589" providerId="ADAL" clId="{41474CD9-3B7C-4284-9557-927913240C61}" dt="2022-01-11T07:34:47.566" v="271" actId="20577"/>
          <ac:spMkLst>
            <pc:docMk/>
            <pc:sldMk cId="1219943779" sldId="301"/>
            <ac:spMk id="9" creationId="{F111A33F-8F26-4689-9D0B-05EADE925510}"/>
          </ac:spMkLst>
        </pc:spChg>
      </pc:sldChg>
      <pc:sldChg chg="modSp mod">
        <pc:chgData name="Östergård Annika" userId="0b022a8d-87a3-4950-90c0-af636519e589" providerId="ADAL" clId="{41474CD9-3B7C-4284-9557-927913240C61}" dt="2022-01-11T07:14:02.036" v="130" actId="20577"/>
        <pc:sldMkLst>
          <pc:docMk/>
          <pc:sldMk cId="1299730346" sldId="304"/>
        </pc:sldMkLst>
        <pc:spChg chg="mod">
          <ac:chgData name="Östergård Annika" userId="0b022a8d-87a3-4950-90c0-af636519e589" providerId="ADAL" clId="{41474CD9-3B7C-4284-9557-927913240C61}" dt="2022-01-11T07:14:02.036" v="130" actId="20577"/>
          <ac:spMkLst>
            <pc:docMk/>
            <pc:sldMk cId="1299730346" sldId="304"/>
            <ac:spMk id="4" creationId="{6D91C2A4-3619-439D-92BE-C4BBB82D4E61}"/>
          </ac:spMkLst>
        </pc:spChg>
      </pc:sldChg>
      <pc:sldChg chg="modSp mod">
        <pc:chgData name="Östergård Annika" userId="0b022a8d-87a3-4950-90c0-af636519e589" providerId="ADAL" clId="{41474CD9-3B7C-4284-9557-927913240C61}" dt="2022-01-11T07:12:56.910" v="113" actId="6549"/>
        <pc:sldMkLst>
          <pc:docMk/>
          <pc:sldMk cId="517413025" sldId="310"/>
        </pc:sldMkLst>
        <pc:spChg chg="mod">
          <ac:chgData name="Östergård Annika" userId="0b022a8d-87a3-4950-90c0-af636519e589" providerId="ADAL" clId="{41474CD9-3B7C-4284-9557-927913240C61}" dt="2022-01-11T07:12:56.910" v="113" actId="6549"/>
          <ac:spMkLst>
            <pc:docMk/>
            <pc:sldMk cId="517413025" sldId="310"/>
            <ac:spMk id="6" creationId="{B1FDFBB6-0F07-4735-82FE-3BEABCBD618C}"/>
          </ac:spMkLst>
        </pc:spChg>
      </pc:sldChg>
      <pc:sldChg chg="modSp">
        <pc:chgData name="Östergård Annika" userId="0b022a8d-87a3-4950-90c0-af636519e589" providerId="ADAL" clId="{41474CD9-3B7C-4284-9557-927913240C61}" dt="2022-01-11T07:24:49.535" v="178"/>
        <pc:sldMkLst>
          <pc:docMk/>
          <pc:sldMk cId="2055875040" sldId="312"/>
        </pc:sldMkLst>
        <pc:graphicFrameChg chg="mod">
          <ac:chgData name="Östergård Annika" userId="0b022a8d-87a3-4950-90c0-af636519e589" providerId="ADAL" clId="{41474CD9-3B7C-4284-9557-927913240C61}" dt="2022-01-11T07:24:49.535" v="178"/>
          <ac:graphicFrameMkLst>
            <pc:docMk/>
            <pc:sldMk cId="2055875040" sldId="312"/>
            <ac:graphicFrameMk id="8" creationId="{19E56170-3CE1-45DE-801E-4C92262B2351}"/>
          </ac:graphicFrameMkLst>
        </pc:graphicFrameChg>
      </pc:sldChg>
      <pc:sldChg chg="modSp mod">
        <pc:chgData name="Östergård Annika" userId="0b022a8d-87a3-4950-90c0-af636519e589" providerId="ADAL" clId="{41474CD9-3B7C-4284-9557-927913240C61}" dt="2022-01-11T07:23:54.367" v="165" actId="20577"/>
        <pc:sldMkLst>
          <pc:docMk/>
          <pc:sldMk cId="3200757468" sldId="318"/>
        </pc:sldMkLst>
        <pc:spChg chg="mod">
          <ac:chgData name="Östergård Annika" userId="0b022a8d-87a3-4950-90c0-af636519e589" providerId="ADAL" clId="{41474CD9-3B7C-4284-9557-927913240C61}" dt="2022-01-11T07:23:54.367" v="165" actId="20577"/>
          <ac:spMkLst>
            <pc:docMk/>
            <pc:sldMk cId="3200757468" sldId="318"/>
            <ac:spMk id="11" creationId="{3C584790-A286-486A-99C9-2BE549D03376}"/>
          </ac:spMkLst>
        </pc:spChg>
      </pc:sldChg>
      <pc:sldChg chg="modSp mod">
        <pc:chgData name="Östergård Annika" userId="0b022a8d-87a3-4950-90c0-af636519e589" providerId="ADAL" clId="{41474CD9-3B7C-4284-9557-927913240C61}" dt="2022-01-11T07:15:53.596" v="131" actId="20577"/>
        <pc:sldMkLst>
          <pc:docMk/>
          <pc:sldMk cId="2750021770" sldId="319"/>
        </pc:sldMkLst>
        <pc:spChg chg="mod">
          <ac:chgData name="Östergård Annika" userId="0b022a8d-87a3-4950-90c0-af636519e589" providerId="ADAL" clId="{41474CD9-3B7C-4284-9557-927913240C61}" dt="2022-01-11T07:15:53.596" v="131" actId="20577"/>
          <ac:spMkLst>
            <pc:docMk/>
            <pc:sldMk cId="2750021770" sldId="319"/>
            <ac:spMk id="76" creationId="{FD4242F1-8C4B-4A15-8FE9-72646FD3B8D4}"/>
          </ac:spMkLst>
        </pc:spChg>
      </pc:sldChg>
      <pc:sldChg chg="modSp mod">
        <pc:chgData name="Östergård Annika" userId="0b022a8d-87a3-4950-90c0-af636519e589" providerId="ADAL" clId="{41474CD9-3B7C-4284-9557-927913240C61}" dt="2022-01-11T07:26:46.769" v="187" actId="20577"/>
        <pc:sldMkLst>
          <pc:docMk/>
          <pc:sldMk cId="484862704" sldId="1083"/>
        </pc:sldMkLst>
        <pc:spChg chg="mod">
          <ac:chgData name="Östergård Annika" userId="0b022a8d-87a3-4950-90c0-af636519e589" providerId="ADAL" clId="{41474CD9-3B7C-4284-9557-927913240C61}" dt="2022-01-11T07:26:41.118" v="186" actId="20577"/>
          <ac:spMkLst>
            <pc:docMk/>
            <pc:sldMk cId="484862704" sldId="1083"/>
            <ac:spMk id="54" creationId="{78EB644C-E826-4D84-B5F2-6762529ACDA5}"/>
          </ac:spMkLst>
        </pc:spChg>
        <pc:spChg chg="mod">
          <ac:chgData name="Östergård Annika" userId="0b022a8d-87a3-4950-90c0-af636519e589" providerId="ADAL" clId="{41474CD9-3B7C-4284-9557-927913240C61}" dt="2022-01-11T07:26:46.769" v="187" actId="20577"/>
          <ac:spMkLst>
            <pc:docMk/>
            <pc:sldMk cId="484862704" sldId="1083"/>
            <ac:spMk id="60" creationId="{384B3FE0-2A5B-41F9-92DD-1591C9586222}"/>
          </ac:spMkLst>
        </pc:spChg>
        <pc:spChg chg="mod">
          <ac:chgData name="Östergård Annika" userId="0b022a8d-87a3-4950-90c0-af636519e589" providerId="ADAL" clId="{41474CD9-3B7C-4284-9557-927913240C61}" dt="2022-01-11T07:26:32.969" v="185" actId="20577"/>
          <ac:spMkLst>
            <pc:docMk/>
            <pc:sldMk cId="484862704" sldId="1083"/>
            <ac:spMk id="74" creationId="{1B2FC757-230E-4D59-BD3D-CDC69DB77EB2}"/>
          </ac:spMkLst>
        </pc:spChg>
      </pc:sldChg>
      <pc:sldChg chg="modSp mod">
        <pc:chgData name="Östergård Annika" userId="0b022a8d-87a3-4950-90c0-af636519e589" providerId="ADAL" clId="{41474CD9-3B7C-4284-9557-927913240C61}" dt="2022-01-11T07:28:54.216" v="221" actId="20577"/>
        <pc:sldMkLst>
          <pc:docMk/>
          <pc:sldMk cId="426827589" sldId="1084"/>
        </pc:sldMkLst>
        <pc:spChg chg="mod">
          <ac:chgData name="Östergård Annika" userId="0b022a8d-87a3-4950-90c0-af636519e589" providerId="ADAL" clId="{41474CD9-3B7C-4284-9557-927913240C61}" dt="2022-01-11T07:27:45.296" v="198" actId="20577"/>
          <ac:spMkLst>
            <pc:docMk/>
            <pc:sldMk cId="426827589" sldId="1084"/>
            <ac:spMk id="4" creationId="{B1E75348-F161-4186-9DD5-6FF2B8C05395}"/>
          </ac:spMkLst>
        </pc:spChg>
        <pc:spChg chg="mod">
          <ac:chgData name="Östergård Annika" userId="0b022a8d-87a3-4950-90c0-af636519e589" providerId="ADAL" clId="{41474CD9-3B7C-4284-9557-927913240C61}" dt="2022-01-11T07:28:54.216" v="221" actId="20577"/>
          <ac:spMkLst>
            <pc:docMk/>
            <pc:sldMk cId="426827589" sldId="1084"/>
            <ac:spMk id="5" creationId="{DDA9F7AD-31A9-48EB-BF0D-C94D680A2413}"/>
          </ac:spMkLst>
        </pc:spChg>
      </pc:sldChg>
      <pc:sldChg chg="modSp mod">
        <pc:chgData name="Östergård Annika" userId="0b022a8d-87a3-4950-90c0-af636519e589" providerId="ADAL" clId="{41474CD9-3B7C-4284-9557-927913240C61}" dt="2022-01-11T07:41:14.552" v="371" actId="20577"/>
        <pc:sldMkLst>
          <pc:docMk/>
          <pc:sldMk cId="3073878280" sldId="1085"/>
        </pc:sldMkLst>
        <pc:spChg chg="mod">
          <ac:chgData name="Östergård Annika" userId="0b022a8d-87a3-4950-90c0-af636519e589" providerId="ADAL" clId="{41474CD9-3B7C-4284-9557-927913240C61}" dt="2022-01-11T07:41:14.552" v="371" actId="20577"/>
          <ac:spMkLst>
            <pc:docMk/>
            <pc:sldMk cId="3073878280" sldId="1085"/>
            <ac:spMk id="3" creationId="{8A1DE8F3-319B-4385-A5C6-C0C3C0189E80}"/>
          </ac:spMkLst>
        </pc:spChg>
      </pc:sldChg>
      <pc:sldChg chg="modSp mod">
        <pc:chgData name="Östergård Annika" userId="0b022a8d-87a3-4950-90c0-af636519e589" providerId="ADAL" clId="{41474CD9-3B7C-4284-9557-927913240C61}" dt="2022-01-11T07:36:53.906" v="354" actId="20577"/>
        <pc:sldMkLst>
          <pc:docMk/>
          <pc:sldMk cId="2699657480" sldId="1086"/>
        </pc:sldMkLst>
        <pc:spChg chg="mod">
          <ac:chgData name="Östergård Annika" userId="0b022a8d-87a3-4950-90c0-af636519e589" providerId="ADAL" clId="{41474CD9-3B7C-4284-9557-927913240C61}" dt="2022-01-11T07:36:53.906" v="354" actId="20577"/>
          <ac:spMkLst>
            <pc:docMk/>
            <pc:sldMk cId="2699657480" sldId="1086"/>
            <ac:spMk id="5" creationId="{A2A52464-4EFE-4F5F-98E2-E98EB9F667EB}"/>
          </ac:spMkLst>
        </pc:spChg>
      </pc:sldChg>
      <pc:sldChg chg="modSp mod">
        <pc:chgData name="Östergård Annika" userId="0b022a8d-87a3-4950-90c0-af636519e589" providerId="ADAL" clId="{41474CD9-3B7C-4284-9557-927913240C61}" dt="2022-01-11T07:39:11.934" v="362" actId="20577"/>
        <pc:sldMkLst>
          <pc:docMk/>
          <pc:sldMk cId="3540426105" sldId="1088"/>
        </pc:sldMkLst>
        <pc:spChg chg="mod">
          <ac:chgData name="Östergård Annika" userId="0b022a8d-87a3-4950-90c0-af636519e589" providerId="ADAL" clId="{41474CD9-3B7C-4284-9557-927913240C61}" dt="2022-01-11T07:38:17.530" v="361" actId="20577"/>
          <ac:spMkLst>
            <pc:docMk/>
            <pc:sldMk cId="3540426105" sldId="1088"/>
            <ac:spMk id="4" creationId="{55C41A28-3CD0-4D85-82C2-CD800F975AAE}"/>
          </ac:spMkLst>
        </pc:spChg>
        <pc:spChg chg="mod">
          <ac:chgData name="Östergård Annika" userId="0b022a8d-87a3-4950-90c0-af636519e589" providerId="ADAL" clId="{41474CD9-3B7C-4284-9557-927913240C61}" dt="2022-01-11T07:39:11.934" v="362" actId="20577"/>
          <ac:spMkLst>
            <pc:docMk/>
            <pc:sldMk cId="3540426105" sldId="1088"/>
            <ac:spMk id="5" creationId="{29D81745-1099-4D01-BB2F-CC5634DAFDB1}"/>
          </ac:spMkLst>
        </pc:spChg>
      </pc:sldChg>
      <pc:sldChg chg="modSp mod">
        <pc:chgData name="Östergård Annika" userId="0b022a8d-87a3-4950-90c0-af636519e589" providerId="ADAL" clId="{41474CD9-3B7C-4284-9557-927913240C61}" dt="2022-01-11T07:46:16.622" v="401" actId="20577"/>
        <pc:sldMkLst>
          <pc:docMk/>
          <pc:sldMk cId="1063437936" sldId="1089"/>
        </pc:sldMkLst>
        <pc:spChg chg="mod">
          <ac:chgData name="Östergård Annika" userId="0b022a8d-87a3-4950-90c0-af636519e589" providerId="ADAL" clId="{41474CD9-3B7C-4284-9557-927913240C61}" dt="2022-01-11T07:46:16.622" v="401" actId="20577"/>
          <ac:spMkLst>
            <pc:docMk/>
            <pc:sldMk cId="1063437936" sldId="1089"/>
            <ac:spMk id="3" creationId="{CF9E8594-1D73-4306-A659-529FE3E52F06}"/>
          </ac:spMkLst>
        </pc:spChg>
      </pc:sldChg>
      <pc:sldChg chg="modSp mod">
        <pc:chgData name="Östergård Annika" userId="0b022a8d-87a3-4950-90c0-af636519e589" providerId="ADAL" clId="{41474CD9-3B7C-4284-9557-927913240C61}" dt="2022-01-11T07:42:22.541" v="375" actId="20577"/>
        <pc:sldMkLst>
          <pc:docMk/>
          <pc:sldMk cId="581745940" sldId="1092"/>
        </pc:sldMkLst>
        <pc:spChg chg="mod">
          <ac:chgData name="Östergård Annika" userId="0b022a8d-87a3-4950-90c0-af636519e589" providerId="ADAL" clId="{41474CD9-3B7C-4284-9557-927913240C61}" dt="2022-01-11T07:42:22.541" v="375" actId="20577"/>
          <ac:spMkLst>
            <pc:docMk/>
            <pc:sldMk cId="581745940" sldId="1092"/>
            <ac:spMk id="3" creationId="{A74AF0F9-276D-44D4-B402-6D8047E4A8BF}"/>
          </ac:spMkLst>
        </pc:spChg>
      </pc:sldChg>
      <pc:sldChg chg="modSp mod">
        <pc:chgData name="Östergård Annika" userId="0b022a8d-87a3-4950-90c0-af636519e589" providerId="ADAL" clId="{41474CD9-3B7C-4284-9557-927913240C61}" dt="2022-01-11T07:42:59.413" v="392" actId="20577"/>
        <pc:sldMkLst>
          <pc:docMk/>
          <pc:sldMk cId="803584056" sldId="1093"/>
        </pc:sldMkLst>
        <pc:spChg chg="mod">
          <ac:chgData name="Östergård Annika" userId="0b022a8d-87a3-4950-90c0-af636519e589" providerId="ADAL" clId="{41474CD9-3B7C-4284-9557-927913240C61}" dt="2022-01-11T07:42:59.413" v="392" actId="20577"/>
          <ac:spMkLst>
            <pc:docMk/>
            <pc:sldMk cId="803584056" sldId="1093"/>
            <ac:spMk id="3" creationId="{DB14A086-09CE-4F65-A6C4-FE522EF93708}"/>
          </ac:spMkLst>
        </pc:spChg>
      </pc:sldChg>
      <pc:sldChg chg="modSp mod">
        <pc:chgData name="Östergård Annika" userId="0b022a8d-87a3-4950-90c0-af636519e589" providerId="ADAL" clId="{41474CD9-3B7C-4284-9557-927913240C61}" dt="2022-01-11T07:20:19.033" v="155" actId="20577"/>
        <pc:sldMkLst>
          <pc:docMk/>
          <pc:sldMk cId="1904527945" sldId="1095"/>
        </pc:sldMkLst>
        <pc:spChg chg="mod">
          <ac:chgData name="Östergård Annika" userId="0b022a8d-87a3-4950-90c0-af636519e589" providerId="ADAL" clId="{41474CD9-3B7C-4284-9557-927913240C61}" dt="2022-01-11T07:20:19.033" v="155" actId="20577"/>
          <ac:spMkLst>
            <pc:docMk/>
            <pc:sldMk cId="1904527945" sldId="1095"/>
            <ac:spMk id="5" creationId="{E29606F6-6A7C-4D6D-8BEE-CE0883AE8041}"/>
          </ac:spMkLst>
        </pc:spChg>
        <pc:spChg chg="mod">
          <ac:chgData name="Östergård Annika" userId="0b022a8d-87a3-4950-90c0-af636519e589" providerId="ADAL" clId="{41474CD9-3B7C-4284-9557-927913240C61}" dt="2022-01-11T07:19:53.914" v="150" actId="20577"/>
          <ac:spMkLst>
            <pc:docMk/>
            <pc:sldMk cId="1904527945" sldId="1095"/>
            <ac:spMk id="74" creationId="{4B958B63-D0A6-45A2-8A7A-6598CBB0F2D2}"/>
          </ac:spMkLst>
        </pc:spChg>
        <pc:spChg chg="mod">
          <ac:chgData name="Östergård Annika" userId="0b022a8d-87a3-4950-90c0-af636519e589" providerId="ADAL" clId="{41474CD9-3B7C-4284-9557-927913240C61}" dt="2022-01-11T07:19:35.675" v="146" actId="1076"/>
          <ac:spMkLst>
            <pc:docMk/>
            <pc:sldMk cId="1904527945" sldId="1095"/>
            <ac:spMk id="98" creationId="{7ABD0B0A-695F-4FCE-951D-88E7969DA357}"/>
          </ac:spMkLst>
        </pc:spChg>
      </pc:sldChg>
      <pc:sldChg chg="modSp mod">
        <pc:chgData name="Östergård Annika" userId="0b022a8d-87a3-4950-90c0-af636519e589" providerId="ADAL" clId="{41474CD9-3B7C-4284-9557-927913240C61}" dt="2022-01-11T07:47:55.867" v="435" actId="20577"/>
        <pc:sldMkLst>
          <pc:docMk/>
          <pc:sldMk cId="895323165" sldId="1096"/>
        </pc:sldMkLst>
        <pc:spChg chg="mod">
          <ac:chgData name="Östergård Annika" userId="0b022a8d-87a3-4950-90c0-af636519e589" providerId="ADAL" clId="{41474CD9-3B7C-4284-9557-927913240C61}" dt="2022-01-11T07:47:55.867" v="435" actId="20577"/>
          <ac:spMkLst>
            <pc:docMk/>
            <pc:sldMk cId="895323165" sldId="1096"/>
            <ac:spMk id="3" creationId="{3C45C26A-27A8-48F8-9DC9-5C126A27A171}"/>
          </ac:spMkLst>
        </pc:spChg>
      </pc:sldChg>
      <pc:sldChg chg="modSp mod">
        <pc:chgData name="Östergård Annika" userId="0b022a8d-87a3-4950-90c0-af636519e589" providerId="ADAL" clId="{41474CD9-3B7C-4284-9557-927913240C61}" dt="2022-01-11T07:45:27.540" v="398" actId="20577"/>
        <pc:sldMkLst>
          <pc:docMk/>
          <pc:sldMk cId="2070183690" sldId="1097"/>
        </pc:sldMkLst>
        <pc:spChg chg="mod">
          <ac:chgData name="Östergård Annika" userId="0b022a8d-87a3-4950-90c0-af636519e589" providerId="ADAL" clId="{41474CD9-3B7C-4284-9557-927913240C61}" dt="2022-01-11T07:45:19.146" v="394" actId="20577"/>
          <ac:spMkLst>
            <pc:docMk/>
            <pc:sldMk cId="2070183690" sldId="1097"/>
            <ac:spMk id="8" creationId="{6422314E-429F-40E4-8EEA-2C73E22C7333}"/>
          </ac:spMkLst>
        </pc:spChg>
        <pc:spChg chg="mod">
          <ac:chgData name="Östergård Annika" userId="0b022a8d-87a3-4950-90c0-af636519e589" providerId="ADAL" clId="{41474CD9-3B7C-4284-9557-927913240C61}" dt="2022-01-11T07:45:22.635" v="396" actId="20577"/>
          <ac:spMkLst>
            <pc:docMk/>
            <pc:sldMk cId="2070183690" sldId="1097"/>
            <ac:spMk id="9" creationId="{C46FAA57-C197-4532-B691-80BC57915B9C}"/>
          </ac:spMkLst>
        </pc:spChg>
        <pc:spChg chg="mod">
          <ac:chgData name="Östergård Annika" userId="0b022a8d-87a3-4950-90c0-af636519e589" providerId="ADAL" clId="{41474CD9-3B7C-4284-9557-927913240C61}" dt="2022-01-11T07:45:27.540" v="398" actId="20577"/>
          <ac:spMkLst>
            <pc:docMk/>
            <pc:sldMk cId="2070183690" sldId="1097"/>
            <ac:spMk id="11" creationId="{F780461C-DB78-47F0-8793-1C6518FFE45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F0BB0-5C61-4C5A-BFA9-58957CA3E4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0D8809B-5AE5-4849-8939-E43F5E609796}">
      <dgm:prSet/>
      <dgm:spPr/>
      <dgm:t>
        <a:bodyPr/>
        <a:lstStyle/>
        <a:p>
          <a:r>
            <a:rPr lang="sv-SE" dirty="0"/>
            <a:t>Församlingarna är verksamma nära människorna i hela landet och ger </a:t>
          </a:r>
          <a:r>
            <a:rPr lang="sv-SE" b="1" dirty="0"/>
            <a:t>hopp</a:t>
          </a:r>
          <a:r>
            <a:rPr lang="sv-SE" dirty="0"/>
            <a:t> i varje livssituation – närvaro och stöd i glädje, sorg och kriser </a:t>
          </a:r>
        </a:p>
      </dgm:t>
    </dgm:pt>
    <dgm:pt modelId="{46954988-BFF5-4FAC-98C3-D03E77CFDD2A}" type="parTrans" cxnId="{A7072CEA-E24E-4AF0-874C-E58CD7C4275D}">
      <dgm:prSet/>
      <dgm:spPr/>
      <dgm:t>
        <a:bodyPr/>
        <a:lstStyle/>
        <a:p>
          <a:endParaRPr lang="en-US"/>
        </a:p>
      </dgm:t>
    </dgm:pt>
    <dgm:pt modelId="{15F0F8C1-56FC-47B9-8B32-8CE7FB0F7DB8}" type="sibTrans" cxnId="{A7072CEA-E24E-4AF0-874C-E58CD7C4275D}">
      <dgm:prSet/>
      <dgm:spPr/>
      <dgm:t>
        <a:bodyPr/>
        <a:lstStyle/>
        <a:p>
          <a:endParaRPr lang="en-US"/>
        </a:p>
      </dgm:t>
    </dgm:pt>
    <dgm:pt modelId="{11B1B243-6DFE-4344-83FC-E6A25580C9E8}">
      <dgm:prSet/>
      <dgm:spPr/>
      <dgm:t>
        <a:bodyPr/>
        <a:lstStyle/>
        <a:p>
          <a:r>
            <a:rPr lang="sv-SE" dirty="0"/>
            <a:t>Kyrkan skapar </a:t>
          </a:r>
          <a:r>
            <a:rPr lang="sv-SE" b="1" dirty="0"/>
            <a:t>trygghet</a:t>
          </a:r>
          <a:r>
            <a:rPr lang="sv-SE" dirty="0"/>
            <a:t> i sista hand i samhället </a:t>
          </a:r>
          <a:r>
            <a:rPr lang="sv-SE" b="1" dirty="0"/>
            <a:t>–</a:t>
          </a:r>
          <a:r>
            <a:rPr lang="sv-SE" dirty="0"/>
            <a:t> identifierar människors olika servicebehov, utvecklar tjänster i välfärdsområdena i samarbete med andra aktörer </a:t>
          </a:r>
        </a:p>
      </dgm:t>
    </dgm:pt>
    <dgm:pt modelId="{A4FE97B8-FCB3-46FC-A740-59CB2AFBC25D}" type="parTrans" cxnId="{3A487507-71BB-49DC-A9A9-F89EEB1A616A}">
      <dgm:prSet/>
      <dgm:spPr/>
      <dgm:t>
        <a:bodyPr/>
        <a:lstStyle/>
        <a:p>
          <a:endParaRPr lang="en-US"/>
        </a:p>
      </dgm:t>
    </dgm:pt>
    <dgm:pt modelId="{6DF99944-C851-4BB1-BE2B-1686B6445951}" type="sibTrans" cxnId="{3A487507-71BB-49DC-A9A9-F89EEB1A616A}">
      <dgm:prSet/>
      <dgm:spPr/>
      <dgm:t>
        <a:bodyPr/>
        <a:lstStyle/>
        <a:p>
          <a:endParaRPr lang="en-US"/>
        </a:p>
      </dgm:t>
    </dgm:pt>
    <dgm:pt modelId="{75D56533-12B5-4D18-AEEA-F1A59B904677}">
      <dgm:prSet/>
      <dgm:spPr/>
      <dgm:t>
        <a:bodyPr/>
        <a:lstStyle/>
        <a:p>
          <a:r>
            <a:rPr lang="sv-SE" dirty="0"/>
            <a:t>Kyrkan bär </a:t>
          </a:r>
          <a:r>
            <a:rPr lang="sv-SE" b="0" dirty="0"/>
            <a:t>ansvar och bygger upp</a:t>
          </a:r>
          <a:r>
            <a:rPr lang="sv-SE" b="1" dirty="0"/>
            <a:t> förtroende</a:t>
          </a:r>
          <a:r>
            <a:rPr lang="sv-SE" dirty="0"/>
            <a:t> – församlingarnas anställda handlar under tjänsteansvar och finansieringen av verksamheten är stabil (kyrkoskatt), jfr projektverksamhet</a:t>
          </a:r>
        </a:p>
      </dgm:t>
    </dgm:pt>
    <dgm:pt modelId="{80C1962C-5113-4911-9BAE-CCAA97DC4E88}" type="parTrans" cxnId="{10339BDC-D3B5-4F70-B279-A481FD2E740B}">
      <dgm:prSet/>
      <dgm:spPr/>
      <dgm:t>
        <a:bodyPr/>
        <a:lstStyle/>
        <a:p>
          <a:endParaRPr lang="en-US"/>
        </a:p>
      </dgm:t>
    </dgm:pt>
    <dgm:pt modelId="{9D37A39F-542E-4923-9EA6-402907A7A880}" type="sibTrans" cxnId="{10339BDC-D3B5-4F70-B279-A481FD2E740B}">
      <dgm:prSet/>
      <dgm:spPr/>
      <dgm:t>
        <a:bodyPr/>
        <a:lstStyle/>
        <a:p>
          <a:endParaRPr lang="en-US"/>
        </a:p>
      </dgm:t>
    </dgm:pt>
    <dgm:pt modelId="{6A591C48-BC40-46E9-B175-A4EFC8538E48}" type="pres">
      <dgm:prSet presAssocID="{4DEF0BB0-5C61-4C5A-BFA9-58957CA3E462}" presName="root" presStyleCnt="0">
        <dgm:presLayoutVars>
          <dgm:dir/>
          <dgm:resizeHandles val="exact"/>
        </dgm:presLayoutVars>
      </dgm:prSet>
      <dgm:spPr/>
    </dgm:pt>
    <dgm:pt modelId="{95141D7C-E9C7-40CE-8596-FDD15FFA5AE6}" type="pres">
      <dgm:prSet presAssocID="{90D8809B-5AE5-4849-8939-E43F5E609796}" presName="compNode" presStyleCnt="0"/>
      <dgm:spPr/>
    </dgm:pt>
    <dgm:pt modelId="{068AD518-25D3-449B-B438-4124374A2DE0}" type="pres">
      <dgm:prSet presAssocID="{90D8809B-5AE5-4849-8939-E43F5E609796}" presName="bgRect" presStyleLbl="bgShp" presStyleIdx="0" presStyleCnt="3"/>
      <dgm:spPr/>
    </dgm:pt>
    <dgm:pt modelId="{2DD5A177-0FDA-4969-B0EF-76C43CBE90EE}" type="pres">
      <dgm:prSet presAssocID="{90D8809B-5AE5-4849-8939-E43F5E609796}" presName="iconRect" presStyleLbl="node1" presStyleIdx="0" presStyleCnt="3"/>
      <dgm:spPr>
        <a:ln>
          <a:noFill/>
        </a:ln>
      </dgm:spPr>
    </dgm:pt>
    <dgm:pt modelId="{6BEDB0FB-DDB6-4824-A686-129130F2336F}" type="pres">
      <dgm:prSet presAssocID="{90D8809B-5AE5-4849-8939-E43F5E609796}" presName="spaceRect" presStyleCnt="0"/>
      <dgm:spPr/>
    </dgm:pt>
    <dgm:pt modelId="{9705F342-349E-4369-B30C-E579A699F2AF}" type="pres">
      <dgm:prSet presAssocID="{90D8809B-5AE5-4849-8939-E43F5E609796}" presName="parTx" presStyleLbl="revTx" presStyleIdx="0" presStyleCnt="3">
        <dgm:presLayoutVars>
          <dgm:chMax val="0"/>
          <dgm:chPref val="0"/>
        </dgm:presLayoutVars>
      </dgm:prSet>
      <dgm:spPr/>
    </dgm:pt>
    <dgm:pt modelId="{B0E59BB4-CA81-4D8A-AA34-8E6EAF6F1AE1}" type="pres">
      <dgm:prSet presAssocID="{15F0F8C1-56FC-47B9-8B32-8CE7FB0F7DB8}" presName="sibTrans" presStyleCnt="0"/>
      <dgm:spPr/>
    </dgm:pt>
    <dgm:pt modelId="{1A5811BA-2096-4EAB-977D-FB9843BDC7A8}" type="pres">
      <dgm:prSet presAssocID="{11B1B243-6DFE-4344-83FC-E6A25580C9E8}" presName="compNode" presStyleCnt="0"/>
      <dgm:spPr/>
    </dgm:pt>
    <dgm:pt modelId="{01C2EBEF-32FD-48F4-91EF-71631CE86079}" type="pres">
      <dgm:prSet presAssocID="{11B1B243-6DFE-4344-83FC-E6A25580C9E8}" presName="bgRect" presStyleLbl="bgShp" presStyleIdx="1" presStyleCnt="3"/>
      <dgm:spPr/>
    </dgm:pt>
    <dgm:pt modelId="{A1372644-AF75-46B0-BC9A-BFE18D3BCACB}" type="pres">
      <dgm:prSet presAssocID="{11B1B243-6DFE-4344-83FC-E6A25580C9E8}" presName="iconRect" presStyleLbl="node1" presStyleIdx="1" presStyleCnt="3"/>
      <dgm:spPr>
        <a:ln>
          <a:noFill/>
        </a:ln>
      </dgm:spPr>
    </dgm:pt>
    <dgm:pt modelId="{4A387E04-82A3-4FBD-9EA6-8410E86FEC01}" type="pres">
      <dgm:prSet presAssocID="{11B1B243-6DFE-4344-83FC-E6A25580C9E8}" presName="spaceRect" presStyleCnt="0"/>
      <dgm:spPr/>
    </dgm:pt>
    <dgm:pt modelId="{0129003A-4672-4DBB-9D26-96D1A7CC8865}" type="pres">
      <dgm:prSet presAssocID="{11B1B243-6DFE-4344-83FC-E6A25580C9E8}" presName="parTx" presStyleLbl="revTx" presStyleIdx="1" presStyleCnt="3">
        <dgm:presLayoutVars>
          <dgm:chMax val="0"/>
          <dgm:chPref val="0"/>
        </dgm:presLayoutVars>
      </dgm:prSet>
      <dgm:spPr/>
    </dgm:pt>
    <dgm:pt modelId="{A83A204F-EFAC-4B23-A32D-1D7301C3266C}" type="pres">
      <dgm:prSet presAssocID="{6DF99944-C851-4BB1-BE2B-1686B6445951}" presName="sibTrans" presStyleCnt="0"/>
      <dgm:spPr/>
    </dgm:pt>
    <dgm:pt modelId="{0FDB4ECC-82EA-4325-A5C9-7B79D4621041}" type="pres">
      <dgm:prSet presAssocID="{75D56533-12B5-4D18-AEEA-F1A59B904677}" presName="compNode" presStyleCnt="0"/>
      <dgm:spPr/>
    </dgm:pt>
    <dgm:pt modelId="{3A530C8C-EE43-475B-A300-928BE444C295}" type="pres">
      <dgm:prSet presAssocID="{75D56533-12B5-4D18-AEEA-F1A59B904677}" presName="bgRect" presStyleLbl="bgShp" presStyleIdx="2" presStyleCnt="3"/>
      <dgm:spPr/>
    </dgm:pt>
    <dgm:pt modelId="{49E6362A-2817-40D1-8F72-EB2596FD849E}" type="pres">
      <dgm:prSet presAssocID="{75D56533-12B5-4D18-AEEA-F1A59B904677}" presName="iconRect" presStyleLbl="node1" presStyleIdx="2" presStyleCnt="3"/>
      <dgm:spPr>
        <a:ln>
          <a:noFill/>
        </a:ln>
      </dgm:spPr>
    </dgm:pt>
    <dgm:pt modelId="{73203A57-2C90-4EF1-A956-59D8619FE37B}" type="pres">
      <dgm:prSet presAssocID="{75D56533-12B5-4D18-AEEA-F1A59B904677}" presName="spaceRect" presStyleCnt="0"/>
      <dgm:spPr/>
    </dgm:pt>
    <dgm:pt modelId="{D6D3B750-ECBC-48F9-BEEF-CC439771066A}" type="pres">
      <dgm:prSet presAssocID="{75D56533-12B5-4D18-AEEA-F1A59B904677}" presName="parTx" presStyleLbl="revTx" presStyleIdx="2" presStyleCnt="3">
        <dgm:presLayoutVars>
          <dgm:chMax val="0"/>
          <dgm:chPref val="0"/>
        </dgm:presLayoutVars>
      </dgm:prSet>
      <dgm:spPr/>
    </dgm:pt>
  </dgm:ptLst>
  <dgm:cxnLst>
    <dgm:cxn modelId="{3A487507-71BB-49DC-A9A9-F89EEB1A616A}" srcId="{4DEF0BB0-5C61-4C5A-BFA9-58957CA3E462}" destId="{11B1B243-6DFE-4344-83FC-E6A25580C9E8}" srcOrd="1" destOrd="0" parTransId="{A4FE97B8-FCB3-46FC-A740-59CB2AFBC25D}" sibTransId="{6DF99944-C851-4BB1-BE2B-1686B6445951}"/>
    <dgm:cxn modelId="{D52AB81E-2CAF-4D12-A403-56671B8D036D}" type="presOf" srcId="{75D56533-12B5-4D18-AEEA-F1A59B904677}" destId="{D6D3B750-ECBC-48F9-BEEF-CC439771066A}" srcOrd="0" destOrd="0" presId="urn:microsoft.com/office/officeart/2018/2/layout/IconVerticalSolidList"/>
    <dgm:cxn modelId="{F1974B86-A80C-4800-8CD0-022FAD4B1C5F}" type="presOf" srcId="{11B1B243-6DFE-4344-83FC-E6A25580C9E8}" destId="{0129003A-4672-4DBB-9D26-96D1A7CC8865}" srcOrd="0" destOrd="0" presId="urn:microsoft.com/office/officeart/2018/2/layout/IconVerticalSolidList"/>
    <dgm:cxn modelId="{566D21D8-608E-4622-9FDA-A0BE9485BB2D}" type="presOf" srcId="{90D8809B-5AE5-4849-8939-E43F5E609796}" destId="{9705F342-349E-4369-B30C-E579A699F2AF}" srcOrd="0" destOrd="0" presId="urn:microsoft.com/office/officeart/2018/2/layout/IconVerticalSolidList"/>
    <dgm:cxn modelId="{10339BDC-D3B5-4F70-B279-A481FD2E740B}" srcId="{4DEF0BB0-5C61-4C5A-BFA9-58957CA3E462}" destId="{75D56533-12B5-4D18-AEEA-F1A59B904677}" srcOrd="2" destOrd="0" parTransId="{80C1962C-5113-4911-9BAE-CCAA97DC4E88}" sibTransId="{9D37A39F-542E-4923-9EA6-402907A7A880}"/>
    <dgm:cxn modelId="{A7072CEA-E24E-4AF0-874C-E58CD7C4275D}" srcId="{4DEF0BB0-5C61-4C5A-BFA9-58957CA3E462}" destId="{90D8809B-5AE5-4849-8939-E43F5E609796}" srcOrd="0" destOrd="0" parTransId="{46954988-BFF5-4FAC-98C3-D03E77CFDD2A}" sibTransId="{15F0F8C1-56FC-47B9-8B32-8CE7FB0F7DB8}"/>
    <dgm:cxn modelId="{A8DE30EA-4E0D-4337-8B15-915DD9A7EC76}" type="presOf" srcId="{4DEF0BB0-5C61-4C5A-BFA9-58957CA3E462}" destId="{6A591C48-BC40-46E9-B175-A4EFC8538E48}" srcOrd="0" destOrd="0" presId="urn:microsoft.com/office/officeart/2018/2/layout/IconVerticalSolidList"/>
    <dgm:cxn modelId="{E00B0875-21C0-4A14-9AA4-F0270DE83628}" type="presParOf" srcId="{6A591C48-BC40-46E9-B175-A4EFC8538E48}" destId="{95141D7C-E9C7-40CE-8596-FDD15FFA5AE6}" srcOrd="0" destOrd="0" presId="urn:microsoft.com/office/officeart/2018/2/layout/IconVerticalSolidList"/>
    <dgm:cxn modelId="{623667DD-3BDC-4114-9E93-DF95E71D2DBC}" type="presParOf" srcId="{95141D7C-E9C7-40CE-8596-FDD15FFA5AE6}" destId="{068AD518-25D3-449B-B438-4124374A2DE0}" srcOrd="0" destOrd="0" presId="urn:microsoft.com/office/officeart/2018/2/layout/IconVerticalSolidList"/>
    <dgm:cxn modelId="{A1F791A7-4BD5-472A-9569-7951DB2DCCA9}" type="presParOf" srcId="{95141D7C-E9C7-40CE-8596-FDD15FFA5AE6}" destId="{2DD5A177-0FDA-4969-B0EF-76C43CBE90EE}" srcOrd="1" destOrd="0" presId="urn:microsoft.com/office/officeart/2018/2/layout/IconVerticalSolidList"/>
    <dgm:cxn modelId="{2E735D4B-AC43-4034-8323-C932909F5C14}" type="presParOf" srcId="{95141D7C-E9C7-40CE-8596-FDD15FFA5AE6}" destId="{6BEDB0FB-DDB6-4824-A686-129130F2336F}" srcOrd="2" destOrd="0" presId="urn:microsoft.com/office/officeart/2018/2/layout/IconVerticalSolidList"/>
    <dgm:cxn modelId="{DEAB14DC-1D0D-4717-AF54-0D54F5603125}" type="presParOf" srcId="{95141D7C-E9C7-40CE-8596-FDD15FFA5AE6}" destId="{9705F342-349E-4369-B30C-E579A699F2AF}" srcOrd="3" destOrd="0" presId="urn:microsoft.com/office/officeart/2018/2/layout/IconVerticalSolidList"/>
    <dgm:cxn modelId="{FEB003E1-AB42-43BE-873F-41916CCF430B}" type="presParOf" srcId="{6A591C48-BC40-46E9-B175-A4EFC8538E48}" destId="{B0E59BB4-CA81-4D8A-AA34-8E6EAF6F1AE1}" srcOrd="1" destOrd="0" presId="urn:microsoft.com/office/officeart/2018/2/layout/IconVerticalSolidList"/>
    <dgm:cxn modelId="{6CB935C3-87DC-4384-AC3E-356F2C410A47}" type="presParOf" srcId="{6A591C48-BC40-46E9-B175-A4EFC8538E48}" destId="{1A5811BA-2096-4EAB-977D-FB9843BDC7A8}" srcOrd="2" destOrd="0" presId="urn:microsoft.com/office/officeart/2018/2/layout/IconVerticalSolidList"/>
    <dgm:cxn modelId="{F9FD37FE-ACF5-4559-97F6-E620C1509C78}" type="presParOf" srcId="{1A5811BA-2096-4EAB-977D-FB9843BDC7A8}" destId="{01C2EBEF-32FD-48F4-91EF-71631CE86079}" srcOrd="0" destOrd="0" presId="urn:microsoft.com/office/officeart/2018/2/layout/IconVerticalSolidList"/>
    <dgm:cxn modelId="{E69D6A10-C906-49E8-A955-1312BEA70728}" type="presParOf" srcId="{1A5811BA-2096-4EAB-977D-FB9843BDC7A8}" destId="{A1372644-AF75-46B0-BC9A-BFE18D3BCACB}" srcOrd="1" destOrd="0" presId="urn:microsoft.com/office/officeart/2018/2/layout/IconVerticalSolidList"/>
    <dgm:cxn modelId="{3041F038-3E17-43E9-8876-97D34FA3C6B1}" type="presParOf" srcId="{1A5811BA-2096-4EAB-977D-FB9843BDC7A8}" destId="{4A387E04-82A3-4FBD-9EA6-8410E86FEC01}" srcOrd="2" destOrd="0" presId="urn:microsoft.com/office/officeart/2018/2/layout/IconVerticalSolidList"/>
    <dgm:cxn modelId="{55E08332-F0A4-4D0C-97BC-41436EEA67B2}" type="presParOf" srcId="{1A5811BA-2096-4EAB-977D-FB9843BDC7A8}" destId="{0129003A-4672-4DBB-9D26-96D1A7CC8865}" srcOrd="3" destOrd="0" presId="urn:microsoft.com/office/officeart/2018/2/layout/IconVerticalSolidList"/>
    <dgm:cxn modelId="{139B06CF-D4EB-475A-A41B-B4784923323B}" type="presParOf" srcId="{6A591C48-BC40-46E9-B175-A4EFC8538E48}" destId="{A83A204F-EFAC-4B23-A32D-1D7301C3266C}" srcOrd="3" destOrd="0" presId="urn:microsoft.com/office/officeart/2018/2/layout/IconVerticalSolidList"/>
    <dgm:cxn modelId="{B65753BD-3E9D-40D3-83C6-844F62FFD51A}" type="presParOf" srcId="{6A591C48-BC40-46E9-B175-A4EFC8538E48}" destId="{0FDB4ECC-82EA-4325-A5C9-7B79D4621041}" srcOrd="4" destOrd="0" presId="urn:microsoft.com/office/officeart/2018/2/layout/IconVerticalSolidList"/>
    <dgm:cxn modelId="{040DAD8E-0319-4E76-89A9-43B664FD1A5A}" type="presParOf" srcId="{0FDB4ECC-82EA-4325-A5C9-7B79D4621041}" destId="{3A530C8C-EE43-475B-A300-928BE444C295}" srcOrd="0" destOrd="0" presId="urn:microsoft.com/office/officeart/2018/2/layout/IconVerticalSolidList"/>
    <dgm:cxn modelId="{9395E43C-09D0-4553-9485-98FD66CF81AB}" type="presParOf" srcId="{0FDB4ECC-82EA-4325-A5C9-7B79D4621041}" destId="{49E6362A-2817-40D1-8F72-EB2596FD849E}" srcOrd="1" destOrd="0" presId="urn:microsoft.com/office/officeart/2018/2/layout/IconVerticalSolidList"/>
    <dgm:cxn modelId="{1AE9A7FB-F61B-4B92-B234-A47BCC2157F5}" type="presParOf" srcId="{0FDB4ECC-82EA-4325-A5C9-7B79D4621041}" destId="{73203A57-2C90-4EF1-A956-59D8619FE37B}" srcOrd="2" destOrd="0" presId="urn:microsoft.com/office/officeart/2018/2/layout/IconVerticalSolidList"/>
    <dgm:cxn modelId="{347B86F3-72A6-425B-8108-F1BA35F9734C}" type="presParOf" srcId="{0FDB4ECC-82EA-4325-A5C9-7B79D4621041}" destId="{D6D3B750-ECBC-48F9-BEEF-CC439771066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AD518-25D3-449B-B438-4124374A2DE0}">
      <dsp:nvSpPr>
        <dsp:cNvPr id="0" name=""/>
        <dsp:cNvSpPr/>
      </dsp:nvSpPr>
      <dsp:spPr>
        <a:xfrm>
          <a:off x="0" y="2306"/>
          <a:ext cx="4915351" cy="11801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D5A177-0FDA-4969-B0EF-76C43CBE90EE}">
      <dsp:nvSpPr>
        <dsp:cNvPr id="0" name=""/>
        <dsp:cNvSpPr/>
      </dsp:nvSpPr>
      <dsp:spPr>
        <a:xfrm>
          <a:off x="357009" y="267850"/>
          <a:ext cx="649741" cy="649107"/>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05F342-349E-4369-B30C-E579A699F2AF}">
      <dsp:nvSpPr>
        <dsp:cNvPr id="0" name=""/>
        <dsp:cNvSpPr/>
      </dsp:nvSpPr>
      <dsp:spPr>
        <a:xfrm>
          <a:off x="1363760" y="2306"/>
          <a:ext cx="3370563" cy="118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6" tIns="125026" rIns="125026" bIns="125026" numCol="1" spcCol="1270" anchor="ctr" anchorCtr="0">
          <a:noAutofit/>
        </a:bodyPr>
        <a:lstStyle/>
        <a:p>
          <a:pPr marL="0" lvl="0" indent="0" algn="l" defTabSz="622300">
            <a:lnSpc>
              <a:spcPct val="90000"/>
            </a:lnSpc>
            <a:spcBef>
              <a:spcPct val="0"/>
            </a:spcBef>
            <a:spcAft>
              <a:spcPct val="35000"/>
            </a:spcAft>
            <a:buNone/>
          </a:pPr>
          <a:r>
            <a:rPr lang="sv-SE" sz="1400" kern="1200" dirty="0"/>
            <a:t>Församlingarna är verksamma nära människorna i hela landet och ger </a:t>
          </a:r>
          <a:r>
            <a:rPr lang="sv-SE" sz="1400" b="1" kern="1200" dirty="0"/>
            <a:t>hopp</a:t>
          </a:r>
          <a:r>
            <a:rPr lang="sv-SE" sz="1400" kern="1200" dirty="0"/>
            <a:t> i varje livssituation – närvaro och stöd i glädje, sorg och kriser </a:t>
          </a:r>
        </a:p>
      </dsp:txBody>
      <dsp:txXfrm>
        <a:off x="1363760" y="2306"/>
        <a:ext cx="3370563" cy="1181348"/>
      </dsp:txXfrm>
    </dsp:sp>
    <dsp:sp modelId="{01C2EBEF-32FD-48F4-91EF-71631CE86079}">
      <dsp:nvSpPr>
        <dsp:cNvPr id="0" name=""/>
        <dsp:cNvSpPr/>
      </dsp:nvSpPr>
      <dsp:spPr>
        <a:xfrm>
          <a:off x="0" y="1419925"/>
          <a:ext cx="4915351" cy="11801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372644-AF75-46B0-BC9A-BFE18D3BCACB}">
      <dsp:nvSpPr>
        <dsp:cNvPr id="0" name=""/>
        <dsp:cNvSpPr/>
      </dsp:nvSpPr>
      <dsp:spPr>
        <a:xfrm>
          <a:off x="357009" y="1685469"/>
          <a:ext cx="649741" cy="649107"/>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29003A-4672-4DBB-9D26-96D1A7CC8865}">
      <dsp:nvSpPr>
        <dsp:cNvPr id="0" name=""/>
        <dsp:cNvSpPr/>
      </dsp:nvSpPr>
      <dsp:spPr>
        <a:xfrm>
          <a:off x="1363760" y="1419925"/>
          <a:ext cx="3370563" cy="118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6" tIns="125026" rIns="125026" bIns="125026" numCol="1" spcCol="1270" anchor="ctr" anchorCtr="0">
          <a:noAutofit/>
        </a:bodyPr>
        <a:lstStyle/>
        <a:p>
          <a:pPr marL="0" lvl="0" indent="0" algn="l" defTabSz="622300">
            <a:lnSpc>
              <a:spcPct val="90000"/>
            </a:lnSpc>
            <a:spcBef>
              <a:spcPct val="0"/>
            </a:spcBef>
            <a:spcAft>
              <a:spcPct val="35000"/>
            </a:spcAft>
            <a:buNone/>
          </a:pPr>
          <a:r>
            <a:rPr lang="sv-SE" sz="1400" kern="1200" dirty="0"/>
            <a:t>Kyrkan skapar </a:t>
          </a:r>
          <a:r>
            <a:rPr lang="sv-SE" sz="1400" b="1" kern="1200" dirty="0"/>
            <a:t>trygghet</a:t>
          </a:r>
          <a:r>
            <a:rPr lang="sv-SE" sz="1400" kern="1200" dirty="0"/>
            <a:t> i sista hand i samhället </a:t>
          </a:r>
          <a:r>
            <a:rPr lang="sv-SE" sz="1400" b="1" kern="1200" dirty="0"/>
            <a:t>–</a:t>
          </a:r>
          <a:r>
            <a:rPr lang="sv-SE" sz="1400" kern="1200" dirty="0"/>
            <a:t> identifierar människors olika servicebehov, utvecklar tjänster i välfärdsområdena i samarbete med andra aktörer </a:t>
          </a:r>
        </a:p>
      </dsp:txBody>
      <dsp:txXfrm>
        <a:off x="1363760" y="1419925"/>
        <a:ext cx="3370563" cy="1181348"/>
      </dsp:txXfrm>
    </dsp:sp>
    <dsp:sp modelId="{3A530C8C-EE43-475B-A300-928BE444C295}">
      <dsp:nvSpPr>
        <dsp:cNvPr id="0" name=""/>
        <dsp:cNvSpPr/>
      </dsp:nvSpPr>
      <dsp:spPr>
        <a:xfrm>
          <a:off x="0" y="2837544"/>
          <a:ext cx="4915351" cy="11801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E6362A-2817-40D1-8F72-EB2596FD849E}">
      <dsp:nvSpPr>
        <dsp:cNvPr id="0" name=""/>
        <dsp:cNvSpPr/>
      </dsp:nvSpPr>
      <dsp:spPr>
        <a:xfrm>
          <a:off x="357009" y="3103088"/>
          <a:ext cx="649741" cy="649107"/>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D3B750-ECBC-48F9-BEEF-CC439771066A}">
      <dsp:nvSpPr>
        <dsp:cNvPr id="0" name=""/>
        <dsp:cNvSpPr/>
      </dsp:nvSpPr>
      <dsp:spPr>
        <a:xfrm>
          <a:off x="1363760" y="2837544"/>
          <a:ext cx="3370563" cy="118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6" tIns="125026" rIns="125026" bIns="125026" numCol="1" spcCol="1270" anchor="ctr" anchorCtr="0">
          <a:noAutofit/>
        </a:bodyPr>
        <a:lstStyle/>
        <a:p>
          <a:pPr marL="0" lvl="0" indent="0" algn="l" defTabSz="622300">
            <a:lnSpc>
              <a:spcPct val="90000"/>
            </a:lnSpc>
            <a:spcBef>
              <a:spcPct val="0"/>
            </a:spcBef>
            <a:spcAft>
              <a:spcPct val="35000"/>
            </a:spcAft>
            <a:buNone/>
          </a:pPr>
          <a:r>
            <a:rPr lang="sv-SE" sz="1400" kern="1200" dirty="0"/>
            <a:t>Kyrkan bär </a:t>
          </a:r>
          <a:r>
            <a:rPr lang="sv-SE" sz="1400" b="0" kern="1200" dirty="0"/>
            <a:t>ansvar och bygger upp</a:t>
          </a:r>
          <a:r>
            <a:rPr lang="sv-SE" sz="1400" b="1" kern="1200" dirty="0"/>
            <a:t> förtroende</a:t>
          </a:r>
          <a:r>
            <a:rPr lang="sv-SE" sz="1400" kern="1200" dirty="0"/>
            <a:t> – församlingarnas anställda handlar under tjänsteansvar och finansieringen av verksamheten är stabil (kyrkoskatt), jfr projektverksamhet</a:t>
          </a:r>
        </a:p>
      </dsp:txBody>
      <dsp:txXfrm>
        <a:off x="1363760" y="2837544"/>
        <a:ext cx="3370563" cy="11813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2F5140DA-FC9D-7D47-B9E9-59D2568863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Verdana" panose="020B0604030504040204" pitchFamily="34" charset="0"/>
            </a:endParaRPr>
          </a:p>
        </p:txBody>
      </p:sp>
      <p:sp>
        <p:nvSpPr>
          <p:cNvPr id="3" name="Päivämäärän paikkamerkki 2">
            <a:extLst>
              <a:ext uri="{FF2B5EF4-FFF2-40B4-BE49-F238E27FC236}">
                <a16:creationId xmlns:a16="http://schemas.microsoft.com/office/drawing/2014/main" id="{C98CF432-189E-4741-A5BB-D90E7F3FE8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614370-EC0B-3749-8436-C8F54C8AB85B}" type="datetimeFigureOut">
              <a:rPr lang="fi-FI" smtClean="0">
                <a:latin typeface="Verdana" panose="020B0604030504040204" pitchFamily="34" charset="0"/>
              </a:rPr>
              <a:t>11.1.2022</a:t>
            </a:fld>
            <a:endParaRPr lang="fi-FI" dirty="0">
              <a:latin typeface="Verdana" panose="020B0604030504040204" pitchFamily="34" charset="0"/>
            </a:endParaRPr>
          </a:p>
        </p:txBody>
      </p:sp>
      <p:sp>
        <p:nvSpPr>
          <p:cNvPr id="4" name="Alatunnisteen paikkamerkki 3">
            <a:extLst>
              <a:ext uri="{FF2B5EF4-FFF2-40B4-BE49-F238E27FC236}">
                <a16:creationId xmlns:a16="http://schemas.microsoft.com/office/drawing/2014/main" id="{27E17601-0A25-8D4F-ACD0-5C4176D72E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Verdana" panose="020B0604030504040204" pitchFamily="34" charset="0"/>
            </a:endParaRPr>
          </a:p>
        </p:txBody>
      </p:sp>
      <p:sp>
        <p:nvSpPr>
          <p:cNvPr id="5" name="Dian numeron paikkamerkki 4">
            <a:extLst>
              <a:ext uri="{FF2B5EF4-FFF2-40B4-BE49-F238E27FC236}">
                <a16:creationId xmlns:a16="http://schemas.microsoft.com/office/drawing/2014/main" id="{BFD41DB0-49F4-2441-A3A6-041E2091B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B96D4-0C6B-604F-9D6B-315D7263078F}" type="slidenum">
              <a:rPr lang="fi-FI" smtClean="0">
                <a:latin typeface="Verdana" panose="020B0604030504040204" pitchFamily="34" charset="0"/>
              </a:rPr>
              <a:t>‹#›</a:t>
            </a:fld>
            <a:endParaRPr lang="fi-FI" dirty="0">
              <a:latin typeface="Verdana" panose="020B0604030504040204" pitchFamily="34" charset="0"/>
            </a:endParaRPr>
          </a:p>
        </p:txBody>
      </p:sp>
    </p:spTree>
    <p:extLst>
      <p:ext uri="{BB962C8B-B14F-4D97-AF65-F5344CB8AC3E}">
        <p14:creationId xmlns:p14="http://schemas.microsoft.com/office/powerpoint/2010/main" val="899098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EC7D886-1762-6444-B5DA-EB23AB100DDE}" type="datetimeFigureOut">
              <a:rPr lang="fi-FI" smtClean="0"/>
              <a:pPr/>
              <a:t>11.1.2022</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C37B1773-53D5-744E-8E6A-234160AC5F58}" type="slidenum">
              <a:rPr lang="fi-FI" smtClean="0"/>
              <a:pPr/>
              <a:t>‹#›</a:t>
            </a:fld>
            <a:endParaRPr lang="fi-FI" dirty="0"/>
          </a:p>
        </p:txBody>
      </p:sp>
    </p:spTree>
    <p:extLst>
      <p:ext uri="{BB962C8B-B14F-4D97-AF65-F5344CB8AC3E}">
        <p14:creationId xmlns:p14="http://schemas.microsoft.com/office/powerpoint/2010/main" val="390138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37B1773-53D5-744E-8E6A-234160AC5F58}" type="slidenum">
              <a:rPr lang="fi-FI" smtClean="0"/>
              <a:pPr/>
              <a:t>1</a:t>
            </a:fld>
            <a:endParaRPr lang="fi-FI" dirty="0"/>
          </a:p>
        </p:txBody>
      </p:sp>
    </p:spTree>
    <p:extLst>
      <p:ext uri="{BB962C8B-B14F-4D97-AF65-F5344CB8AC3E}">
        <p14:creationId xmlns:p14="http://schemas.microsoft.com/office/powerpoint/2010/main" val="3424975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487631"/>
            <a:ext cx="6858000" cy="1366631"/>
          </a:xfrm>
        </p:spPr>
        <p:txBody>
          <a:bodyPr anchor="ctr">
            <a:noAutofit/>
          </a:bodyPr>
          <a:lstStyle>
            <a:lvl1pPr algn="ctr">
              <a:defRPr sz="4500">
                <a:solidFill>
                  <a:schemeClr val="bg1"/>
                </a:solidFill>
                <a:latin typeface="Martti" panose="02000000000000000000" pitchFamily="2" charset="77"/>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Subtitle 2"/>
          <p:cNvSpPr>
            <a:spLocks noGrp="1"/>
          </p:cNvSpPr>
          <p:nvPr>
            <p:ph type="subTitle" idx="1" hasCustomPrompt="1"/>
          </p:nvPr>
        </p:nvSpPr>
        <p:spPr>
          <a:xfrm>
            <a:off x="1143000" y="2854262"/>
            <a:ext cx="6858000" cy="381625"/>
          </a:xfrm>
        </p:spPr>
        <p:txBody>
          <a:bodyPr>
            <a:noAutofit/>
          </a:bodyPr>
          <a:lstStyle>
            <a:lvl1pPr marL="0" indent="0" algn="ctr">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Presentation </a:t>
            </a:r>
            <a:r>
              <a:rPr lang="fi-FI" dirty="0" err="1"/>
              <a:t>author</a:t>
            </a:r>
            <a:r>
              <a:rPr lang="fi-FI" dirty="0"/>
              <a:t>
</a:t>
            </a:r>
            <a:endParaRPr lang="en-US" dirty="0"/>
          </a:p>
        </p:txBody>
      </p:sp>
      <p:pic>
        <p:nvPicPr>
          <p:cNvPr id="14" name="Kuva 13" descr="Kirkkohallitus logo&#10;">
            <a:extLst>
              <a:ext uri="{FF2B5EF4-FFF2-40B4-BE49-F238E27FC236}">
                <a16:creationId xmlns:a16="http://schemas.microsoft.com/office/drawing/2014/main" id="{07F85194-C619-4745-9583-6E5B3DD3350A}"/>
              </a:ext>
            </a:extLst>
          </p:cNvPr>
          <p:cNvPicPr>
            <a:picLocks noChangeAspect="1"/>
          </p:cNvPicPr>
          <p:nvPr userDrawn="1"/>
        </p:nvPicPr>
        <p:blipFill>
          <a:blip r:embed="rId3"/>
          <a:stretch>
            <a:fillRect/>
          </a:stretch>
        </p:blipFill>
        <p:spPr>
          <a:xfrm>
            <a:off x="3373014" y="4476864"/>
            <a:ext cx="2397973" cy="381625"/>
          </a:xfrm>
          <a:prstGeom prst="rect">
            <a:avLst/>
          </a:prstGeom>
        </p:spPr>
      </p:pic>
    </p:spTree>
    <p:extLst>
      <p:ext uri="{BB962C8B-B14F-4D97-AF65-F5344CB8AC3E}">
        <p14:creationId xmlns:p14="http://schemas.microsoft.com/office/powerpoint/2010/main" val="2984205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Title and blank content area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6" name="Title 1">
            <a:extLst>
              <a:ext uri="{FF2B5EF4-FFF2-40B4-BE49-F238E27FC236}">
                <a16:creationId xmlns:a16="http://schemas.microsoft.com/office/drawing/2014/main" id="{39EDDDB5-2976-1A42-B1A0-12F9E2A3CA3A}"/>
              </a:ext>
            </a:extLst>
          </p:cNvPr>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pic>
        <p:nvPicPr>
          <p:cNvPr id="5" name="Kuva 4" descr="Kirkkohallitus logo&#10;">
            <a:extLst>
              <a:ext uri="{FF2B5EF4-FFF2-40B4-BE49-F238E27FC236}">
                <a16:creationId xmlns:a16="http://schemas.microsoft.com/office/drawing/2014/main" id="{ED1BD7ED-66A0-C44C-9DF6-8C5677CF5AF4}"/>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2" name="Dian numeron paikkamerkki 1">
            <a:extLst>
              <a:ext uri="{FF2B5EF4-FFF2-40B4-BE49-F238E27FC236}">
                <a16:creationId xmlns:a16="http://schemas.microsoft.com/office/drawing/2014/main" id="{0700F7F0-8BAC-5B4E-A81D-0F4A6CF61B37}"/>
              </a:ext>
            </a:extLst>
          </p:cNvPr>
          <p:cNvSpPr>
            <a:spLocks noGrp="1"/>
          </p:cNvSpPr>
          <p:nvPr>
            <p:ph type="sldNum" sz="quarter"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C29EF439-236C-4141-A531-FE6D3DEC0875}" type="slidenum">
              <a:rPr lang="fi-FI" smtClean="0"/>
              <a:pPr/>
              <a:t>‹#›</a:t>
            </a:fld>
            <a:endParaRPr lang="fi-F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1353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 Title and content area (top background)">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6CA897BE-B3B0-9B43-828E-B9B235C105BC}"/>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12" name="Kuva 11" descr="Kirkkohallitus logo">
            <a:extLst>
              <a:ext uri="{FF2B5EF4-FFF2-40B4-BE49-F238E27FC236}">
                <a16:creationId xmlns:a16="http://schemas.microsoft.com/office/drawing/2014/main" id="{F5152854-E954-4644-9CE3-617FAA06361B}"/>
              </a:ext>
            </a:extLst>
          </p:cNvPr>
          <p:cNvPicPr>
            <a:picLocks noChangeAspect="1"/>
          </p:cNvPicPr>
          <p:nvPr userDrawn="1"/>
        </p:nvPicPr>
        <p:blipFill>
          <a:blip r:embed="rId2"/>
          <a:stretch>
            <a:fillRect/>
          </a:stretch>
        </p:blipFill>
        <p:spPr>
          <a:xfrm>
            <a:off x="369462" y="4795200"/>
            <a:ext cx="963689" cy="150216"/>
          </a:xfrm>
          <a:prstGeom prst="rect">
            <a:avLst/>
          </a:prstGeom>
        </p:spPr>
      </p:pic>
      <p:pic>
        <p:nvPicPr>
          <p:cNvPr id="8" name="Kuva 7">
            <a:extLst>
              <a:ext uri="{FF2B5EF4-FFF2-40B4-BE49-F238E27FC236}">
                <a16:creationId xmlns:a16="http://schemas.microsoft.com/office/drawing/2014/main" id="{EE35D171-8F36-744B-BA60-A8E973C46A3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9144000" cy="1333500"/>
          </a:xfrm>
          <a:prstGeom prst="rect">
            <a:avLst/>
          </a:prstGeom>
        </p:spPr>
      </p:pic>
      <p:sp>
        <p:nvSpPr>
          <p:cNvPr id="2" name="Otsikko 1">
            <a:extLst>
              <a:ext uri="{FF2B5EF4-FFF2-40B4-BE49-F238E27FC236}">
                <a16:creationId xmlns:a16="http://schemas.microsoft.com/office/drawing/2014/main" id="{7FD56AE3-05FC-C049-A312-0BB69F3E994C}"/>
              </a:ext>
            </a:extLst>
          </p:cNvPr>
          <p:cNvSpPr>
            <a:spLocks noGrp="1"/>
          </p:cNvSpPr>
          <p:nvPr>
            <p:ph type="title" hasCustomPrompt="1"/>
          </p:nvPr>
        </p:nvSpPr>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
        <p:nvSpPr>
          <p:cNvPr id="5" name="Sisällön paikkamerkki 4">
            <a:extLst>
              <a:ext uri="{FF2B5EF4-FFF2-40B4-BE49-F238E27FC236}">
                <a16:creationId xmlns:a16="http://schemas.microsoft.com/office/drawing/2014/main" id="{B7D17527-614A-9043-BCEA-1949AB499088}"/>
              </a:ext>
            </a:extLst>
          </p:cNvPr>
          <p:cNvSpPr>
            <a:spLocks noGrp="1"/>
          </p:cNvSpPr>
          <p:nvPr>
            <p:ph sz="quarter" idx="10" hasCustomPrompt="1"/>
          </p:nvPr>
        </p:nvSpPr>
        <p:spPr>
          <a:xfrm>
            <a:off x="628650" y="1565275"/>
            <a:ext cx="7886700" cy="2960688"/>
          </a:xfrm>
        </p:spPr>
        <p:txBody>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0" name="Dian numeron paikkamerkki 2">
            <a:extLst>
              <a:ext uri="{FF2B5EF4-FFF2-40B4-BE49-F238E27FC236}">
                <a16:creationId xmlns:a16="http://schemas.microsoft.com/office/drawing/2014/main" id="{477524EB-FC20-934C-8793-42A6F2148B90}"/>
              </a:ext>
            </a:extLst>
          </p:cNvPr>
          <p:cNvSpPr>
            <a:spLocks noGrp="1"/>
          </p:cNvSpPr>
          <p:nvPr>
            <p:ph type="sldNum" sz="quarter" idx="11"/>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3420746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 Title and two content areas (top background)">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6CA897BE-B3B0-9B43-828E-B9B235C105BC}"/>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12" name="Kuva 11" descr="Kirkkohallitus logo">
            <a:extLst>
              <a:ext uri="{FF2B5EF4-FFF2-40B4-BE49-F238E27FC236}">
                <a16:creationId xmlns:a16="http://schemas.microsoft.com/office/drawing/2014/main" id="{F5152854-E954-4644-9CE3-617FAA06361B}"/>
              </a:ext>
            </a:extLst>
          </p:cNvPr>
          <p:cNvPicPr>
            <a:picLocks noChangeAspect="1"/>
          </p:cNvPicPr>
          <p:nvPr userDrawn="1"/>
        </p:nvPicPr>
        <p:blipFill>
          <a:blip r:embed="rId2"/>
          <a:stretch>
            <a:fillRect/>
          </a:stretch>
        </p:blipFill>
        <p:spPr>
          <a:xfrm>
            <a:off x="369462" y="4795200"/>
            <a:ext cx="963689" cy="150216"/>
          </a:xfrm>
          <a:prstGeom prst="rect">
            <a:avLst/>
          </a:prstGeom>
        </p:spPr>
      </p:pic>
      <p:pic>
        <p:nvPicPr>
          <p:cNvPr id="8" name="Kuva 7">
            <a:extLst>
              <a:ext uri="{FF2B5EF4-FFF2-40B4-BE49-F238E27FC236}">
                <a16:creationId xmlns:a16="http://schemas.microsoft.com/office/drawing/2014/main" id="{EE35D171-8F36-744B-BA60-A8E973C46A3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9144000" cy="1333500"/>
          </a:xfrm>
          <a:prstGeom prst="rect">
            <a:avLst/>
          </a:prstGeom>
        </p:spPr>
      </p:pic>
      <p:sp>
        <p:nvSpPr>
          <p:cNvPr id="2" name="Otsikko 1">
            <a:extLst>
              <a:ext uri="{FF2B5EF4-FFF2-40B4-BE49-F238E27FC236}">
                <a16:creationId xmlns:a16="http://schemas.microsoft.com/office/drawing/2014/main" id="{7FD56AE3-05FC-C049-A312-0BB69F3E994C}"/>
              </a:ext>
            </a:extLst>
          </p:cNvPr>
          <p:cNvSpPr>
            <a:spLocks noGrp="1"/>
          </p:cNvSpPr>
          <p:nvPr>
            <p:ph type="title" hasCustomPrompt="1"/>
          </p:nvPr>
        </p:nvSpPr>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
        <p:nvSpPr>
          <p:cNvPr id="10" name="Dian numeron paikkamerkki 2">
            <a:extLst>
              <a:ext uri="{FF2B5EF4-FFF2-40B4-BE49-F238E27FC236}">
                <a16:creationId xmlns:a16="http://schemas.microsoft.com/office/drawing/2014/main" id="{477524EB-FC20-934C-8793-42A6F2148B90}"/>
              </a:ext>
            </a:extLst>
          </p:cNvPr>
          <p:cNvSpPr>
            <a:spLocks noGrp="1"/>
          </p:cNvSpPr>
          <p:nvPr>
            <p:ph type="sldNum" sz="quarter" idx="11"/>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13" name="Tekstin paikkamerkki 12">
            <a:extLst>
              <a:ext uri="{FF2B5EF4-FFF2-40B4-BE49-F238E27FC236}">
                <a16:creationId xmlns:a16="http://schemas.microsoft.com/office/drawing/2014/main" id="{41875B52-E776-8940-9BAC-F7064A9E4ECF}"/>
              </a:ext>
            </a:extLst>
          </p:cNvPr>
          <p:cNvSpPr>
            <a:spLocks noGrp="1"/>
          </p:cNvSpPr>
          <p:nvPr>
            <p:ph type="body" sz="quarter" idx="12" hasCustomPrompt="1"/>
          </p:nvPr>
        </p:nvSpPr>
        <p:spPr>
          <a:xfrm>
            <a:off x="628650" y="1651000"/>
            <a:ext cx="3780000" cy="2754313"/>
          </a:xfrm>
        </p:spPr>
        <p:txBody>
          <a:bodyPr/>
          <a:lstStyle>
            <a:lvl1pPr marL="342900" indent="-342900">
              <a:buFont typeface="Arial" panose="020B0604020202020204" pitchFamily="34" charset="0"/>
              <a:buChar char="•"/>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4" name="Tekstin paikkamerkki 12">
            <a:extLst>
              <a:ext uri="{FF2B5EF4-FFF2-40B4-BE49-F238E27FC236}">
                <a16:creationId xmlns:a16="http://schemas.microsoft.com/office/drawing/2014/main" id="{C9FDA91A-39FD-7B43-B972-6D303CBB9D72}"/>
              </a:ext>
            </a:extLst>
          </p:cNvPr>
          <p:cNvSpPr>
            <a:spLocks noGrp="1"/>
          </p:cNvSpPr>
          <p:nvPr>
            <p:ph type="body" sz="quarter" idx="13" hasCustomPrompt="1"/>
          </p:nvPr>
        </p:nvSpPr>
        <p:spPr>
          <a:xfrm>
            <a:off x="4727316" y="1651000"/>
            <a:ext cx="3780000" cy="2754313"/>
          </a:xfrm>
        </p:spPr>
        <p:txBody>
          <a:bodyPr/>
          <a:lstStyle>
            <a:lvl1pPr marL="342900" indent="-342900">
              <a:buFont typeface="Arial" panose="020B0604020202020204" pitchFamily="34" charset="0"/>
              <a:buChar char="•"/>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Tree>
    <p:extLst>
      <p:ext uri="{BB962C8B-B14F-4D97-AF65-F5344CB8AC3E}">
        <p14:creationId xmlns:p14="http://schemas.microsoft.com/office/powerpoint/2010/main" val="519179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 Title and blank content area (top background)">
    <p:bg>
      <p:bgPr>
        <a:solidFill>
          <a:schemeClr val="bg2">
            <a:alpha val="30000"/>
          </a:schemeClr>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AE585983-CB48-A34E-BB29-C238BE880D4F}"/>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8" name="Kuva 7">
            <a:extLst>
              <a:ext uri="{FF2B5EF4-FFF2-40B4-BE49-F238E27FC236}">
                <a16:creationId xmlns:a16="http://schemas.microsoft.com/office/drawing/2014/main" id="{EE35D171-8F36-744B-BA60-A8E973C46A3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1333500"/>
          </a:xfrm>
          <a:prstGeom prst="rect">
            <a:avLst/>
          </a:prstGeom>
        </p:spPr>
      </p:pic>
      <p:sp>
        <p:nvSpPr>
          <p:cNvPr id="2" name="Otsikko 1">
            <a:extLst>
              <a:ext uri="{FF2B5EF4-FFF2-40B4-BE49-F238E27FC236}">
                <a16:creationId xmlns:a16="http://schemas.microsoft.com/office/drawing/2014/main" id="{7FD56AE3-05FC-C049-A312-0BB69F3E994C}"/>
              </a:ext>
            </a:extLst>
          </p:cNvPr>
          <p:cNvSpPr>
            <a:spLocks noGrp="1"/>
          </p:cNvSpPr>
          <p:nvPr>
            <p:ph type="title" hasCustomPrompt="1"/>
          </p:nvPr>
        </p:nvSpPr>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pic>
        <p:nvPicPr>
          <p:cNvPr id="10" name="Kuva 9" descr="Kirkkohallitus logo">
            <a:extLst>
              <a:ext uri="{FF2B5EF4-FFF2-40B4-BE49-F238E27FC236}">
                <a16:creationId xmlns:a16="http://schemas.microsoft.com/office/drawing/2014/main" id="{7273B4D2-562A-2E4C-99A4-891EC3119330}"/>
              </a:ext>
            </a:extLst>
          </p:cNvPr>
          <p:cNvPicPr>
            <a:picLocks noChangeAspect="1"/>
          </p:cNvPicPr>
          <p:nvPr userDrawn="1"/>
        </p:nvPicPr>
        <p:blipFill>
          <a:blip r:embed="rId3"/>
          <a:stretch>
            <a:fillRect/>
          </a:stretch>
        </p:blipFill>
        <p:spPr>
          <a:xfrm>
            <a:off x="369462" y="4795200"/>
            <a:ext cx="963689" cy="150216"/>
          </a:xfrm>
          <a:prstGeom prst="rect">
            <a:avLst/>
          </a:prstGeom>
        </p:spPr>
      </p:pic>
      <p:sp>
        <p:nvSpPr>
          <p:cNvPr id="11" name="Dian numeron paikkamerkki 2">
            <a:extLst>
              <a:ext uri="{FF2B5EF4-FFF2-40B4-BE49-F238E27FC236}">
                <a16:creationId xmlns:a16="http://schemas.microsoft.com/office/drawing/2014/main" id="{B48492F6-967E-7740-8ACC-0806CD3C6D24}"/>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107705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2. Title and blank content are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A4EAABD9-ACE9-5B4B-8822-1BAB0BE75C95}"/>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8" name="Kuva 7" descr="Kirkkohallitus logo&#10;">
            <a:extLst>
              <a:ext uri="{FF2B5EF4-FFF2-40B4-BE49-F238E27FC236}">
                <a16:creationId xmlns:a16="http://schemas.microsoft.com/office/drawing/2014/main" id="{D1B7C314-09C7-B540-B565-BDCB1F544276}"/>
              </a:ext>
            </a:extLst>
          </p:cNvPr>
          <p:cNvPicPr>
            <a:picLocks noChangeAspect="1"/>
          </p:cNvPicPr>
          <p:nvPr userDrawn="1"/>
        </p:nvPicPr>
        <p:blipFill>
          <a:blip r:embed="rId2"/>
          <a:stretch>
            <a:fillRect/>
          </a:stretch>
        </p:blipFill>
        <p:spPr>
          <a:xfrm>
            <a:off x="370800" y="4795200"/>
            <a:ext cx="988194" cy="157266"/>
          </a:xfrm>
          <a:prstGeom prst="rect">
            <a:avLst/>
          </a:prstGeom>
        </p:spPr>
      </p:pic>
      <p:pic>
        <p:nvPicPr>
          <p:cNvPr id="10" name="Kuva 9" descr="Kirkkohallitus logo">
            <a:extLst>
              <a:ext uri="{FF2B5EF4-FFF2-40B4-BE49-F238E27FC236}">
                <a16:creationId xmlns:a16="http://schemas.microsoft.com/office/drawing/2014/main" id="{FE87B44E-982D-CC48-8AF3-CC326F400178}"/>
              </a:ext>
            </a:extLst>
          </p:cNvPr>
          <p:cNvPicPr>
            <a:picLocks noChangeAspect="1"/>
          </p:cNvPicPr>
          <p:nvPr userDrawn="1"/>
        </p:nvPicPr>
        <p:blipFill>
          <a:blip r:embed="rId3"/>
          <a:stretch>
            <a:fillRect/>
          </a:stretch>
        </p:blipFill>
        <p:spPr>
          <a:xfrm>
            <a:off x="369462" y="4795200"/>
            <a:ext cx="963689" cy="150216"/>
          </a:xfrm>
          <a:prstGeom prst="rect">
            <a:avLst/>
          </a:prstGeom>
        </p:spPr>
      </p:pic>
      <p:sp>
        <p:nvSpPr>
          <p:cNvPr id="11" name="Dian numeron paikkamerkki 2">
            <a:extLst>
              <a:ext uri="{FF2B5EF4-FFF2-40B4-BE49-F238E27FC236}">
                <a16:creationId xmlns:a16="http://schemas.microsoft.com/office/drawing/2014/main" id="{59A9C320-A825-044D-837B-F7798851F28B}"/>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6" name="Otsikko 5">
            <a:extLst>
              <a:ext uri="{FF2B5EF4-FFF2-40B4-BE49-F238E27FC236}">
                <a16:creationId xmlns:a16="http://schemas.microsoft.com/office/drawing/2014/main" id="{FBBC69D1-93E8-F34C-A882-F6E99F2938EA}"/>
              </a:ext>
            </a:extLst>
          </p:cNvPr>
          <p:cNvSpPr>
            <a:spLocks noGrp="1"/>
          </p:cNvSpPr>
          <p:nvPr>
            <p:ph type="title" hasCustomPrompt="1"/>
          </p:nvPr>
        </p:nvSpPr>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Tree>
    <p:extLst>
      <p:ext uri="{BB962C8B-B14F-4D97-AF65-F5344CB8AC3E}">
        <p14:creationId xmlns:p14="http://schemas.microsoft.com/office/powerpoint/2010/main" val="273370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Title and two content areas">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FC30A7B-DA3B-E54C-9253-5DC42D959165}"/>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7" name="Title 1">
            <a:extLst>
              <a:ext uri="{FF2B5EF4-FFF2-40B4-BE49-F238E27FC236}">
                <a16:creationId xmlns:a16="http://schemas.microsoft.com/office/drawing/2014/main" id="{A53CF84C-3179-0946-B63E-248142A7747B}"/>
              </a:ext>
            </a:extLst>
          </p:cNvPr>
          <p:cNvSpPr txBox="1">
            <a:spLocks/>
          </p:cNvSpPr>
          <p:nvPr userDrawn="1"/>
        </p:nvSpPr>
        <p:spPr>
          <a:xfrm>
            <a:off x="629841" y="1306531"/>
            <a:ext cx="2949178" cy="996211"/>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kern="1200">
                <a:solidFill>
                  <a:schemeClr val="tx1"/>
                </a:solidFill>
                <a:latin typeface="Martti" panose="02000000000000000000" pitchFamily="2" charset="77"/>
                <a:ea typeface="+mj-ea"/>
                <a:cs typeface="+mj-cs"/>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8" name="Content Placeholder 2">
            <a:extLst>
              <a:ext uri="{FF2B5EF4-FFF2-40B4-BE49-F238E27FC236}">
                <a16:creationId xmlns:a16="http://schemas.microsoft.com/office/drawing/2014/main" id="{1528BC4F-01B4-6F4C-95E2-BB3DA9E3E7E1}"/>
              </a:ext>
            </a:extLst>
          </p:cNvPr>
          <p:cNvSpPr>
            <a:spLocks noGrp="1"/>
          </p:cNvSpPr>
          <p:nvPr>
            <p:ph idx="1" hasCustomPrompt="1"/>
          </p:nvPr>
        </p:nvSpPr>
        <p:spPr>
          <a:xfrm>
            <a:off x="3887391" y="1306531"/>
            <a:ext cx="4629150" cy="3089257"/>
          </a:xfrm>
        </p:spPr>
        <p:txBody>
          <a:bodyPr/>
          <a:lstStyle>
            <a:lvl1pPr marL="0" marR="0" indent="0" defTabSz="914400" eaLnBrk="1" fontAlgn="auto" latinLnBrk="0" hangingPunct="1">
              <a:lnSpc>
                <a:spcPct val="100000"/>
              </a:lnSpc>
              <a:spcBef>
                <a:spcPts val="0"/>
              </a:spcBef>
              <a:spcAft>
                <a:spcPts val="0"/>
              </a:spcAft>
              <a:buClrTx/>
              <a:buSzTx/>
              <a:buFontTx/>
              <a:buNone/>
              <a:tabLst/>
              <a:defRPr sz="2400"/>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9" name="Text Placeholder 3">
            <a:extLst>
              <a:ext uri="{FF2B5EF4-FFF2-40B4-BE49-F238E27FC236}">
                <a16:creationId xmlns:a16="http://schemas.microsoft.com/office/drawing/2014/main" id="{9E8BFB96-2D3F-104C-A170-8A45468FB023}"/>
              </a:ext>
            </a:extLst>
          </p:cNvPr>
          <p:cNvSpPr>
            <a:spLocks noGrp="1"/>
          </p:cNvSpPr>
          <p:nvPr>
            <p:ph type="body" sz="half" idx="2" hasCustomPrompt="1"/>
          </p:nvPr>
        </p:nvSpPr>
        <p:spPr>
          <a:xfrm>
            <a:off x="629841" y="2430502"/>
            <a:ext cx="2949178" cy="197123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1" name="Kuva 10" descr="Kirkkohallitus logo">
            <a:extLst>
              <a:ext uri="{FF2B5EF4-FFF2-40B4-BE49-F238E27FC236}">
                <a16:creationId xmlns:a16="http://schemas.microsoft.com/office/drawing/2014/main" id="{F381EC02-A84E-024E-A062-623667FE1136}"/>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12" name="Dian numeron paikkamerkki 2">
            <a:extLst>
              <a:ext uri="{FF2B5EF4-FFF2-40B4-BE49-F238E27FC236}">
                <a16:creationId xmlns:a16="http://schemas.microsoft.com/office/drawing/2014/main" id="{15602E90-4FF7-F044-8F6E-3CC9DD8AFF74}"/>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13" name="Otsikko 12">
            <a:extLst>
              <a:ext uri="{FF2B5EF4-FFF2-40B4-BE49-F238E27FC236}">
                <a16:creationId xmlns:a16="http://schemas.microsoft.com/office/drawing/2014/main" id="{D3BE1244-5051-CA48-9E04-BC09F2B2B7C8}"/>
              </a:ext>
            </a:extLst>
          </p:cNvPr>
          <p:cNvSpPr>
            <a:spLocks noGrp="1"/>
          </p:cNvSpPr>
          <p:nvPr>
            <p:ph type="title" hasCustomPrompt="1"/>
          </p:nvPr>
        </p:nvSpPr>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Tree>
    <p:extLst>
      <p:ext uri="{BB962C8B-B14F-4D97-AF65-F5344CB8AC3E}">
        <p14:creationId xmlns:p14="http://schemas.microsoft.com/office/powerpoint/2010/main" val="2587808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 Title and content are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3815EFF0-B639-B145-95CD-DACD238FB09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5" name="Title Placeholder 1">
            <a:extLst>
              <a:ext uri="{FF2B5EF4-FFF2-40B4-BE49-F238E27FC236}">
                <a16:creationId xmlns:a16="http://schemas.microsoft.com/office/drawing/2014/main" id="{DE656F9D-9F0A-E24D-A483-C7924CD77BCC}"/>
              </a:ext>
            </a:extLst>
          </p:cNvPr>
          <p:cNvSpPr>
            <a:spLocks noGrp="1"/>
          </p:cNvSpPr>
          <p:nvPr>
            <p:ph type="title" hasCustomPrompt="1"/>
          </p:nvPr>
        </p:nvSpPr>
        <p:spPr>
          <a:xfrm>
            <a:off x="628650" y="273844"/>
            <a:ext cx="7886700" cy="994172"/>
          </a:xfrm>
          <a:prstGeom prst="rect">
            <a:avLst/>
          </a:prstGeom>
        </p:spPr>
        <p:txBody>
          <a:bodyPr vert="horz" lIns="91440" tIns="45720" rIns="91440" bIns="45720" rtlCol="0" anchor="ctr">
            <a:normAutofit/>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6" name="Text Placeholder 2">
            <a:extLst>
              <a:ext uri="{FF2B5EF4-FFF2-40B4-BE49-F238E27FC236}">
                <a16:creationId xmlns:a16="http://schemas.microsoft.com/office/drawing/2014/main" id="{5BA22309-5D84-844B-962D-23ACD517EEEB}"/>
              </a:ext>
            </a:extLst>
          </p:cNvPr>
          <p:cNvSpPr>
            <a:spLocks noGrp="1"/>
          </p:cNvSpPr>
          <p:nvPr>
            <p:ph idx="1" hasCustomPrompt="1"/>
          </p:nvPr>
        </p:nvSpPr>
        <p:spPr>
          <a:xfrm>
            <a:off x="628650" y="1374385"/>
            <a:ext cx="7886700" cy="3106172"/>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8" name="Kuva 7" descr="Kirkkohallitus logo">
            <a:extLst>
              <a:ext uri="{FF2B5EF4-FFF2-40B4-BE49-F238E27FC236}">
                <a16:creationId xmlns:a16="http://schemas.microsoft.com/office/drawing/2014/main" id="{516E0B64-FD43-E84F-BCA2-0094AD0BBA59}"/>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9" name="Dian numeron paikkamerkki 2">
            <a:extLst>
              <a:ext uri="{FF2B5EF4-FFF2-40B4-BE49-F238E27FC236}">
                <a16:creationId xmlns:a16="http://schemas.microsoft.com/office/drawing/2014/main" id="{98259C39-B4A9-F048-848D-E15CBD18F53E}"/>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172495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 Title on the left and blank content ar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C19FB543-25DF-5447-875C-8880B7A7F8DE}"/>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11" name="Otsikko 1">
            <a:extLst>
              <a:ext uri="{FF2B5EF4-FFF2-40B4-BE49-F238E27FC236}">
                <a16:creationId xmlns:a16="http://schemas.microsoft.com/office/drawing/2014/main" id="{8E74C0C7-0119-4245-94E2-F66029F81816}"/>
              </a:ext>
            </a:extLst>
          </p:cNvPr>
          <p:cNvSpPr>
            <a:spLocks noGrp="1"/>
          </p:cNvSpPr>
          <p:nvPr>
            <p:ph type="title" hasCustomPrompt="1"/>
          </p:nvPr>
        </p:nvSpPr>
        <p:spPr>
          <a:xfrm>
            <a:off x="770884" y="886711"/>
            <a:ext cx="2751045" cy="3030003"/>
          </a:xfrm>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pic>
        <p:nvPicPr>
          <p:cNvPr id="7" name="Kuva 6" descr="Kirkkohallitus logo">
            <a:extLst>
              <a:ext uri="{FF2B5EF4-FFF2-40B4-BE49-F238E27FC236}">
                <a16:creationId xmlns:a16="http://schemas.microsoft.com/office/drawing/2014/main" id="{222442EC-798C-3F49-989F-011C131AB8E7}"/>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10" name="Dian numeron paikkamerkki 2">
            <a:extLst>
              <a:ext uri="{FF2B5EF4-FFF2-40B4-BE49-F238E27FC236}">
                <a16:creationId xmlns:a16="http://schemas.microsoft.com/office/drawing/2014/main" id="{A88D4482-4AE7-9240-A945-DB756F3B482C}"/>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593185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 Empty slide">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856229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7. 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282700"/>
            <a:ext cx="6858000" cy="1433254"/>
          </a:xfrm>
        </p:spPr>
        <p:txBody>
          <a:bodyPr anchor="ctr">
            <a:noAutofit/>
          </a:bodyPr>
          <a:lstStyle>
            <a:lvl1pPr algn="ctr">
              <a:defRPr sz="4500">
                <a:solidFill>
                  <a:schemeClr val="bg1"/>
                </a:solidFill>
                <a:latin typeface="Martti" panose="02000000000000000000" pitchFamily="2" charset="77"/>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Subtitle 2"/>
          <p:cNvSpPr>
            <a:spLocks noGrp="1"/>
          </p:cNvSpPr>
          <p:nvPr>
            <p:ph type="subTitle" idx="1" hasCustomPrompt="1"/>
          </p:nvPr>
        </p:nvSpPr>
        <p:spPr>
          <a:xfrm>
            <a:off x="1143000" y="2987727"/>
            <a:ext cx="6858000" cy="555572"/>
          </a:xfrm>
        </p:spPr>
        <p:txBody>
          <a:bodyPr>
            <a:noAutofit/>
          </a:bodyPr>
          <a:lstStyle>
            <a:lvl1pPr marL="0" indent="0" algn="ctr">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err="1"/>
              <a:t>Thanks</a:t>
            </a:r>
            <a:endParaRPr lang="en-US" dirty="0"/>
          </a:p>
        </p:txBody>
      </p:sp>
      <p:pic>
        <p:nvPicPr>
          <p:cNvPr id="5" name="Kuva 4" descr="Kirkkohallitus logo">
            <a:extLst>
              <a:ext uri="{FF2B5EF4-FFF2-40B4-BE49-F238E27FC236}">
                <a16:creationId xmlns:a16="http://schemas.microsoft.com/office/drawing/2014/main" id="{021CAF6E-DE95-444F-AABE-9A5C8813C968}"/>
              </a:ext>
            </a:extLst>
          </p:cNvPr>
          <p:cNvPicPr>
            <a:picLocks noChangeAspect="1"/>
          </p:cNvPicPr>
          <p:nvPr userDrawn="1"/>
        </p:nvPicPr>
        <p:blipFill>
          <a:blip r:embed="rId3"/>
          <a:stretch>
            <a:fillRect/>
          </a:stretch>
        </p:blipFill>
        <p:spPr>
          <a:xfrm>
            <a:off x="3373014" y="4476864"/>
            <a:ext cx="2397973" cy="381625"/>
          </a:xfrm>
          <a:prstGeom prst="rect">
            <a:avLst/>
          </a:prstGeom>
        </p:spPr>
      </p:pic>
    </p:spTree>
    <p:extLst>
      <p:ext uri="{BB962C8B-B14F-4D97-AF65-F5344CB8AC3E}">
        <p14:creationId xmlns:p14="http://schemas.microsoft.com/office/powerpoint/2010/main" val="431238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487631"/>
            <a:ext cx="6858000" cy="1366631"/>
          </a:xfrm>
        </p:spPr>
        <p:txBody>
          <a:bodyPr anchor="ctr">
            <a:noAutofit/>
          </a:bodyPr>
          <a:lstStyle>
            <a:lvl1pPr algn="ctr">
              <a:defRPr sz="4500">
                <a:solidFill>
                  <a:schemeClr val="bg1"/>
                </a:solidFill>
                <a:latin typeface="Martti" panose="02000000000000000000" pitchFamily="2" charset="77"/>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Subtitle 2"/>
          <p:cNvSpPr>
            <a:spLocks noGrp="1"/>
          </p:cNvSpPr>
          <p:nvPr>
            <p:ph type="subTitle" idx="1" hasCustomPrompt="1"/>
          </p:nvPr>
        </p:nvSpPr>
        <p:spPr>
          <a:xfrm>
            <a:off x="1143000" y="2854262"/>
            <a:ext cx="6858000" cy="381625"/>
          </a:xfrm>
        </p:spPr>
        <p:txBody>
          <a:bodyPr>
            <a:noAutofit/>
          </a:bodyPr>
          <a:lstStyle>
            <a:lvl1pPr marL="0" indent="0" algn="ctr">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Presentation </a:t>
            </a:r>
            <a:r>
              <a:rPr lang="fi-FI" dirty="0" err="1"/>
              <a:t>author</a:t>
            </a:r>
            <a:r>
              <a:rPr lang="fi-FI" dirty="0"/>
              <a:t>
</a:t>
            </a:r>
            <a:endParaRPr lang="en-US" dirty="0"/>
          </a:p>
        </p:txBody>
      </p:sp>
      <p:pic>
        <p:nvPicPr>
          <p:cNvPr id="14" name="Kuva 13" descr="Kirkkohallitus logo&#10;">
            <a:extLst>
              <a:ext uri="{FF2B5EF4-FFF2-40B4-BE49-F238E27FC236}">
                <a16:creationId xmlns:a16="http://schemas.microsoft.com/office/drawing/2014/main" id="{07F85194-C619-4745-9583-6E5B3DD3350A}"/>
              </a:ext>
            </a:extLst>
          </p:cNvPr>
          <p:cNvPicPr>
            <a:picLocks noChangeAspect="1"/>
          </p:cNvPicPr>
          <p:nvPr userDrawn="1"/>
        </p:nvPicPr>
        <p:blipFill>
          <a:blip r:embed="rId2"/>
          <a:stretch>
            <a:fillRect/>
          </a:stretch>
        </p:blipFill>
        <p:spPr>
          <a:xfrm>
            <a:off x="3373014" y="4476864"/>
            <a:ext cx="2397973" cy="381625"/>
          </a:xfrm>
          <a:prstGeom prst="rect">
            <a:avLst/>
          </a:prstGeom>
        </p:spPr>
      </p:pic>
    </p:spTree>
    <p:extLst>
      <p:ext uri="{BB962C8B-B14F-4D97-AF65-F5344CB8AC3E}">
        <p14:creationId xmlns:p14="http://schemas.microsoft.com/office/powerpoint/2010/main" val="1360792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 Tyhjä">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650126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22761F8-B992-B749-98A1-8443E00F04D7}"/>
              </a:ext>
            </a:extLst>
          </p:cNvPr>
          <p:cNvSpPr>
            <a:spLocks noGrp="1"/>
          </p:cNvSpPr>
          <p:nvPr>
            <p:ph type="dt" sz="half" idx="10"/>
          </p:nvPr>
        </p:nvSpPr>
        <p:spPr/>
        <p:txBody>
          <a:bodyPr/>
          <a:lstStyle/>
          <a:p>
            <a:fld id="{295E4D42-219D-C448-A01B-9246A649672A}" type="datetimeFigureOut">
              <a:rPr lang="fi-FI" smtClean="0"/>
              <a:t>11.1.2022</a:t>
            </a:fld>
            <a:endParaRPr lang="fi-FI"/>
          </a:p>
        </p:txBody>
      </p:sp>
      <p:sp>
        <p:nvSpPr>
          <p:cNvPr id="3" name="Alatunnisteen paikkamerkki 2">
            <a:extLst>
              <a:ext uri="{FF2B5EF4-FFF2-40B4-BE49-F238E27FC236}">
                <a16:creationId xmlns:a16="http://schemas.microsoft.com/office/drawing/2014/main" id="{C2AD37DE-4351-3341-BD7D-5063F46AEE7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A31AD9B-38EB-B64F-A164-BBB569A27271}"/>
              </a:ext>
            </a:extLst>
          </p:cNvPr>
          <p:cNvSpPr>
            <a:spLocks noGrp="1"/>
          </p:cNvSpPr>
          <p:nvPr>
            <p:ph type="sldNum" sz="quarter" idx="12"/>
          </p:nvPr>
        </p:nvSpPr>
        <p:spPr/>
        <p:txBody>
          <a:bodyPr/>
          <a:lstStyle/>
          <a:p>
            <a:fld id="{49C7AC3B-19B0-5146-83A1-A2D2173A92A9}" type="slidenum">
              <a:rPr lang="fi-FI" smtClean="0"/>
              <a:t>‹#›</a:t>
            </a:fld>
            <a:endParaRPr lang="fi-FI"/>
          </a:p>
        </p:txBody>
      </p:sp>
    </p:spTree>
    <p:extLst>
      <p:ext uri="{BB962C8B-B14F-4D97-AF65-F5344CB8AC3E}">
        <p14:creationId xmlns:p14="http://schemas.microsoft.com/office/powerpoint/2010/main" val="259742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tle and content area, text only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2" name="Title 1"/>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20" name="Vertical Text Placeholder 2">
            <a:extLst>
              <a:ext uri="{FF2B5EF4-FFF2-40B4-BE49-F238E27FC236}">
                <a16:creationId xmlns:a16="http://schemas.microsoft.com/office/drawing/2014/main" id="{2EB3903D-3BF9-2E45-8FF4-F640B8AD9B25}"/>
              </a:ext>
            </a:extLst>
          </p:cNvPr>
          <p:cNvSpPr>
            <a:spLocks noGrp="1"/>
          </p:cNvSpPr>
          <p:nvPr>
            <p:ph type="body" orient="vert" idx="1" hasCustomPrompt="1"/>
          </p:nvPr>
        </p:nvSpPr>
        <p:spPr>
          <a:xfrm>
            <a:off x="3600001" y="588580"/>
            <a:ext cx="4915350" cy="3990093"/>
          </a:xfrm>
        </p:spPr>
        <p:txBody>
          <a:bodyPr vert="horz"/>
          <a:lstStyle>
            <a:lvl1pPr>
              <a:buNone/>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6" name="Kuva 5" descr="Kirkkohallitus logo&#10;">
            <a:extLst>
              <a:ext uri="{FF2B5EF4-FFF2-40B4-BE49-F238E27FC236}">
                <a16:creationId xmlns:a16="http://schemas.microsoft.com/office/drawing/2014/main" id="{9C44E5B0-7D65-5A4E-B870-56602A2E3ADD}"/>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7" name="Dian numeron paikkamerkki 2">
            <a:extLst>
              <a:ext uri="{FF2B5EF4-FFF2-40B4-BE49-F238E27FC236}">
                <a16:creationId xmlns:a16="http://schemas.microsoft.com/office/drawing/2014/main" id="{7B259748-42BE-7C48-AA70-8225B3E098EF}"/>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1332862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 and content area, bullet 2. Title and content area, bullet list">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2" name="Title 1"/>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pic>
        <p:nvPicPr>
          <p:cNvPr id="6" name="Kuva 5" descr="Kirkkohallitus logo&#10;">
            <a:extLst>
              <a:ext uri="{FF2B5EF4-FFF2-40B4-BE49-F238E27FC236}">
                <a16:creationId xmlns:a16="http://schemas.microsoft.com/office/drawing/2014/main" id="{9C44E5B0-7D65-5A4E-B870-56602A2E3ADD}"/>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7" name="Dian numeron paikkamerkki 2">
            <a:extLst>
              <a:ext uri="{FF2B5EF4-FFF2-40B4-BE49-F238E27FC236}">
                <a16:creationId xmlns:a16="http://schemas.microsoft.com/office/drawing/2014/main" id="{7B259748-42BE-7C48-AA70-8225B3E098EF}"/>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8" name="Tekstin paikkamerkki 7">
            <a:extLst>
              <a:ext uri="{FF2B5EF4-FFF2-40B4-BE49-F238E27FC236}">
                <a16:creationId xmlns:a16="http://schemas.microsoft.com/office/drawing/2014/main" id="{3EE15747-4228-9E4B-84A8-7889A8EA7DD7}"/>
              </a:ext>
            </a:extLst>
          </p:cNvPr>
          <p:cNvSpPr>
            <a:spLocks noGrp="1"/>
          </p:cNvSpPr>
          <p:nvPr>
            <p:ph type="body" sz="quarter" idx="11" hasCustomPrompt="1"/>
          </p:nvPr>
        </p:nvSpPr>
        <p:spPr>
          <a:xfrm>
            <a:off x="3600450" y="592138"/>
            <a:ext cx="4932363" cy="3995737"/>
          </a:xfrm>
        </p:spPr>
        <p:txBody>
          <a:bodyPr/>
          <a:lstStyle>
            <a:lvl1pPr marL="342900" indent="-342900">
              <a:buFont typeface="Arial" panose="020B0604020202020204" pitchFamily="34" charset="0"/>
              <a:buChar char="•"/>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spTree>
    <p:extLst>
      <p:ext uri="{BB962C8B-B14F-4D97-AF65-F5344CB8AC3E}">
        <p14:creationId xmlns:p14="http://schemas.microsoft.com/office/powerpoint/2010/main" val="3161785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pos="2268" userDrawn="1">
          <p15:clr>
            <a:srgbClr val="FBAE40"/>
          </p15:clr>
        </p15:guide>
        <p15:guide id="2" pos="5375" userDrawn="1">
          <p15:clr>
            <a:srgbClr val="FBAE40"/>
          </p15:clr>
        </p15:guide>
        <p15:guide id="3" orient="horz" pos="373" userDrawn="1">
          <p15:clr>
            <a:srgbClr val="FBAE40"/>
          </p15:clr>
        </p15:guide>
        <p15:guide id="4" orient="horz" pos="28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Title and content area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5" name="Title 1">
            <a:extLst>
              <a:ext uri="{FF2B5EF4-FFF2-40B4-BE49-F238E27FC236}">
                <a16:creationId xmlns:a16="http://schemas.microsoft.com/office/drawing/2014/main" id="{5B9F27FA-564E-574F-839A-02018F70361D}"/>
              </a:ext>
            </a:extLst>
          </p:cNvPr>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7" name="Content Placeholder 2">
            <a:extLst>
              <a:ext uri="{FF2B5EF4-FFF2-40B4-BE49-F238E27FC236}">
                <a16:creationId xmlns:a16="http://schemas.microsoft.com/office/drawing/2014/main" id="{5C034B5A-BE49-9C4D-867C-9BEEB11F71C0}"/>
              </a:ext>
            </a:extLst>
          </p:cNvPr>
          <p:cNvSpPr>
            <a:spLocks noGrp="1"/>
          </p:cNvSpPr>
          <p:nvPr>
            <p:ph idx="1" hasCustomPrompt="1"/>
          </p:nvPr>
        </p:nvSpPr>
        <p:spPr>
          <a:xfrm>
            <a:off x="3599999" y="586800"/>
            <a:ext cx="4915351" cy="4021200"/>
          </a:xfrm>
        </p:spPr>
        <p:txBody>
          <a:bodyPr/>
          <a:lstStyle>
            <a:lvl1pPr marL="0" marR="0" indent="0" defTabSz="914400" eaLnBrk="1" fontAlgn="auto" latinLnBrk="0" hangingPunct="1">
              <a:lnSpc>
                <a:spcPct val="100000"/>
              </a:lnSpc>
              <a:spcBef>
                <a:spcPts val="0"/>
              </a:spcBef>
              <a:spcAft>
                <a:spcPts val="0"/>
              </a:spcAft>
              <a:buClrTx/>
              <a:buSzTx/>
              <a:buFontTx/>
              <a:buNone/>
              <a:tabLst/>
              <a:defRPr sz="2400"/>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6" name="Kuva 5" descr="Kirkkohallitus logo&#10;">
            <a:extLst>
              <a:ext uri="{FF2B5EF4-FFF2-40B4-BE49-F238E27FC236}">
                <a16:creationId xmlns:a16="http://schemas.microsoft.com/office/drawing/2014/main" id="{712A5032-51CA-2D48-B85C-65E3B9B3F6BA}"/>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2" name="Dian numeron paikkamerkki 1">
            <a:extLst>
              <a:ext uri="{FF2B5EF4-FFF2-40B4-BE49-F238E27FC236}">
                <a16:creationId xmlns:a16="http://schemas.microsoft.com/office/drawing/2014/main" id="{60EE19F0-3F28-634B-A678-EBF57B7FE949}"/>
              </a:ext>
            </a:extLst>
          </p:cNvPr>
          <p:cNvSpPr>
            <a:spLocks noGrp="1"/>
          </p:cNvSpPr>
          <p:nvPr>
            <p:ph type="sldNum" sz="quarter" idx="10"/>
          </p:nvPr>
        </p:nvSpPr>
        <p:spPr/>
        <p:txBody>
          <a:bodyPr/>
          <a:lstStyle/>
          <a:p>
            <a:fld id="{C29EF439-236C-4141-A531-FE6D3DEC0875}" type="slidenum">
              <a:rPr lang="fi-FI" smtClean="0"/>
              <a:t>‹#›</a:t>
            </a:fld>
            <a:endParaRPr lang="fi-FI"/>
          </a:p>
        </p:txBody>
      </p:sp>
    </p:spTree>
    <p:extLst>
      <p:ext uri="{BB962C8B-B14F-4D97-AF65-F5344CB8AC3E}">
        <p14:creationId xmlns:p14="http://schemas.microsoft.com/office/powerpoint/2010/main" val="974211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Image and caption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4" name="Picture Placeholder 2">
            <a:extLst>
              <a:ext uri="{FF2B5EF4-FFF2-40B4-BE49-F238E27FC236}">
                <a16:creationId xmlns:a16="http://schemas.microsoft.com/office/drawing/2014/main" id="{DBE53249-CCDE-8448-838D-4A2A775DCD52}"/>
              </a:ext>
            </a:extLst>
          </p:cNvPr>
          <p:cNvSpPr>
            <a:spLocks noGrp="1" noChangeAspect="1"/>
          </p:cNvSpPr>
          <p:nvPr>
            <p:ph type="pic" idx="1" hasCustomPrompt="1"/>
          </p:nvPr>
        </p:nvSpPr>
        <p:spPr>
          <a:xfrm>
            <a:off x="837028" y="740569"/>
            <a:ext cx="7679513" cy="326168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r>
              <a:rPr lang="fi-FI" dirty="0"/>
              <a:t>
</a:t>
            </a:r>
            <a:endParaRPr lang="en-US" dirty="0"/>
          </a:p>
        </p:txBody>
      </p:sp>
      <p:sp>
        <p:nvSpPr>
          <p:cNvPr id="5" name="Text Placeholder 3">
            <a:extLst>
              <a:ext uri="{FF2B5EF4-FFF2-40B4-BE49-F238E27FC236}">
                <a16:creationId xmlns:a16="http://schemas.microsoft.com/office/drawing/2014/main" id="{4450CA4D-E4AA-4A41-81B2-7268F48339AF}"/>
              </a:ext>
            </a:extLst>
          </p:cNvPr>
          <p:cNvSpPr>
            <a:spLocks noGrp="1"/>
          </p:cNvSpPr>
          <p:nvPr>
            <p:ph type="body" sz="half" idx="2" hasCustomPrompt="1"/>
          </p:nvPr>
        </p:nvSpPr>
        <p:spPr>
          <a:xfrm>
            <a:off x="3369211" y="4149969"/>
            <a:ext cx="5146139" cy="528711"/>
          </a:xfrm>
        </p:spPr>
        <p:txBody>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6" name="Kuva 5" descr="Kirkkohallitus logo&#10;">
            <a:extLst>
              <a:ext uri="{FF2B5EF4-FFF2-40B4-BE49-F238E27FC236}">
                <a16:creationId xmlns:a16="http://schemas.microsoft.com/office/drawing/2014/main" id="{8D63E8D7-8DCE-8B4D-A054-59DE52A94706}"/>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7" name="Dian numeron paikkamerkki 2">
            <a:extLst>
              <a:ext uri="{FF2B5EF4-FFF2-40B4-BE49-F238E27FC236}">
                <a16:creationId xmlns:a16="http://schemas.microsoft.com/office/drawing/2014/main" id="{B06DB410-F910-9948-9DD5-26C75E9C65B6}"/>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2784052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Title and picture collage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6" name="Title 1">
            <a:extLst>
              <a:ext uri="{FF2B5EF4-FFF2-40B4-BE49-F238E27FC236}">
                <a16:creationId xmlns:a16="http://schemas.microsoft.com/office/drawing/2014/main" id="{39EDDDB5-2976-1A42-B1A0-12F9E2A3CA3A}"/>
              </a:ext>
            </a:extLst>
          </p:cNvPr>
          <p:cNvSpPr>
            <a:spLocks noGrp="1"/>
          </p:cNvSpPr>
          <p:nvPr>
            <p:ph type="title" hasCustomPrompt="1"/>
          </p:nvPr>
        </p:nvSpPr>
        <p:spPr>
          <a:xfrm>
            <a:off x="277905" y="564826"/>
            <a:ext cx="2175994"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pic>
        <p:nvPicPr>
          <p:cNvPr id="5" name="Kuva 4" descr="Kirkkohallitus logo&#10;">
            <a:extLst>
              <a:ext uri="{FF2B5EF4-FFF2-40B4-BE49-F238E27FC236}">
                <a16:creationId xmlns:a16="http://schemas.microsoft.com/office/drawing/2014/main" id="{ED1BD7ED-66A0-C44C-9DF6-8C5677CF5AF4}"/>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2" name="Dian numeron paikkamerkki 1">
            <a:extLst>
              <a:ext uri="{FF2B5EF4-FFF2-40B4-BE49-F238E27FC236}">
                <a16:creationId xmlns:a16="http://schemas.microsoft.com/office/drawing/2014/main" id="{0700F7F0-8BAC-5B4E-A81D-0F4A6CF61B37}"/>
              </a:ext>
            </a:extLst>
          </p:cNvPr>
          <p:cNvSpPr>
            <a:spLocks noGrp="1"/>
          </p:cNvSpPr>
          <p:nvPr>
            <p:ph type="sldNum" sz="quarter"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C29EF439-236C-4141-A531-FE6D3DEC0875}" type="slidenum">
              <a:rPr lang="fi-FI" smtClean="0"/>
              <a:pPr/>
              <a:t>‹#›</a:t>
            </a:fld>
            <a:endParaRPr lang="fi-FI"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Kuvan paikkamerkki 3">
            <a:extLst>
              <a:ext uri="{FF2B5EF4-FFF2-40B4-BE49-F238E27FC236}">
                <a16:creationId xmlns:a16="http://schemas.microsoft.com/office/drawing/2014/main" id="{0A3FE483-E5C9-5D4E-90B2-5D3DD1BE0C86}"/>
              </a:ext>
            </a:extLst>
          </p:cNvPr>
          <p:cNvSpPr>
            <a:spLocks noGrp="1"/>
          </p:cNvSpPr>
          <p:nvPr>
            <p:ph type="pic" sz="quarter" idx="11" hasCustomPrompt="1"/>
          </p:nvPr>
        </p:nvSpPr>
        <p:spPr>
          <a:xfrm>
            <a:off x="2639824" y="574188"/>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
        <p:nvSpPr>
          <p:cNvPr id="8" name="Kuvan paikkamerkki 3">
            <a:extLst>
              <a:ext uri="{FF2B5EF4-FFF2-40B4-BE49-F238E27FC236}">
                <a16:creationId xmlns:a16="http://schemas.microsoft.com/office/drawing/2014/main" id="{E4F49183-8CA8-6C4F-A20B-8851233A8AFD}"/>
              </a:ext>
            </a:extLst>
          </p:cNvPr>
          <p:cNvSpPr>
            <a:spLocks noGrp="1"/>
          </p:cNvSpPr>
          <p:nvPr>
            <p:ph type="pic" sz="quarter" idx="12" hasCustomPrompt="1"/>
          </p:nvPr>
        </p:nvSpPr>
        <p:spPr>
          <a:xfrm>
            <a:off x="5806095" y="574188"/>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
        <p:nvSpPr>
          <p:cNvPr id="9" name="Kuvan paikkamerkki 3">
            <a:extLst>
              <a:ext uri="{FF2B5EF4-FFF2-40B4-BE49-F238E27FC236}">
                <a16:creationId xmlns:a16="http://schemas.microsoft.com/office/drawing/2014/main" id="{13F010B7-EBBA-7A41-B11D-40D43105EB67}"/>
              </a:ext>
            </a:extLst>
          </p:cNvPr>
          <p:cNvSpPr>
            <a:spLocks noGrp="1"/>
          </p:cNvSpPr>
          <p:nvPr>
            <p:ph type="pic" sz="quarter" idx="13" hasCustomPrompt="1"/>
          </p:nvPr>
        </p:nvSpPr>
        <p:spPr>
          <a:xfrm>
            <a:off x="2639824" y="2583801"/>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
        <p:nvSpPr>
          <p:cNvPr id="10" name="Kuvan paikkamerkki 3">
            <a:extLst>
              <a:ext uri="{FF2B5EF4-FFF2-40B4-BE49-F238E27FC236}">
                <a16:creationId xmlns:a16="http://schemas.microsoft.com/office/drawing/2014/main" id="{9003F173-8E00-8C4A-98C3-2AC588C62699}"/>
              </a:ext>
            </a:extLst>
          </p:cNvPr>
          <p:cNvSpPr>
            <a:spLocks noGrp="1"/>
          </p:cNvSpPr>
          <p:nvPr>
            <p:ph type="pic" sz="quarter" idx="14" hasCustomPrompt="1"/>
          </p:nvPr>
        </p:nvSpPr>
        <p:spPr>
          <a:xfrm>
            <a:off x="5806095" y="2583801"/>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Tree>
    <p:extLst>
      <p:ext uri="{BB962C8B-B14F-4D97-AF65-F5344CB8AC3E}">
        <p14:creationId xmlns:p14="http://schemas.microsoft.com/office/powerpoint/2010/main" val="157659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Image only">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3" name="Kuvan paikkamerkki 2">
            <a:extLst>
              <a:ext uri="{FF2B5EF4-FFF2-40B4-BE49-F238E27FC236}">
                <a16:creationId xmlns:a16="http://schemas.microsoft.com/office/drawing/2014/main" id="{E92249D7-5E24-F144-BA57-C6B26E07D953}"/>
              </a:ext>
            </a:extLst>
          </p:cNvPr>
          <p:cNvSpPr>
            <a:spLocks noGrp="1"/>
          </p:cNvSpPr>
          <p:nvPr>
            <p:ph type="pic" sz="quarter" idx="11" hasCustomPrompt="1"/>
          </p:nvPr>
        </p:nvSpPr>
        <p:spPr>
          <a:xfrm>
            <a:off x="0" y="0"/>
            <a:ext cx="9144000" cy="468630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Tree>
    <p:extLst>
      <p:ext uri="{BB962C8B-B14F-4D97-AF65-F5344CB8AC3E}">
        <p14:creationId xmlns:p14="http://schemas.microsoft.com/office/powerpoint/2010/main" val="816422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 Subheading">
    <p:bg>
      <p:bgPr>
        <a:solidFill>
          <a:schemeClr val="accent1"/>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pic>
        <p:nvPicPr>
          <p:cNvPr id="4" name="Kuva 3">
            <a:extLst>
              <a:ext uri="{FF2B5EF4-FFF2-40B4-BE49-F238E27FC236}">
                <a16:creationId xmlns:a16="http://schemas.microsoft.com/office/drawing/2014/main" id="{0AE5CEAC-C15E-A343-B8BA-1DB631B40035}"/>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8" name="Suorakulmio 7">
            <a:extLst>
              <a:ext uri="{FF2B5EF4-FFF2-40B4-BE49-F238E27FC236}">
                <a16:creationId xmlns:a16="http://schemas.microsoft.com/office/drawing/2014/main" id="{F2742E03-159A-D947-921A-3CA15416F123}"/>
              </a:ext>
            </a:extLst>
          </p:cNvPr>
          <p:cNvSpPr/>
          <p:nvPr userDrawn="1"/>
        </p:nvSpPr>
        <p:spPr>
          <a:xfrm>
            <a:off x="0" y="1200150"/>
            <a:ext cx="9144000"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9" name="Otsikko 8">
            <a:extLst>
              <a:ext uri="{FF2B5EF4-FFF2-40B4-BE49-F238E27FC236}">
                <a16:creationId xmlns:a16="http://schemas.microsoft.com/office/drawing/2014/main" id="{61CAFE80-A235-324F-ABC1-47A1FEBCBCD1}"/>
              </a:ext>
            </a:extLst>
          </p:cNvPr>
          <p:cNvSpPr>
            <a:spLocks noGrp="1"/>
          </p:cNvSpPr>
          <p:nvPr>
            <p:ph type="title" hasCustomPrompt="1"/>
          </p:nvPr>
        </p:nvSpPr>
        <p:spPr>
          <a:xfrm>
            <a:off x="628650" y="2032720"/>
            <a:ext cx="7886700" cy="994172"/>
          </a:xfrm>
        </p:spPr>
        <p:txBody>
          <a:bodyPr/>
          <a:lstStyle>
            <a:lvl1pPr algn="ct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pic>
        <p:nvPicPr>
          <p:cNvPr id="10" name="Kuva 9" descr="Kirkkohallitus logo&#10;">
            <a:extLst>
              <a:ext uri="{FF2B5EF4-FFF2-40B4-BE49-F238E27FC236}">
                <a16:creationId xmlns:a16="http://schemas.microsoft.com/office/drawing/2014/main" id="{58F8D74B-1DF5-EC4B-AC4B-1D5591741E86}"/>
              </a:ext>
            </a:extLst>
          </p:cNvPr>
          <p:cNvPicPr>
            <a:picLocks noChangeAspect="1"/>
          </p:cNvPicPr>
          <p:nvPr userDrawn="1"/>
        </p:nvPicPr>
        <p:blipFill>
          <a:blip r:embed="rId4"/>
          <a:stretch>
            <a:fillRect/>
          </a:stretch>
        </p:blipFill>
        <p:spPr>
          <a:xfrm>
            <a:off x="370800" y="4627029"/>
            <a:ext cx="1725704" cy="274637"/>
          </a:xfrm>
          <a:prstGeom prst="rect">
            <a:avLst/>
          </a:prstGeom>
        </p:spPr>
      </p:pic>
    </p:spTree>
    <p:extLst>
      <p:ext uri="{BB962C8B-B14F-4D97-AF65-F5344CB8AC3E}">
        <p14:creationId xmlns:p14="http://schemas.microsoft.com/office/powerpoint/2010/main" val="2081449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i-FI"/>
              <a:t>Muokkaa ots. perustyyl. napsautt.</a:t>
            </a:r>
            <a:endParaRPr lang="fi-FI"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7" name="Kuva 6" descr="Kirkkohallitus logo">
            <a:extLst>
              <a:ext uri="{FF2B5EF4-FFF2-40B4-BE49-F238E27FC236}">
                <a16:creationId xmlns:a16="http://schemas.microsoft.com/office/drawing/2014/main" id="{7A05A69F-C4F4-5048-84B3-290BEE34864C}"/>
              </a:ext>
            </a:extLst>
          </p:cNvPr>
          <p:cNvPicPr>
            <a:picLocks noChangeAspect="1"/>
          </p:cNvPicPr>
          <p:nvPr userDrawn="1"/>
        </p:nvPicPr>
        <p:blipFill>
          <a:blip r:embed="rId23"/>
          <a:stretch>
            <a:fillRect/>
          </a:stretch>
        </p:blipFill>
        <p:spPr>
          <a:xfrm>
            <a:off x="369462" y="4795200"/>
            <a:ext cx="963689" cy="150216"/>
          </a:xfrm>
          <a:prstGeom prst="rect">
            <a:avLst/>
          </a:prstGeom>
        </p:spPr>
      </p:pic>
      <p:sp>
        <p:nvSpPr>
          <p:cNvPr id="4" name="Dian numeron paikkamerkki 3">
            <a:extLst>
              <a:ext uri="{FF2B5EF4-FFF2-40B4-BE49-F238E27FC236}">
                <a16:creationId xmlns:a16="http://schemas.microsoft.com/office/drawing/2014/main" id="{4CFE83F2-CDEB-C348-81B3-1C07B91B9030}"/>
              </a:ext>
              <a:ext uri="{C183D7F6-B498-43B3-948B-1728B52AA6E4}">
                <adec:decorative xmlns:adec="http://schemas.microsoft.com/office/drawing/2017/decorative" val="1"/>
              </a:ext>
            </a:extLst>
          </p:cNvPr>
          <p:cNvSpPr>
            <a:spLocks noGrp="1"/>
          </p:cNvSpPr>
          <p:nvPr>
            <p:ph type="sldNum" sz="quarter" idx="4"/>
          </p:nvPr>
        </p:nvSpPr>
        <p:spPr>
          <a:xfrm>
            <a:off x="6968490" y="4767263"/>
            <a:ext cx="2057400" cy="274637"/>
          </a:xfrm>
          <a:prstGeom prst="rect">
            <a:avLst/>
          </a:prstGeom>
        </p:spPr>
        <p:txBody>
          <a:bodyPr vert="horz" lIns="91440" tIns="45720" rIns="91440" bIns="45720" rtlCol="0" anchor="ctr"/>
          <a:lstStyle>
            <a:lvl1pPr algn="r">
              <a:defRPr sz="1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C29EF439-236C-4141-A531-FE6D3DEC0875}" type="slidenum">
              <a:rPr lang="fi-FI" smtClean="0"/>
              <a:pPr/>
              <a:t>‹#›</a:t>
            </a:fld>
            <a:endParaRPr lang="fi-F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80904676"/>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62" r:id="rId3"/>
    <p:sldLayoutId id="2147483684" r:id="rId4"/>
    <p:sldLayoutId id="2147483673" r:id="rId5"/>
    <p:sldLayoutId id="2147483676" r:id="rId6"/>
    <p:sldLayoutId id="2147483688" r:id="rId7"/>
    <p:sldLayoutId id="2147483685" r:id="rId8"/>
    <p:sldLayoutId id="2147483686" r:id="rId9"/>
    <p:sldLayoutId id="2147483677" r:id="rId10"/>
    <p:sldLayoutId id="2147483663" r:id="rId11"/>
    <p:sldLayoutId id="2147483687" r:id="rId12"/>
    <p:sldLayoutId id="2147483681" r:id="rId13"/>
    <p:sldLayoutId id="2147483678" r:id="rId14"/>
    <p:sldLayoutId id="2147483680" r:id="rId15"/>
    <p:sldLayoutId id="2147483667" r:id="rId16"/>
    <p:sldLayoutId id="2147483668" r:id="rId17"/>
    <p:sldLayoutId id="2147483682" r:id="rId18"/>
    <p:sldLayoutId id="2147483672" r:id="rId19"/>
    <p:sldLayoutId id="2147483690" r:id="rId20"/>
    <p:sldLayoutId id="2147483691" r:id="rId2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2.svg"/><Relationship Id="rId2" Type="http://schemas.openxmlformats.org/officeDocument/2006/relationships/image" Target="../media/image13.png"/><Relationship Id="rId16" Type="http://schemas.openxmlformats.org/officeDocument/2006/relationships/image" Target="../media/image31.png"/><Relationship Id="rId1" Type="http://schemas.openxmlformats.org/officeDocument/2006/relationships/slideLayout" Target="../slideLayouts/slideLayout21.xml"/><Relationship Id="rId6" Type="http://schemas.openxmlformats.org/officeDocument/2006/relationships/image" Target="../media/image19.png"/><Relationship Id="rId11"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diagramLayout" Target="../diagrams/layout1.xml"/><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37.png"/><Relationship Id="rId5" Type="http://schemas.openxmlformats.org/officeDocument/2006/relationships/diagramColors" Target="../diagrams/colors1.xml"/><Relationship Id="rId10" Type="http://schemas.openxmlformats.org/officeDocument/2006/relationships/image" Target="../media/image36.svg"/><Relationship Id="rId4" Type="http://schemas.openxmlformats.org/officeDocument/2006/relationships/diagramQuickStyle" Target="../diagrams/quickStyle1.xml"/><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5.png"/><Relationship Id="rId3" Type="http://schemas.openxmlformats.org/officeDocument/2006/relationships/image" Target="../media/image40.svg"/><Relationship Id="rId21" Type="http://schemas.openxmlformats.org/officeDocument/2006/relationships/image" Target="../media/image58.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47.png"/><Relationship Id="rId19" Type="http://schemas.openxmlformats.org/officeDocument/2006/relationships/image" Target="../media/image56.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https://dvv.fi/sv/servicedatalager"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cid:B7A40164-1C5E-45E7-9E90-A844D550BA81"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8.svg"/><Relationship Id="rId3" Type="http://schemas.openxmlformats.org/officeDocument/2006/relationships/image" Target="../media/image24.svg"/><Relationship Id="rId7" Type="http://schemas.openxmlformats.org/officeDocument/2006/relationships/image" Target="../media/image16.svg"/><Relationship Id="rId12" Type="http://schemas.openxmlformats.org/officeDocument/2006/relationships/image" Target="../media/image17.png"/><Relationship Id="rId17" Type="http://schemas.openxmlformats.org/officeDocument/2006/relationships/image" Target="../media/image12.svg"/><Relationship Id="rId2" Type="http://schemas.openxmlformats.org/officeDocument/2006/relationships/image" Target="../media/image23.png"/><Relationship Id="rId16"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4.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24.svg"/><Relationship Id="rId7" Type="http://schemas.openxmlformats.org/officeDocument/2006/relationships/image" Target="../media/image30.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23.png"/><Relationship Id="rId16" Type="http://schemas.openxmlformats.org/officeDocument/2006/relationships/image" Target="../media/image21.png"/><Relationship Id="rId1" Type="http://schemas.openxmlformats.org/officeDocument/2006/relationships/slideLayout" Target="../slideLayouts/slideLayout21.xml"/><Relationship Id="rId6" Type="http://schemas.openxmlformats.org/officeDocument/2006/relationships/image" Target="../media/image29.png"/><Relationship Id="rId11" Type="http://schemas.openxmlformats.org/officeDocument/2006/relationships/image" Target="../media/image16.svg"/><Relationship Id="rId5" Type="http://schemas.openxmlformats.org/officeDocument/2006/relationships/image" Target="../media/image28.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14.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1358FC4-39CB-C944-BD0C-ECAF5EDC2ADB}"/>
              </a:ext>
            </a:extLst>
          </p:cNvPr>
          <p:cNvSpPr>
            <a:spLocks noGrp="1"/>
          </p:cNvSpPr>
          <p:nvPr>
            <p:ph type="ctrTitle"/>
          </p:nvPr>
        </p:nvSpPr>
        <p:spPr/>
        <p:txBody>
          <a:bodyPr/>
          <a:lstStyle/>
          <a:p>
            <a:r>
              <a:rPr lang="sv-SE" dirty="0"/>
              <a:t>I människornas vardag i varje kyrkby</a:t>
            </a:r>
          </a:p>
        </p:txBody>
      </p:sp>
      <p:sp>
        <p:nvSpPr>
          <p:cNvPr id="6" name="Alaotsikko 5">
            <a:extLst>
              <a:ext uri="{FF2B5EF4-FFF2-40B4-BE49-F238E27FC236}">
                <a16:creationId xmlns:a16="http://schemas.microsoft.com/office/drawing/2014/main" id="{36FAF96C-24AE-CC40-8DF6-88C42F7B9DC0}"/>
              </a:ext>
            </a:extLst>
          </p:cNvPr>
          <p:cNvSpPr>
            <a:spLocks noGrp="1"/>
          </p:cNvSpPr>
          <p:nvPr>
            <p:ph type="subTitle" idx="1"/>
          </p:nvPr>
        </p:nvSpPr>
        <p:spPr>
          <a:xfrm>
            <a:off x="1143000" y="3426699"/>
            <a:ext cx="6858000" cy="381625"/>
          </a:xfrm>
        </p:spPr>
        <p:txBody>
          <a:bodyPr/>
          <a:lstStyle/>
          <a:p>
            <a:r>
              <a:rPr lang="sv-SE"/>
              <a:t>Kyrkan och välfärdsområdena</a:t>
            </a:r>
          </a:p>
        </p:txBody>
      </p:sp>
    </p:spTree>
    <p:extLst>
      <p:ext uri="{BB962C8B-B14F-4D97-AF65-F5344CB8AC3E}">
        <p14:creationId xmlns:p14="http://schemas.microsoft.com/office/powerpoint/2010/main" val="975696438"/>
      </p:ext>
    </p:extLst>
  </p:cSld>
  <p:clrMapOvr>
    <a:masterClrMapping/>
  </p:clrMapOvr>
  <mc:AlternateContent xmlns:mc="http://schemas.openxmlformats.org/markup-compatibility/2006" xmlns:p14="http://schemas.microsoft.com/office/powerpoint/2010/main">
    <mc:Choice Requires="p14">
      <p:transition p14:dur="0" advTm="1766"/>
    </mc:Choice>
    <mc:Fallback xmlns="">
      <p:transition advTm="17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Ellipsi 162">
            <a:extLst>
              <a:ext uri="{FF2B5EF4-FFF2-40B4-BE49-F238E27FC236}">
                <a16:creationId xmlns:a16="http://schemas.microsoft.com/office/drawing/2014/main" id="{DBC99583-40BA-45D2-BA0F-6659C5B0945A}"/>
              </a:ext>
            </a:extLst>
          </p:cNvPr>
          <p:cNvSpPr/>
          <p:nvPr/>
        </p:nvSpPr>
        <p:spPr>
          <a:xfrm>
            <a:off x="865872" y="544577"/>
            <a:ext cx="7247980" cy="4099601"/>
          </a:xfrm>
          <a:prstGeom prst="ellipse">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Ellipsi 9">
            <a:extLst>
              <a:ext uri="{FF2B5EF4-FFF2-40B4-BE49-F238E27FC236}">
                <a16:creationId xmlns:a16="http://schemas.microsoft.com/office/drawing/2014/main" id="{2A65822E-12F2-487F-A208-74D796953CD3}"/>
              </a:ext>
            </a:extLst>
          </p:cNvPr>
          <p:cNvSpPr/>
          <p:nvPr/>
        </p:nvSpPr>
        <p:spPr>
          <a:xfrm>
            <a:off x="3419278" y="3527096"/>
            <a:ext cx="2154835" cy="110118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a:extLst>
              <a:ext uri="{FF2B5EF4-FFF2-40B4-BE49-F238E27FC236}">
                <a16:creationId xmlns:a16="http://schemas.microsoft.com/office/drawing/2014/main" id="{96C74F4B-36F1-4444-AE36-8F6D474312A1}"/>
              </a:ext>
            </a:extLst>
          </p:cNvPr>
          <p:cNvSpPr txBox="1"/>
          <p:nvPr/>
        </p:nvSpPr>
        <p:spPr>
          <a:xfrm>
            <a:off x="243395" y="133974"/>
            <a:ext cx="5026158" cy="646331"/>
          </a:xfrm>
          <a:prstGeom prst="rect">
            <a:avLst/>
          </a:prstGeom>
          <a:noFill/>
        </p:spPr>
        <p:txBody>
          <a:bodyPr wrap="square" rtlCol="0">
            <a:spAutoFit/>
          </a:bodyPr>
          <a:lstStyle/>
          <a:p>
            <a:r>
              <a:rPr lang="sv-SE">
                <a:latin typeface="Martti" panose="02000000000000000000" pitchFamily="2" charset="0"/>
              </a:rPr>
              <a:t>Ekosystem som främjar kommuninvånarnas välfärd</a:t>
            </a:r>
          </a:p>
        </p:txBody>
      </p:sp>
      <p:grpSp>
        <p:nvGrpSpPr>
          <p:cNvPr id="12" name="Ryhmä 11">
            <a:extLst>
              <a:ext uri="{FF2B5EF4-FFF2-40B4-BE49-F238E27FC236}">
                <a16:creationId xmlns:a16="http://schemas.microsoft.com/office/drawing/2014/main" id="{BE139442-B4F7-441C-973E-FF801928C3F1}"/>
              </a:ext>
            </a:extLst>
          </p:cNvPr>
          <p:cNvGrpSpPr/>
          <p:nvPr/>
        </p:nvGrpSpPr>
        <p:grpSpPr>
          <a:xfrm>
            <a:off x="2114668" y="1117826"/>
            <a:ext cx="551438" cy="547356"/>
            <a:chOff x="5100855" y="1436729"/>
            <a:chExt cx="551438" cy="547356"/>
          </a:xfrm>
        </p:grpSpPr>
        <p:sp>
          <p:nvSpPr>
            <p:cNvPr id="101" name="Ellipsi 100">
              <a:extLst>
                <a:ext uri="{FF2B5EF4-FFF2-40B4-BE49-F238E27FC236}">
                  <a16:creationId xmlns:a16="http://schemas.microsoft.com/office/drawing/2014/main" id="{1AE3E93D-B12A-4352-9833-FF74479E265D}"/>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grpSp>
          <p:nvGrpSpPr>
            <p:cNvPr id="80" name="Ryhmä 79">
              <a:extLst>
                <a:ext uri="{FF2B5EF4-FFF2-40B4-BE49-F238E27FC236}">
                  <a16:creationId xmlns:a16="http://schemas.microsoft.com/office/drawing/2014/main" id="{60898D71-39AE-4ADF-A5A3-A14D2F938492}"/>
                </a:ext>
              </a:extLst>
            </p:cNvPr>
            <p:cNvGrpSpPr/>
            <p:nvPr/>
          </p:nvGrpSpPr>
          <p:grpSpPr>
            <a:xfrm>
              <a:off x="5135928" y="1544036"/>
              <a:ext cx="457404" cy="350209"/>
              <a:chOff x="2787379" y="1490262"/>
              <a:chExt cx="1268764" cy="1268929"/>
            </a:xfrm>
            <a:solidFill>
              <a:schemeClr val="bg1"/>
            </a:solidFill>
          </p:grpSpPr>
          <p:pic>
            <p:nvPicPr>
              <p:cNvPr id="81" name="Kuva 80" descr="Kaupunki ääriviiva">
                <a:extLst>
                  <a:ext uri="{FF2B5EF4-FFF2-40B4-BE49-F238E27FC236}">
                    <a16:creationId xmlns:a16="http://schemas.microsoft.com/office/drawing/2014/main" id="{F25BCC35-E267-4015-8262-E89EF51577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7379" y="1490427"/>
                <a:ext cx="1268764" cy="1268764"/>
              </a:xfrm>
              <a:prstGeom prst="rect">
                <a:avLst/>
              </a:prstGeom>
            </p:spPr>
          </p:pic>
          <p:pic>
            <p:nvPicPr>
              <p:cNvPr id="82" name="Kuva 81" descr="Lääketieteellinen ääriviiva">
                <a:extLst>
                  <a:ext uri="{FF2B5EF4-FFF2-40B4-BE49-F238E27FC236}">
                    <a16:creationId xmlns:a16="http://schemas.microsoft.com/office/drawing/2014/main" id="{296C3EB5-3BBA-4BCE-B5D9-2762B9DCBF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572399" y="1490262"/>
                <a:ext cx="380194" cy="380632"/>
              </a:xfrm>
              <a:prstGeom prst="rect">
                <a:avLst/>
              </a:prstGeom>
            </p:spPr>
          </p:pic>
        </p:grpSp>
      </p:grpSp>
      <p:grpSp>
        <p:nvGrpSpPr>
          <p:cNvPr id="3" name="Ryhmä 2">
            <a:extLst>
              <a:ext uri="{FF2B5EF4-FFF2-40B4-BE49-F238E27FC236}">
                <a16:creationId xmlns:a16="http://schemas.microsoft.com/office/drawing/2014/main" id="{BFA59E8F-7D01-40A6-AED7-3F637224EB27}"/>
              </a:ext>
            </a:extLst>
          </p:cNvPr>
          <p:cNvGrpSpPr/>
          <p:nvPr/>
        </p:nvGrpSpPr>
        <p:grpSpPr>
          <a:xfrm>
            <a:off x="4841887" y="735459"/>
            <a:ext cx="546296" cy="547355"/>
            <a:chOff x="7175669" y="217414"/>
            <a:chExt cx="914400" cy="914400"/>
          </a:xfrm>
        </p:grpSpPr>
        <p:sp>
          <p:nvSpPr>
            <p:cNvPr id="2" name="Ellipsi 1">
              <a:extLst>
                <a:ext uri="{FF2B5EF4-FFF2-40B4-BE49-F238E27FC236}">
                  <a16:creationId xmlns:a16="http://schemas.microsoft.com/office/drawing/2014/main" id="{B88E12B5-DB51-4F6B-874A-28DF57DC6430}"/>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66" name="Ryhmä 65">
              <a:extLst>
                <a:ext uri="{FF2B5EF4-FFF2-40B4-BE49-F238E27FC236}">
                  <a16:creationId xmlns:a16="http://schemas.microsoft.com/office/drawing/2014/main" id="{F3A84507-9DDC-4D63-967B-2AF7FCAA83E3}"/>
                </a:ext>
              </a:extLst>
            </p:cNvPr>
            <p:cNvGrpSpPr/>
            <p:nvPr/>
          </p:nvGrpSpPr>
          <p:grpSpPr>
            <a:xfrm>
              <a:off x="7316243" y="349354"/>
              <a:ext cx="633250" cy="561852"/>
              <a:chOff x="4835543" y="1733289"/>
              <a:chExt cx="914400" cy="914400"/>
            </a:xfrm>
            <a:solidFill>
              <a:schemeClr val="bg1"/>
            </a:solidFill>
          </p:grpSpPr>
          <p:pic>
            <p:nvPicPr>
              <p:cNvPr id="67" name="Kuva 66" descr="Koti ääriviiva">
                <a:extLst>
                  <a:ext uri="{FF2B5EF4-FFF2-40B4-BE49-F238E27FC236}">
                    <a16:creationId xmlns:a16="http://schemas.microsoft.com/office/drawing/2014/main" id="{B4193295-CBD1-4239-8D2C-4F8FA00CF6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35543" y="1733289"/>
                <a:ext cx="914400" cy="914400"/>
              </a:xfrm>
              <a:prstGeom prst="rect">
                <a:avLst/>
              </a:prstGeom>
            </p:spPr>
          </p:pic>
          <p:pic>
            <p:nvPicPr>
              <p:cNvPr id="68" name="Kuva 67" descr="Lisää tasaisella täytöllä">
                <a:extLst>
                  <a:ext uri="{FF2B5EF4-FFF2-40B4-BE49-F238E27FC236}">
                    <a16:creationId xmlns:a16="http://schemas.microsoft.com/office/drawing/2014/main" id="{60B57843-0454-442E-A854-321E48780B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7908" y="2033301"/>
                <a:ext cx="261850" cy="261850"/>
              </a:xfrm>
              <a:prstGeom prst="rect">
                <a:avLst/>
              </a:prstGeom>
            </p:spPr>
          </p:pic>
        </p:grpSp>
      </p:grpSp>
      <p:grpSp>
        <p:nvGrpSpPr>
          <p:cNvPr id="6" name="Ryhmä 5">
            <a:extLst>
              <a:ext uri="{FF2B5EF4-FFF2-40B4-BE49-F238E27FC236}">
                <a16:creationId xmlns:a16="http://schemas.microsoft.com/office/drawing/2014/main" id="{04657914-2EE8-4B7D-85D0-272E3EA5D1CF}"/>
              </a:ext>
            </a:extLst>
          </p:cNvPr>
          <p:cNvGrpSpPr/>
          <p:nvPr/>
        </p:nvGrpSpPr>
        <p:grpSpPr>
          <a:xfrm>
            <a:off x="4097131" y="685365"/>
            <a:ext cx="546296" cy="547355"/>
            <a:chOff x="7448817" y="2216386"/>
            <a:chExt cx="546296" cy="547355"/>
          </a:xfrm>
        </p:grpSpPr>
        <p:sp>
          <p:nvSpPr>
            <p:cNvPr id="104" name="Ellipsi 103">
              <a:extLst>
                <a:ext uri="{FF2B5EF4-FFF2-40B4-BE49-F238E27FC236}">
                  <a16:creationId xmlns:a16="http://schemas.microsoft.com/office/drawing/2014/main" id="{E67BEF79-5F5F-4E72-B2D6-84727FD7F225}"/>
                </a:ext>
              </a:extLst>
            </p:cNvPr>
            <p:cNvSpPr/>
            <p:nvPr/>
          </p:nvSpPr>
          <p:spPr>
            <a:xfrm>
              <a:off x="7448817" y="2216386"/>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52" name="Ryhmä 51">
              <a:extLst>
                <a:ext uri="{FF2B5EF4-FFF2-40B4-BE49-F238E27FC236}">
                  <a16:creationId xmlns:a16="http://schemas.microsoft.com/office/drawing/2014/main" id="{ACF7B1A3-1CD6-5348-9174-DB9581C1F6DE}"/>
                </a:ext>
              </a:extLst>
            </p:cNvPr>
            <p:cNvGrpSpPr/>
            <p:nvPr/>
          </p:nvGrpSpPr>
          <p:grpSpPr>
            <a:xfrm>
              <a:off x="7513283" y="2243277"/>
              <a:ext cx="410575" cy="448179"/>
              <a:chOff x="3050355" y="940410"/>
              <a:chExt cx="1566160" cy="1152919"/>
            </a:xfrm>
            <a:solidFill>
              <a:schemeClr val="bg1"/>
            </a:solidFill>
          </p:grpSpPr>
          <p:grpSp>
            <p:nvGrpSpPr>
              <p:cNvPr id="40" name="Ryhmä 39">
                <a:extLst>
                  <a:ext uri="{FF2B5EF4-FFF2-40B4-BE49-F238E27FC236}">
                    <a16:creationId xmlns:a16="http://schemas.microsoft.com/office/drawing/2014/main" id="{BB71C11E-2548-E748-90E2-6C23551560E3}"/>
                  </a:ext>
                </a:extLst>
              </p:cNvPr>
              <p:cNvGrpSpPr/>
              <p:nvPr/>
            </p:nvGrpSpPr>
            <p:grpSpPr>
              <a:xfrm>
                <a:off x="3449097" y="940410"/>
                <a:ext cx="654967" cy="642079"/>
                <a:chOff x="4876762" y="1721587"/>
                <a:chExt cx="914400" cy="914400"/>
              </a:xfrm>
              <a:grpFill/>
            </p:grpSpPr>
            <p:pic>
              <p:nvPicPr>
                <p:cNvPr id="41" name="Kuva 40" descr="Koti ääriviiva">
                  <a:extLst>
                    <a:ext uri="{FF2B5EF4-FFF2-40B4-BE49-F238E27FC236}">
                      <a16:creationId xmlns:a16="http://schemas.microsoft.com/office/drawing/2014/main" id="{DFF4DF87-8252-9D45-90E4-9646F517E3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42" name="Kuva 41" descr="Lisää tasaisella täytöllä">
                  <a:extLst>
                    <a:ext uri="{FF2B5EF4-FFF2-40B4-BE49-F238E27FC236}">
                      <a16:creationId xmlns:a16="http://schemas.microsoft.com/office/drawing/2014/main" id="{46C5D9A0-BBA9-3245-A7DC-48E7C0131B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nvGrpSpPr>
              <p:cNvPr id="43" name="Ryhmä 42">
                <a:extLst>
                  <a:ext uri="{FF2B5EF4-FFF2-40B4-BE49-F238E27FC236}">
                    <a16:creationId xmlns:a16="http://schemas.microsoft.com/office/drawing/2014/main" id="{E539A90E-398B-324B-AB22-8D53DFFF5693}"/>
                  </a:ext>
                </a:extLst>
              </p:cNvPr>
              <p:cNvGrpSpPr/>
              <p:nvPr/>
            </p:nvGrpSpPr>
            <p:grpSpPr>
              <a:xfrm>
                <a:off x="3961548" y="1124789"/>
                <a:ext cx="654967" cy="642079"/>
                <a:chOff x="4876762" y="1721587"/>
                <a:chExt cx="914400" cy="914400"/>
              </a:xfrm>
              <a:grpFill/>
            </p:grpSpPr>
            <p:pic>
              <p:nvPicPr>
                <p:cNvPr id="44" name="Kuva 43" descr="Koti ääriviiva">
                  <a:extLst>
                    <a:ext uri="{FF2B5EF4-FFF2-40B4-BE49-F238E27FC236}">
                      <a16:creationId xmlns:a16="http://schemas.microsoft.com/office/drawing/2014/main" id="{20D74715-090D-6649-8536-8B6B3FF60E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45" name="Kuva 44" descr="Lisää tasaisella täytöllä">
                  <a:extLst>
                    <a:ext uri="{FF2B5EF4-FFF2-40B4-BE49-F238E27FC236}">
                      <a16:creationId xmlns:a16="http://schemas.microsoft.com/office/drawing/2014/main" id="{8D2297F8-A6BB-E744-A551-4948313DBA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nvGrpSpPr>
              <p:cNvPr id="46" name="Ryhmä 45">
                <a:extLst>
                  <a:ext uri="{FF2B5EF4-FFF2-40B4-BE49-F238E27FC236}">
                    <a16:creationId xmlns:a16="http://schemas.microsoft.com/office/drawing/2014/main" id="{E2D6114E-1182-C44C-B6F6-90DC521524E1}"/>
                  </a:ext>
                </a:extLst>
              </p:cNvPr>
              <p:cNvGrpSpPr/>
              <p:nvPr/>
            </p:nvGrpSpPr>
            <p:grpSpPr>
              <a:xfrm>
                <a:off x="3545468" y="1451250"/>
                <a:ext cx="654967" cy="642079"/>
                <a:chOff x="4876762" y="1721587"/>
                <a:chExt cx="914400" cy="914400"/>
              </a:xfrm>
              <a:grpFill/>
            </p:grpSpPr>
            <p:pic>
              <p:nvPicPr>
                <p:cNvPr id="47" name="Kuva 46" descr="Koti ääriviiva">
                  <a:extLst>
                    <a:ext uri="{FF2B5EF4-FFF2-40B4-BE49-F238E27FC236}">
                      <a16:creationId xmlns:a16="http://schemas.microsoft.com/office/drawing/2014/main" id="{D5510A31-5205-8346-B699-FFC5BCEB86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48" name="Kuva 47" descr="Lisää tasaisella täytöllä">
                  <a:extLst>
                    <a:ext uri="{FF2B5EF4-FFF2-40B4-BE49-F238E27FC236}">
                      <a16:creationId xmlns:a16="http://schemas.microsoft.com/office/drawing/2014/main" id="{895A0843-12EA-F84B-8F78-535F935B4C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nvGrpSpPr>
              <p:cNvPr id="49" name="Ryhmä 48">
                <a:extLst>
                  <a:ext uri="{FF2B5EF4-FFF2-40B4-BE49-F238E27FC236}">
                    <a16:creationId xmlns:a16="http://schemas.microsoft.com/office/drawing/2014/main" id="{FF1C8E80-5787-C247-8DD9-903FAC56B611}"/>
                  </a:ext>
                </a:extLst>
              </p:cNvPr>
              <p:cNvGrpSpPr/>
              <p:nvPr/>
            </p:nvGrpSpPr>
            <p:grpSpPr>
              <a:xfrm>
                <a:off x="3050355" y="1327782"/>
                <a:ext cx="654967" cy="642079"/>
                <a:chOff x="4876762" y="1721587"/>
                <a:chExt cx="914400" cy="914400"/>
              </a:xfrm>
              <a:grpFill/>
            </p:grpSpPr>
            <p:pic>
              <p:nvPicPr>
                <p:cNvPr id="50" name="Kuva 49" descr="Koti ääriviiva">
                  <a:extLst>
                    <a:ext uri="{FF2B5EF4-FFF2-40B4-BE49-F238E27FC236}">
                      <a16:creationId xmlns:a16="http://schemas.microsoft.com/office/drawing/2014/main" id="{DA4C3441-3D60-BD4A-ABCE-57853C0CAA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51" name="Kuva 50" descr="Lisää tasaisella täytöllä">
                  <a:extLst>
                    <a:ext uri="{FF2B5EF4-FFF2-40B4-BE49-F238E27FC236}">
                      <a16:creationId xmlns:a16="http://schemas.microsoft.com/office/drawing/2014/main" id="{263BA463-BFE8-064D-B745-7FE78EC4F8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grpSp>
      <p:sp>
        <p:nvSpPr>
          <p:cNvPr id="11" name="Tekstiruutu 10">
            <a:extLst>
              <a:ext uri="{FF2B5EF4-FFF2-40B4-BE49-F238E27FC236}">
                <a16:creationId xmlns:a16="http://schemas.microsoft.com/office/drawing/2014/main" id="{3C584790-A286-486A-99C9-2BE549D03376}"/>
              </a:ext>
            </a:extLst>
          </p:cNvPr>
          <p:cNvSpPr txBox="1"/>
          <p:nvPr/>
        </p:nvSpPr>
        <p:spPr>
          <a:xfrm>
            <a:off x="3811044" y="4077689"/>
            <a:ext cx="1407757" cy="507831"/>
          </a:xfrm>
          <a:prstGeom prst="rect">
            <a:avLst/>
          </a:prstGeom>
          <a:noFill/>
        </p:spPr>
        <p:txBody>
          <a:bodyPr wrap="none" rtlCol="0">
            <a:spAutoFit/>
          </a:bodyPr>
          <a:lstStyle/>
          <a:p>
            <a:pPr algn="ctr"/>
            <a:r>
              <a:rPr lang="sv-SE" sz="900" b="1" dirty="0"/>
              <a:t>Eftersträvad effekt</a:t>
            </a:r>
            <a:br>
              <a:rPr lang="sv-SE" sz="900" dirty="0"/>
            </a:br>
            <a:r>
              <a:rPr lang="sv-SE" sz="900" dirty="0"/>
              <a:t>Kommuninvånarnas</a:t>
            </a:r>
            <a:br>
              <a:rPr lang="sv-SE" sz="900" dirty="0"/>
            </a:br>
            <a:r>
              <a:rPr lang="sv-SE" sz="900" dirty="0"/>
              <a:t> välbefinnande</a:t>
            </a:r>
          </a:p>
        </p:txBody>
      </p:sp>
      <p:grpSp>
        <p:nvGrpSpPr>
          <p:cNvPr id="124" name="Ryhmä 123">
            <a:extLst>
              <a:ext uri="{FF2B5EF4-FFF2-40B4-BE49-F238E27FC236}">
                <a16:creationId xmlns:a16="http://schemas.microsoft.com/office/drawing/2014/main" id="{09F6A753-807E-4626-8A02-D9C41456A142}"/>
              </a:ext>
            </a:extLst>
          </p:cNvPr>
          <p:cNvGrpSpPr/>
          <p:nvPr/>
        </p:nvGrpSpPr>
        <p:grpSpPr>
          <a:xfrm>
            <a:off x="1187840" y="2024767"/>
            <a:ext cx="551438" cy="547356"/>
            <a:chOff x="5929472" y="139849"/>
            <a:chExt cx="914400" cy="914400"/>
          </a:xfrm>
        </p:grpSpPr>
        <p:sp>
          <p:nvSpPr>
            <p:cNvPr id="125" name="Ellipsi 124">
              <a:extLst>
                <a:ext uri="{FF2B5EF4-FFF2-40B4-BE49-F238E27FC236}">
                  <a16:creationId xmlns:a16="http://schemas.microsoft.com/office/drawing/2014/main" id="{96D1731C-8755-4442-B356-0A72245F0758}"/>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pic>
          <p:nvPicPr>
            <p:cNvPr id="126" name="Kuva 125" descr="Naapurusto ääriviiva">
              <a:extLst>
                <a:ext uri="{FF2B5EF4-FFF2-40B4-BE49-F238E27FC236}">
                  <a16:creationId xmlns:a16="http://schemas.microsoft.com/office/drawing/2014/main" id="{2409B42B-ACC2-4EB5-BEA2-0A47C4B057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3531" y="296460"/>
              <a:ext cx="600914" cy="561675"/>
            </a:xfrm>
            <a:prstGeom prst="rect">
              <a:avLst/>
            </a:prstGeom>
          </p:spPr>
        </p:pic>
      </p:grpSp>
      <p:sp>
        <p:nvSpPr>
          <p:cNvPr id="137" name="Ellipsi 136">
            <a:extLst>
              <a:ext uri="{FF2B5EF4-FFF2-40B4-BE49-F238E27FC236}">
                <a16:creationId xmlns:a16="http://schemas.microsoft.com/office/drawing/2014/main" id="{348372AE-656F-4DC2-A0C6-8F742C466108}"/>
              </a:ext>
            </a:extLst>
          </p:cNvPr>
          <p:cNvSpPr/>
          <p:nvPr/>
        </p:nvSpPr>
        <p:spPr>
          <a:xfrm>
            <a:off x="4136856" y="2785657"/>
            <a:ext cx="546296" cy="54735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8" name="Ellipsi 137">
            <a:extLst>
              <a:ext uri="{FF2B5EF4-FFF2-40B4-BE49-F238E27FC236}">
                <a16:creationId xmlns:a16="http://schemas.microsoft.com/office/drawing/2014/main" id="{6B54C0E6-B77F-416E-A1C5-3AC78B0FACC8}"/>
              </a:ext>
            </a:extLst>
          </p:cNvPr>
          <p:cNvSpPr/>
          <p:nvPr/>
        </p:nvSpPr>
        <p:spPr>
          <a:xfrm>
            <a:off x="4179748" y="1482348"/>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9" name="Ellipsi 138">
            <a:extLst>
              <a:ext uri="{FF2B5EF4-FFF2-40B4-BE49-F238E27FC236}">
                <a16:creationId xmlns:a16="http://schemas.microsoft.com/office/drawing/2014/main" id="{EB551750-B304-4F9A-B41F-66094F826B2E}"/>
              </a:ext>
            </a:extLst>
          </p:cNvPr>
          <p:cNvSpPr/>
          <p:nvPr/>
        </p:nvSpPr>
        <p:spPr>
          <a:xfrm>
            <a:off x="4826183" y="1581108"/>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0" name="Ellipsi 139">
            <a:extLst>
              <a:ext uri="{FF2B5EF4-FFF2-40B4-BE49-F238E27FC236}">
                <a16:creationId xmlns:a16="http://schemas.microsoft.com/office/drawing/2014/main" id="{7D462364-10F8-487C-A099-D86A331800FF}"/>
              </a:ext>
            </a:extLst>
          </p:cNvPr>
          <p:cNvSpPr/>
          <p:nvPr/>
        </p:nvSpPr>
        <p:spPr>
          <a:xfrm>
            <a:off x="3756255" y="2152296"/>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1" name="Ellipsi 140">
            <a:extLst>
              <a:ext uri="{FF2B5EF4-FFF2-40B4-BE49-F238E27FC236}">
                <a16:creationId xmlns:a16="http://schemas.microsoft.com/office/drawing/2014/main" id="{9DEA671B-B918-4EBD-9BDB-A51B397DC209}"/>
              </a:ext>
            </a:extLst>
          </p:cNvPr>
          <p:cNvSpPr/>
          <p:nvPr/>
        </p:nvSpPr>
        <p:spPr>
          <a:xfrm>
            <a:off x="3542855" y="1532420"/>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2" name="Ellipsi 141">
            <a:extLst>
              <a:ext uri="{FF2B5EF4-FFF2-40B4-BE49-F238E27FC236}">
                <a16:creationId xmlns:a16="http://schemas.microsoft.com/office/drawing/2014/main" id="{B4E7C6E5-ECDC-4BF0-A27F-8A94EB264A13}"/>
              </a:ext>
            </a:extLst>
          </p:cNvPr>
          <p:cNvSpPr/>
          <p:nvPr/>
        </p:nvSpPr>
        <p:spPr>
          <a:xfrm>
            <a:off x="4452896" y="2172167"/>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143" name="Ryhmä 142">
            <a:extLst>
              <a:ext uri="{FF2B5EF4-FFF2-40B4-BE49-F238E27FC236}">
                <a16:creationId xmlns:a16="http://schemas.microsoft.com/office/drawing/2014/main" id="{881DF395-532A-4897-81F5-915FD2BDA54E}"/>
              </a:ext>
            </a:extLst>
          </p:cNvPr>
          <p:cNvGrpSpPr/>
          <p:nvPr/>
        </p:nvGrpSpPr>
        <p:grpSpPr>
          <a:xfrm>
            <a:off x="3431102" y="712470"/>
            <a:ext cx="546296" cy="547355"/>
            <a:chOff x="8043204" y="1028619"/>
            <a:chExt cx="546296" cy="547355"/>
          </a:xfrm>
        </p:grpSpPr>
        <p:sp>
          <p:nvSpPr>
            <p:cNvPr id="144" name="Ellipsi 143">
              <a:extLst>
                <a:ext uri="{FF2B5EF4-FFF2-40B4-BE49-F238E27FC236}">
                  <a16:creationId xmlns:a16="http://schemas.microsoft.com/office/drawing/2014/main" id="{AEBCBA6A-F72A-4B8B-BC80-EF7C802B585F}"/>
                </a:ext>
              </a:extLst>
            </p:cNvPr>
            <p:cNvSpPr/>
            <p:nvPr/>
          </p:nvSpPr>
          <p:spPr>
            <a:xfrm>
              <a:off x="8043204" y="1028619"/>
              <a:ext cx="546296" cy="54735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145" name="Ryhmä 144">
              <a:extLst>
                <a:ext uri="{FF2B5EF4-FFF2-40B4-BE49-F238E27FC236}">
                  <a16:creationId xmlns:a16="http://schemas.microsoft.com/office/drawing/2014/main" id="{1152C7F9-27BD-4ED7-A4A8-871152A9C87A}"/>
                </a:ext>
              </a:extLst>
            </p:cNvPr>
            <p:cNvGrpSpPr/>
            <p:nvPr/>
          </p:nvGrpSpPr>
          <p:grpSpPr>
            <a:xfrm>
              <a:off x="8144978" y="1106748"/>
              <a:ext cx="351523" cy="369188"/>
              <a:chOff x="4876762" y="1620245"/>
              <a:chExt cx="914400" cy="1015742"/>
            </a:xfrm>
            <a:solidFill>
              <a:schemeClr val="bg1"/>
            </a:solidFill>
          </p:grpSpPr>
          <p:pic>
            <p:nvPicPr>
              <p:cNvPr id="146" name="Kuva 145" descr="Koti ääriviiva">
                <a:extLst>
                  <a:ext uri="{FF2B5EF4-FFF2-40B4-BE49-F238E27FC236}">
                    <a16:creationId xmlns:a16="http://schemas.microsoft.com/office/drawing/2014/main" id="{A49F2A10-5561-4FBD-B972-1B67FD8964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147" name="Kuva 146" descr="Lisää tasaisella täytöllä">
                <a:extLst>
                  <a:ext uri="{FF2B5EF4-FFF2-40B4-BE49-F238E27FC236}">
                    <a16:creationId xmlns:a16="http://schemas.microsoft.com/office/drawing/2014/main" id="{4088B9B5-73D0-45B8-BA10-064A0E50C3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5" y="1620245"/>
                <a:ext cx="261851" cy="261851"/>
              </a:xfrm>
              <a:prstGeom prst="rect">
                <a:avLst/>
              </a:prstGeom>
            </p:spPr>
          </p:pic>
        </p:grpSp>
      </p:grpSp>
      <p:grpSp>
        <p:nvGrpSpPr>
          <p:cNvPr id="14" name="Ryhmä 13">
            <a:extLst>
              <a:ext uri="{FF2B5EF4-FFF2-40B4-BE49-F238E27FC236}">
                <a16:creationId xmlns:a16="http://schemas.microsoft.com/office/drawing/2014/main" id="{01F8885A-0848-4E37-95E8-DF980841211C}"/>
              </a:ext>
            </a:extLst>
          </p:cNvPr>
          <p:cNvGrpSpPr/>
          <p:nvPr/>
        </p:nvGrpSpPr>
        <p:grpSpPr>
          <a:xfrm rot="18468294">
            <a:off x="2274507" y="1873083"/>
            <a:ext cx="1825097" cy="1828233"/>
            <a:chOff x="1614755" y="2438198"/>
            <a:chExt cx="1825097" cy="1828233"/>
          </a:xfrm>
          <a:solidFill>
            <a:schemeClr val="accent3">
              <a:lumMod val="20000"/>
              <a:lumOff val="80000"/>
            </a:schemeClr>
          </a:solidFill>
        </p:grpSpPr>
        <p:sp>
          <p:nvSpPr>
            <p:cNvPr id="148" name="Ellipsi 147">
              <a:extLst>
                <a:ext uri="{FF2B5EF4-FFF2-40B4-BE49-F238E27FC236}">
                  <a16:creationId xmlns:a16="http://schemas.microsoft.com/office/drawing/2014/main" id="{0B27FF4C-6B77-453A-BF02-36C47F580AF5}"/>
                </a:ext>
              </a:extLst>
            </p:cNvPr>
            <p:cNvSpPr/>
            <p:nvPr/>
          </p:nvSpPr>
          <p:spPr>
            <a:xfrm rot="12814508">
              <a:off x="2179735" y="3719076"/>
              <a:ext cx="546296" cy="547355"/>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9" name="Ellipsi 148">
              <a:extLst>
                <a:ext uri="{FF2B5EF4-FFF2-40B4-BE49-F238E27FC236}">
                  <a16:creationId xmlns:a16="http://schemas.microsoft.com/office/drawing/2014/main" id="{89546CD3-B80B-4B73-B73A-D4586157BEBA}"/>
                </a:ext>
              </a:extLst>
            </p:cNvPr>
            <p:cNvSpPr/>
            <p:nvPr/>
          </p:nvSpPr>
          <p:spPr>
            <a:xfrm rot="12814508">
              <a:off x="2247121" y="2438198"/>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0" name="Ellipsi 149">
              <a:extLst>
                <a:ext uri="{FF2B5EF4-FFF2-40B4-BE49-F238E27FC236}">
                  <a16:creationId xmlns:a16="http://schemas.microsoft.com/office/drawing/2014/main" id="{F936A139-5A17-475C-B912-528DEDF95D5C}"/>
                </a:ext>
              </a:extLst>
            </p:cNvPr>
            <p:cNvSpPr/>
            <p:nvPr/>
          </p:nvSpPr>
          <p:spPr>
            <a:xfrm rot="12814508">
              <a:off x="2893556" y="2536958"/>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1" name="Ellipsi 150">
              <a:extLst>
                <a:ext uri="{FF2B5EF4-FFF2-40B4-BE49-F238E27FC236}">
                  <a16:creationId xmlns:a16="http://schemas.microsoft.com/office/drawing/2014/main" id="{7D61A3C9-8FCA-4B3D-B691-5A4306FC3163}"/>
                </a:ext>
              </a:extLst>
            </p:cNvPr>
            <p:cNvSpPr/>
            <p:nvPr/>
          </p:nvSpPr>
          <p:spPr>
            <a:xfrm rot="12814508">
              <a:off x="1823628" y="3108146"/>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2" name="Ellipsi 151">
              <a:extLst>
                <a:ext uri="{FF2B5EF4-FFF2-40B4-BE49-F238E27FC236}">
                  <a16:creationId xmlns:a16="http://schemas.microsoft.com/office/drawing/2014/main" id="{2D2B5934-82D8-4C5F-96E1-D66E2906DE6B}"/>
                </a:ext>
              </a:extLst>
            </p:cNvPr>
            <p:cNvSpPr/>
            <p:nvPr/>
          </p:nvSpPr>
          <p:spPr>
            <a:xfrm rot="12814508">
              <a:off x="1614755" y="2473267"/>
              <a:ext cx="546296" cy="563723"/>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3" name="Ellipsi 152">
              <a:extLst>
                <a:ext uri="{FF2B5EF4-FFF2-40B4-BE49-F238E27FC236}">
                  <a16:creationId xmlns:a16="http://schemas.microsoft.com/office/drawing/2014/main" id="{97291C15-2CDF-47A3-8991-1CF82C270C6E}"/>
                </a:ext>
              </a:extLst>
            </p:cNvPr>
            <p:cNvSpPr/>
            <p:nvPr/>
          </p:nvSpPr>
          <p:spPr>
            <a:xfrm rot="12814508">
              <a:off x="2520269" y="3128017"/>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grpSp>
        <p:nvGrpSpPr>
          <p:cNvPr id="154" name="Ryhmä 153">
            <a:extLst>
              <a:ext uri="{FF2B5EF4-FFF2-40B4-BE49-F238E27FC236}">
                <a16:creationId xmlns:a16="http://schemas.microsoft.com/office/drawing/2014/main" id="{87391A59-C6A4-41B6-8DF0-7CD760275587}"/>
              </a:ext>
            </a:extLst>
          </p:cNvPr>
          <p:cNvGrpSpPr/>
          <p:nvPr/>
        </p:nvGrpSpPr>
        <p:grpSpPr>
          <a:xfrm rot="2750749">
            <a:off x="4838894" y="1944717"/>
            <a:ext cx="1829624" cy="1828233"/>
            <a:chOff x="1610228" y="2438198"/>
            <a:chExt cx="1829624" cy="1828233"/>
          </a:xfrm>
          <a:solidFill>
            <a:schemeClr val="accent6">
              <a:lumMod val="20000"/>
              <a:lumOff val="80000"/>
            </a:schemeClr>
          </a:solidFill>
        </p:grpSpPr>
        <p:sp>
          <p:nvSpPr>
            <p:cNvPr id="155" name="Ellipsi 154">
              <a:extLst>
                <a:ext uri="{FF2B5EF4-FFF2-40B4-BE49-F238E27FC236}">
                  <a16:creationId xmlns:a16="http://schemas.microsoft.com/office/drawing/2014/main" id="{8646A026-CD06-44AD-850A-9ECEE75DA4DC}"/>
                </a:ext>
              </a:extLst>
            </p:cNvPr>
            <p:cNvSpPr/>
            <p:nvPr/>
          </p:nvSpPr>
          <p:spPr>
            <a:xfrm rot="12814508">
              <a:off x="2179735" y="3719076"/>
              <a:ext cx="546296" cy="54735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6" name="Ellipsi 155">
              <a:extLst>
                <a:ext uri="{FF2B5EF4-FFF2-40B4-BE49-F238E27FC236}">
                  <a16:creationId xmlns:a16="http://schemas.microsoft.com/office/drawing/2014/main" id="{FD83755D-E197-4807-8ABE-5C7EF93425EC}"/>
                </a:ext>
              </a:extLst>
            </p:cNvPr>
            <p:cNvSpPr/>
            <p:nvPr/>
          </p:nvSpPr>
          <p:spPr>
            <a:xfrm rot="12814508">
              <a:off x="2247121" y="2438198"/>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7" name="Ellipsi 156">
              <a:extLst>
                <a:ext uri="{FF2B5EF4-FFF2-40B4-BE49-F238E27FC236}">
                  <a16:creationId xmlns:a16="http://schemas.microsoft.com/office/drawing/2014/main" id="{DD277C39-E86C-460A-BB71-FDA6C21AE114}"/>
                </a:ext>
              </a:extLst>
            </p:cNvPr>
            <p:cNvSpPr/>
            <p:nvPr/>
          </p:nvSpPr>
          <p:spPr>
            <a:xfrm rot="12814508">
              <a:off x="2893556" y="2536958"/>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8" name="Ellipsi 157">
              <a:extLst>
                <a:ext uri="{FF2B5EF4-FFF2-40B4-BE49-F238E27FC236}">
                  <a16:creationId xmlns:a16="http://schemas.microsoft.com/office/drawing/2014/main" id="{F3FBD442-39F6-406F-B450-E0A8D0282FAB}"/>
                </a:ext>
              </a:extLst>
            </p:cNvPr>
            <p:cNvSpPr/>
            <p:nvPr/>
          </p:nvSpPr>
          <p:spPr>
            <a:xfrm rot="12814508">
              <a:off x="1823628" y="3108146"/>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9" name="Ellipsi 158">
              <a:extLst>
                <a:ext uri="{FF2B5EF4-FFF2-40B4-BE49-F238E27FC236}">
                  <a16:creationId xmlns:a16="http://schemas.microsoft.com/office/drawing/2014/main" id="{E68E89C4-213D-46A8-89B4-997BDFC884F3}"/>
                </a:ext>
              </a:extLst>
            </p:cNvPr>
            <p:cNvSpPr/>
            <p:nvPr/>
          </p:nvSpPr>
          <p:spPr>
            <a:xfrm rot="12814508">
              <a:off x="1610228" y="2488270"/>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0" name="Ellipsi 159">
              <a:extLst>
                <a:ext uri="{FF2B5EF4-FFF2-40B4-BE49-F238E27FC236}">
                  <a16:creationId xmlns:a16="http://schemas.microsoft.com/office/drawing/2014/main" id="{8404DEDF-DF05-47C7-BA55-BEC2DBB1F165}"/>
                </a:ext>
              </a:extLst>
            </p:cNvPr>
            <p:cNvSpPr/>
            <p:nvPr/>
          </p:nvSpPr>
          <p:spPr>
            <a:xfrm rot="12814508">
              <a:off x="2520269" y="3128017"/>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65" name="Ellipsi 164">
            <a:extLst>
              <a:ext uri="{FF2B5EF4-FFF2-40B4-BE49-F238E27FC236}">
                <a16:creationId xmlns:a16="http://schemas.microsoft.com/office/drawing/2014/main" id="{FD3656AA-FFE9-4706-91A9-66478E11F51D}"/>
              </a:ext>
            </a:extLst>
          </p:cNvPr>
          <p:cNvSpPr/>
          <p:nvPr/>
        </p:nvSpPr>
        <p:spPr>
          <a:xfrm rot="9682802">
            <a:off x="2849804" y="3496901"/>
            <a:ext cx="546296" cy="547355"/>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6" name="Ellipsi 165">
            <a:extLst>
              <a:ext uri="{FF2B5EF4-FFF2-40B4-BE49-F238E27FC236}">
                <a16:creationId xmlns:a16="http://schemas.microsoft.com/office/drawing/2014/main" id="{16936253-B5A1-4172-ACC3-47376F8B5C97}"/>
              </a:ext>
            </a:extLst>
          </p:cNvPr>
          <p:cNvSpPr/>
          <p:nvPr/>
        </p:nvSpPr>
        <p:spPr>
          <a:xfrm rot="9682802">
            <a:off x="2211214" y="3375952"/>
            <a:ext cx="546296" cy="547355"/>
          </a:xfrm>
          <a:prstGeom prst="ellips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7" name="Ellipsi 166">
            <a:extLst>
              <a:ext uri="{FF2B5EF4-FFF2-40B4-BE49-F238E27FC236}">
                <a16:creationId xmlns:a16="http://schemas.microsoft.com/office/drawing/2014/main" id="{FFEE6243-61CD-45F9-92C4-E587B6E65618}"/>
              </a:ext>
            </a:extLst>
          </p:cNvPr>
          <p:cNvSpPr/>
          <p:nvPr/>
        </p:nvSpPr>
        <p:spPr>
          <a:xfrm rot="9682802">
            <a:off x="1633935" y="3188175"/>
            <a:ext cx="546296" cy="547355"/>
          </a:xfrm>
          <a:prstGeom prst="ellips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8" name="Ellipsi 167">
            <a:extLst>
              <a:ext uri="{FF2B5EF4-FFF2-40B4-BE49-F238E27FC236}">
                <a16:creationId xmlns:a16="http://schemas.microsoft.com/office/drawing/2014/main" id="{E19FA96F-038A-483A-BB3C-B84E4A13D36D}"/>
              </a:ext>
            </a:extLst>
          </p:cNvPr>
          <p:cNvSpPr/>
          <p:nvPr/>
        </p:nvSpPr>
        <p:spPr>
          <a:xfrm rot="14984569">
            <a:off x="5535778" y="3464933"/>
            <a:ext cx="546296"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9" name="Ellipsi 168">
            <a:extLst>
              <a:ext uri="{FF2B5EF4-FFF2-40B4-BE49-F238E27FC236}">
                <a16:creationId xmlns:a16="http://schemas.microsoft.com/office/drawing/2014/main" id="{DDFAEBDD-0F9D-4A62-A878-0AE063FD809A}"/>
              </a:ext>
            </a:extLst>
          </p:cNvPr>
          <p:cNvSpPr/>
          <p:nvPr/>
        </p:nvSpPr>
        <p:spPr>
          <a:xfrm rot="14984569">
            <a:off x="6750188" y="3188176"/>
            <a:ext cx="546296" cy="547355"/>
          </a:xfrm>
          <a:prstGeom prst="ellipse">
            <a:avLst/>
          </a:prstGeom>
          <a:solidFill>
            <a:schemeClr val="accent6">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0" name="Ellipsi 169">
            <a:extLst>
              <a:ext uri="{FF2B5EF4-FFF2-40B4-BE49-F238E27FC236}">
                <a16:creationId xmlns:a16="http://schemas.microsoft.com/office/drawing/2014/main" id="{9AC274D7-9392-4BD8-9E1F-ADD028F3F7EF}"/>
              </a:ext>
            </a:extLst>
          </p:cNvPr>
          <p:cNvSpPr/>
          <p:nvPr/>
        </p:nvSpPr>
        <p:spPr>
          <a:xfrm rot="14984569">
            <a:off x="6145410" y="3334876"/>
            <a:ext cx="546296" cy="547355"/>
          </a:xfrm>
          <a:prstGeom prst="ellipse">
            <a:avLst/>
          </a:prstGeom>
          <a:solidFill>
            <a:schemeClr val="accent6">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6" name="Suora nuoliyhdysviiva 15">
            <a:extLst>
              <a:ext uri="{FF2B5EF4-FFF2-40B4-BE49-F238E27FC236}">
                <a16:creationId xmlns:a16="http://schemas.microsoft.com/office/drawing/2014/main" id="{20AFC242-C9FB-42DD-9D55-5B45B7530097}"/>
              </a:ext>
            </a:extLst>
          </p:cNvPr>
          <p:cNvCxnSpPr>
            <a:cxnSpLocks/>
            <a:stCxn id="125" idx="5"/>
          </p:cNvCxnSpPr>
          <p:nvPr/>
        </p:nvCxnSpPr>
        <p:spPr>
          <a:xfrm>
            <a:off x="1658522" y="2491965"/>
            <a:ext cx="332179" cy="24849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kstiruutu 20">
            <a:extLst>
              <a:ext uri="{FF2B5EF4-FFF2-40B4-BE49-F238E27FC236}">
                <a16:creationId xmlns:a16="http://schemas.microsoft.com/office/drawing/2014/main" id="{EECC3BA8-E490-489F-8978-FE5ACC8AE486}"/>
              </a:ext>
            </a:extLst>
          </p:cNvPr>
          <p:cNvSpPr txBox="1"/>
          <p:nvPr/>
        </p:nvSpPr>
        <p:spPr>
          <a:xfrm>
            <a:off x="2814182" y="3820478"/>
            <a:ext cx="461986" cy="184666"/>
          </a:xfrm>
          <a:prstGeom prst="rect">
            <a:avLst/>
          </a:prstGeom>
          <a:noFill/>
        </p:spPr>
        <p:txBody>
          <a:bodyPr wrap="none" rtlCol="0">
            <a:spAutoFit/>
          </a:bodyPr>
          <a:lstStyle/>
          <a:p>
            <a:r>
              <a:rPr lang="sv-SE" sz="600">
                <a:solidFill>
                  <a:schemeClr val="bg1"/>
                </a:solidFill>
              </a:rPr>
              <a:t>Förändring</a:t>
            </a:r>
          </a:p>
        </p:txBody>
      </p:sp>
      <p:sp>
        <p:nvSpPr>
          <p:cNvPr id="172" name="Tekstiruutu 171">
            <a:extLst>
              <a:ext uri="{FF2B5EF4-FFF2-40B4-BE49-F238E27FC236}">
                <a16:creationId xmlns:a16="http://schemas.microsoft.com/office/drawing/2014/main" id="{7DBA0307-6962-4C2A-B32C-611105177E83}"/>
              </a:ext>
            </a:extLst>
          </p:cNvPr>
          <p:cNvSpPr txBox="1"/>
          <p:nvPr/>
        </p:nvSpPr>
        <p:spPr>
          <a:xfrm>
            <a:off x="3411594" y="3175049"/>
            <a:ext cx="461986" cy="184666"/>
          </a:xfrm>
          <a:prstGeom prst="rect">
            <a:avLst/>
          </a:prstGeom>
          <a:noFill/>
        </p:spPr>
        <p:txBody>
          <a:bodyPr wrap="none" rtlCol="0">
            <a:spAutoFit/>
          </a:bodyPr>
          <a:lstStyle/>
          <a:p>
            <a:r>
              <a:rPr lang="sv-SE" sz="600">
                <a:solidFill>
                  <a:schemeClr val="bg1"/>
                </a:solidFill>
              </a:rPr>
              <a:t>Förändring</a:t>
            </a:r>
          </a:p>
        </p:txBody>
      </p:sp>
      <p:sp>
        <p:nvSpPr>
          <p:cNvPr id="173" name="Tekstiruutu 172">
            <a:extLst>
              <a:ext uri="{FF2B5EF4-FFF2-40B4-BE49-F238E27FC236}">
                <a16:creationId xmlns:a16="http://schemas.microsoft.com/office/drawing/2014/main" id="{2356B7B6-0807-4C7B-8F65-09FEF768D014}"/>
              </a:ext>
            </a:extLst>
          </p:cNvPr>
          <p:cNvSpPr txBox="1"/>
          <p:nvPr/>
        </p:nvSpPr>
        <p:spPr>
          <a:xfrm>
            <a:off x="4161256" y="2996223"/>
            <a:ext cx="461986" cy="184666"/>
          </a:xfrm>
          <a:prstGeom prst="rect">
            <a:avLst/>
          </a:prstGeom>
          <a:noFill/>
        </p:spPr>
        <p:txBody>
          <a:bodyPr wrap="none" rtlCol="0">
            <a:spAutoFit/>
          </a:bodyPr>
          <a:lstStyle/>
          <a:p>
            <a:r>
              <a:rPr lang="sv-SE" sz="600">
                <a:solidFill>
                  <a:schemeClr val="bg1"/>
                </a:solidFill>
              </a:rPr>
              <a:t>Förändring</a:t>
            </a:r>
          </a:p>
        </p:txBody>
      </p:sp>
      <p:sp>
        <p:nvSpPr>
          <p:cNvPr id="174" name="Tekstiruutu 173">
            <a:extLst>
              <a:ext uri="{FF2B5EF4-FFF2-40B4-BE49-F238E27FC236}">
                <a16:creationId xmlns:a16="http://schemas.microsoft.com/office/drawing/2014/main" id="{FCF7FF4C-B4C5-4FC1-99BC-23D522A43EBC}"/>
              </a:ext>
            </a:extLst>
          </p:cNvPr>
          <p:cNvSpPr txBox="1"/>
          <p:nvPr/>
        </p:nvSpPr>
        <p:spPr>
          <a:xfrm>
            <a:off x="5017965" y="3173236"/>
            <a:ext cx="461986" cy="184666"/>
          </a:xfrm>
          <a:prstGeom prst="rect">
            <a:avLst/>
          </a:prstGeom>
          <a:noFill/>
        </p:spPr>
        <p:txBody>
          <a:bodyPr wrap="none" rtlCol="0">
            <a:spAutoFit/>
          </a:bodyPr>
          <a:lstStyle/>
          <a:p>
            <a:r>
              <a:rPr lang="sv-SE" sz="600">
                <a:solidFill>
                  <a:schemeClr val="bg1"/>
                </a:solidFill>
              </a:rPr>
              <a:t>Förändring</a:t>
            </a:r>
          </a:p>
        </p:txBody>
      </p:sp>
      <p:sp>
        <p:nvSpPr>
          <p:cNvPr id="175" name="Tekstiruutu 174">
            <a:extLst>
              <a:ext uri="{FF2B5EF4-FFF2-40B4-BE49-F238E27FC236}">
                <a16:creationId xmlns:a16="http://schemas.microsoft.com/office/drawing/2014/main" id="{CFFC95C6-9DFC-4D8D-B551-1993B20D9830}"/>
              </a:ext>
            </a:extLst>
          </p:cNvPr>
          <p:cNvSpPr txBox="1"/>
          <p:nvPr/>
        </p:nvSpPr>
        <p:spPr>
          <a:xfrm>
            <a:off x="5577933" y="3673032"/>
            <a:ext cx="461986" cy="184666"/>
          </a:xfrm>
          <a:prstGeom prst="rect">
            <a:avLst/>
          </a:prstGeom>
          <a:noFill/>
        </p:spPr>
        <p:txBody>
          <a:bodyPr wrap="none" rtlCol="0">
            <a:spAutoFit/>
          </a:bodyPr>
          <a:lstStyle/>
          <a:p>
            <a:r>
              <a:rPr lang="sv-SE" sz="600">
                <a:solidFill>
                  <a:schemeClr val="bg1"/>
                </a:solidFill>
              </a:rPr>
              <a:t>Förändring</a:t>
            </a:r>
          </a:p>
        </p:txBody>
      </p:sp>
      <p:sp>
        <p:nvSpPr>
          <p:cNvPr id="176" name="Tekstiruutu 175">
            <a:extLst>
              <a:ext uri="{FF2B5EF4-FFF2-40B4-BE49-F238E27FC236}">
                <a16:creationId xmlns:a16="http://schemas.microsoft.com/office/drawing/2014/main" id="{0C1D99EB-37FA-4475-9E05-8A103958439E}"/>
              </a:ext>
            </a:extLst>
          </p:cNvPr>
          <p:cNvSpPr txBox="1"/>
          <p:nvPr/>
        </p:nvSpPr>
        <p:spPr>
          <a:xfrm>
            <a:off x="5254052" y="2473253"/>
            <a:ext cx="370614" cy="184666"/>
          </a:xfrm>
          <a:prstGeom prst="rect">
            <a:avLst/>
          </a:prstGeom>
          <a:noFill/>
        </p:spPr>
        <p:txBody>
          <a:bodyPr wrap="none" rtlCol="0">
            <a:spAutoFit/>
          </a:bodyPr>
          <a:lstStyle/>
          <a:p>
            <a:r>
              <a:rPr lang="sv-SE" sz="600"/>
              <a:t>Handling</a:t>
            </a:r>
          </a:p>
        </p:txBody>
      </p:sp>
      <p:sp>
        <p:nvSpPr>
          <p:cNvPr id="177" name="Tekstiruutu 176">
            <a:extLst>
              <a:ext uri="{FF2B5EF4-FFF2-40B4-BE49-F238E27FC236}">
                <a16:creationId xmlns:a16="http://schemas.microsoft.com/office/drawing/2014/main" id="{B97BDC40-9D29-48E2-B3F1-1BCB882AA81D}"/>
              </a:ext>
            </a:extLst>
          </p:cNvPr>
          <p:cNvSpPr txBox="1"/>
          <p:nvPr/>
        </p:nvSpPr>
        <p:spPr>
          <a:xfrm>
            <a:off x="5705396" y="2996800"/>
            <a:ext cx="370614" cy="184666"/>
          </a:xfrm>
          <a:prstGeom prst="rect">
            <a:avLst/>
          </a:prstGeom>
          <a:noFill/>
        </p:spPr>
        <p:txBody>
          <a:bodyPr wrap="none" rtlCol="0">
            <a:spAutoFit/>
          </a:bodyPr>
          <a:lstStyle/>
          <a:p>
            <a:r>
              <a:rPr lang="sv-SE" sz="600"/>
              <a:t>Handling</a:t>
            </a:r>
          </a:p>
        </p:txBody>
      </p:sp>
      <p:sp>
        <p:nvSpPr>
          <p:cNvPr id="178" name="Tekstiruutu 177">
            <a:extLst>
              <a:ext uri="{FF2B5EF4-FFF2-40B4-BE49-F238E27FC236}">
                <a16:creationId xmlns:a16="http://schemas.microsoft.com/office/drawing/2014/main" id="{6586C880-F85E-41EC-A5EA-9A54B6A91070}"/>
              </a:ext>
            </a:extLst>
          </p:cNvPr>
          <p:cNvSpPr txBox="1"/>
          <p:nvPr/>
        </p:nvSpPr>
        <p:spPr>
          <a:xfrm>
            <a:off x="6253287" y="3538879"/>
            <a:ext cx="370614" cy="184666"/>
          </a:xfrm>
          <a:prstGeom prst="rect">
            <a:avLst/>
          </a:prstGeom>
          <a:noFill/>
        </p:spPr>
        <p:txBody>
          <a:bodyPr wrap="none" rtlCol="0">
            <a:spAutoFit/>
          </a:bodyPr>
          <a:lstStyle/>
          <a:p>
            <a:r>
              <a:rPr lang="sv-SE" sz="600"/>
              <a:t>Handling</a:t>
            </a:r>
          </a:p>
        </p:txBody>
      </p:sp>
      <p:sp>
        <p:nvSpPr>
          <p:cNvPr id="179" name="Tekstiruutu 178">
            <a:extLst>
              <a:ext uri="{FF2B5EF4-FFF2-40B4-BE49-F238E27FC236}">
                <a16:creationId xmlns:a16="http://schemas.microsoft.com/office/drawing/2014/main" id="{6D19E4BD-4B83-404A-8251-2401A9210BF1}"/>
              </a:ext>
            </a:extLst>
          </p:cNvPr>
          <p:cNvSpPr txBox="1"/>
          <p:nvPr/>
        </p:nvSpPr>
        <p:spPr>
          <a:xfrm>
            <a:off x="4540737" y="2351943"/>
            <a:ext cx="370614" cy="184666"/>
          </a:xfrm>
          <a:prstGeom prst="rect">
            <a:avLst/>
          </a:prstGeom>
          <a:noFill/>
        </p:spPr>
        <p:txBody>
          <a:bodyPr wrap="none" rtlCol="0">
            <a:spAutoFit/>
          </a:bodyPr>
          <a:lstStyle/>
          <a:p>
            <a:r>
              <a:rPr lang="sv-SE" sz="600"/>
              <a:t>Handling</a:t>
            </a:r>
          </a:p>
        </p:txBody>
      </p:sp>
      <p:sp>
        <p:nvSpPr>
          <p:cNvPr id="180" name="Tekstiruutu 179">
            <a:extLst>
              <a:ext uri="{FF2B5EF4-FFF2-40B4-BE49-F238E27FC236}">
                <a16:creationId xmlns:a16="http://schemas.microsoft.com/office/drawing/2014/main" id="{68F6240C-6087-435B-80A8-1142996D8107}"/>
              </a:ext>
            </a:extLst>
          </p:cNvPr>
          <p:cNvSpPr txBox="1"/>
          <p:nvPr/>
        </p:nvSpPr>
        <p:spPr>
          <a:xfrm>
            <a:off x="3853055" y="2307498"/>
            <a:ext cx="370614" cy="184666"/>
          </a:xfrm>
          <a:prstGeom prst="rect">
            <a:avLst/>
          </a:prstGeom>
          <a:noFill/>
        </p:spPr>
        <p:txBody>
          <a:bodyPr wrap="none" rtlCol="0">
            <a:spAutoFit/>
          </a:bodyPr>
          <a:lstStyle/>
          <a:p>
            <a:r>
              <a:rPr lang="sv-SE" sz="600"/>
              <a:t>Handling</a:t>
            </a:r>
          </a:p>
        </p:txBody>
      </p:sp>
      <p:sp>
        <p:nvSpPr>
          <p:cNvPr id="181" name="Tekstiruutu 180">
            <a:extLst>
              <a:ext uri="{FF2B5EF4-FFF2-40B4-BE49-F238E27FC236}">
                <a16:creationId xmlns:a16="http://schemas.microsoft.com/office/drawing/2014/main" id="{FC1B15BF-822A-47E3-9C1E-ED914ED7FD03}"/>
              </a:ext>
            </a:extLst>
          </p:cNvPr>
          <p:cNvSpPr txBox="1"/>
          <p:nvPr/>
        </p:nvSpPr>
        <p:spPr>
          <a:xfrm>
            <a:off x="3178994" y="2523326"/>
            <a:ext cx="370614" cy="184666"/>
          </a:xfrm>
          <a:prstGeom prst="rect">
            <a:avLst/>
          </a:prstGeom>
          <a:noFill/>
        </p:spPr>
        <p:txBody>
          <a:bodyPr wrap="none" rtlCol="0">
            <a:spAutoFit/>
          </a:bodyPr>
          <a:lstStyle/>
          <a:p>
            <a:r>
              <a:rPr lang="sv-SE" sz="600"/>
              <a:t>Handling</a:t>
            </a:r>
          </a:p>
        </p:txBody>
      </p:sp>
      <p:sp>
        <p:nvSpPr>
          <p:cNvPr id="182" name="Tekstiruutu 181">
            <a:extLst>
              <a:ext uri="{FF2B5EF4-FFF2-40B4-BE49-F238E27FC236}">
                <a16:creationId xmlns:a16="http://schemas.microsoft.com/office/drawing/2014/main" id="{93184376-3B0A-4043-A516-89AA5395D073}"/>
              </a:ext>
            </a:extLst>
          </p:cNvPr>
          <p:cNvSpPr txBox="1"/>
          <p:nvPr/>
        </p:nvSpPr>
        <p:spPr>
          <a:xfrm>
            <a:off x="2740608" y="3073556"/>
            <a:ext cx="370614" cy="184666"/>
          </a:xfrm>
          <a:prstGeom prst="rect">
            <a:avLst/>
          </a:prstGeom>
          <a:noFill/>
        </p:spPr>
        <p:txBody>
          <a:bodyPr wrap="none" rtlCol="0">
            <a:spAutoFit/>
          </a:bodyPr>
          <a:lstStyle/>
          <a:p>
            <a:r>
              <a:rPr lang="sv-SE" sz="600"/>
              <a:t>Handling</a:t>
            </a:r>
          </a:p>
        </p:txBody>
      </p:sp>
      <p:sp>
        <p:nvSpPr>
          <p:cNvPr id="183" name="Tekstiruutu 182">
            <a:extLst>
              <a:ext uri="{FF2B5EF4-FFF2-40B4-BE49-F238E27FC236}">
                <a16:creationId xmlns:a16="http://schemas.microsoft.com/office/drawing/2014/main" id="{FA167ED0-DF87-4AB7-8E8B-34C3E8BB5DA0}"/>
              </a:ext>
            </a:extLst>
          </p:cNvPr>
          <p:cNvSpPr txBox="1"/>
          <p:nvPr/>
        </p:nvSpPr>
        <p:spPr>
          <a:xfrm>
            <a:off x="2297303" y="3579732"/>
            <a:ext cx="370614" cy="184666"/>
          </a:xfrm>
          <a:prstGeom prst="rect">
            <a:avLst/>
          </a:prstGeom>
          <a:noFill/>
        </p:spPr>
        <p:txBody>
          <a:bodyPr wrap="none" rtlCol="0">
            <a:spAutoFit/>
          </a:bodyPr>
          <a:lstStyle/>
          <a:p>
            <a:r>
              <a:rPr lang="sv-SE" sz="600"/>
              <a:t>Handling</a:t>
            </a:r>
          </a:p>
        </p:txBody>
      </p:sp>
      <p:sp>
        <p:nvSpPr>
          <p:cNvPr id="184" name="Tekstiruutu 183">
            <a:extLst>
              <a:ext uri="{FF2B5EF4-FFF2-40B4-BE49-F238E27FC236}">
                <a16:creationId xmlns:a16="http://schemas.microsoft.com/office/drawing/2014/main" id="{FA209881-4AAE-4D22-BC39-257F68C36F25}"/>
              </a:ext>
            </a:extLst>
          </p:cNvPr>
          <p:cNvSpPr txBox="1"/>
          <p:nvPr/>
        </p:nvSpPr>
        <p:spPr>
          <a:xfrm>
            <a:off x="1648460" y="3387272"/>
            <a:ext cx="505267" cy="184666"/>
          </a:xfrm>
          <a:prstGeom prst="rect">
            <a:avLst/>
          </a:prstGeom>
          <a:noFill/>
        </p:spPr>
        <p:txBody>
          <a:bodyPr wrap="none" rtlCol="0">
            <a:spAutoFit/>
          </a:bodyPr>
          <a:lstStyle/>
          <a:p>
            <a:r>
              <a:rPr lang="sv-SE" sz="600"/>
              <a:t>Resurs</a:t>
            </a:r>
          </a:p>
        </p:txBody>
      </p:sp>
      <p:sp>
        <p:nvSpPr>
          <p:cNvPr id="185" name="Tekstiruutu 184">
            <a:extLst>
              <a:ext uri="{FF2B5EF4-FFF2-40B4-BE49-F238E27FC236}">
                <a16:creationId xmlns:a16="http://schemas.microsoft.com/office/drawing/2014/main" id="{3C2ED70E-A7A4-4FA8-8395-FADA00B956C2}"/>
              </a:ext>
            </a:extLst>
          </p:cNvPr>
          <p:cNvSpPr txBox="1"/>
          <p:nvPr/>
        </p:nvSpPr>
        <p:spPr>
          <a:xfrm>
            <a:off x="2087025" y="2858725"/>
            <a:ext cx="505267" cy="184666"/>
          </a:xfrm>
          <a:prstGeom prst="rect">
            <a:avLst/>
          </a:prstGeom>
          <a:noFill/>
        </p:spPr>
        <p:txBody>
          <a:bodyPr wrap="none" rtlCol="0">
            <a:spAutoFit/>
          </a:bodyPr>
          <a:lstStyle/>
          <a:p>
            <a:r>
              <a:rPr lang="sv-SE" sz="600"/>
              <a:t>Resurs</a:t>
            </a:r>
          </a:p>
        </p:txBody>
      </p:sp>
      <p:sp>
        <p:nvSpPr>
          <p:cNvPr id="186" name="Tekstiruutu 185">
            <a:extLst>
              <a:ext uri="{FF2B5EF4-FFF2-40B4-BE49-F238E27FC236}">
                <a16:creationId xmlns:a16="http://schemas.microsoft.com/office/drawing/2014/main" id="{1C2D9F1B-B804-41DA-9529-3D9D8F94FBD3}"/>
              </a:ext>
            </a:extLst>
          </p:cNvPr>
          <p:cNvSpPr txBox="1"/>
          <p:nvPr/>
        </p:nvSpPr>
        <p:spPr>
          <a:xfrm>
            <a:off x="2398524" y="2325873"/>
            <a:ext cx="505267" cy="184666"/>
          </a:xfrm>
          <a:prstGeom prst="rect">
            <a:avLst/>
          </a:prstGeom>
          <a:noFill/>
        </p:spPr>
        <p:txBody>
          <a:bodyPr wrap="none" rtlCol="0">
            <a:spAutoFit/>
          </a:bodyPr>
          <a:lstStyle/>
          <a:p>
            <a:r>
              <a:rPr lang="sv-SE" sz="600"/>
              <a:t>Resurs</a:t>
            </a:r>
          </a:p>
        </p:txBody>
      </p:sp>
      <p:sp>
        <p:nvSpPr>
          <p:cNvPr id="187" name="Tekstiruutu 186">
            <a:extLst>
              <a:ext uri="{FF2B5EF4-FFF2-40B4-BE49-F238E27FC236}">
                <a16:creationId xmlns:a16="http://schemas.microsoft.com/office/drawing/2014/main" id="{1FC80C18-855C-4A66-9D8B-4F0345D32226}"/>
              </a:ext>
            </a:extLst>
          </p:cNvPr>
          <p:cNvSpPr txBox="1"/>
          <p:nvPr/>
        </p:nvSpPr>
        <p:spPr>
          <a:xfrm>
            <a:off x="2893659" y="1881500"/>
            <a:ext cx="505267" cy="184666"/>
          </a:xfrm>
          <a:prstGeom prst="rect">
            <a:avLst/>
          </a:prstGeom>
          <a:noFill/>
        </p:spPr>
        <p:txBody>
          <a:bodyPr wrap="none" rtlCol="0">
            <a:spAutoFit/>
          </a:bodyPr>
          <a:lstStyle/>
          <a:p>
            <a:r>
              <a:rPr lang="sv-SE" sz="600"/>
              <a:t>Resurs</a:t>
            </a:r>
          </a:p>
        </p:txBody>
      </p:sp>
      <p:sp>
        <p:nvSpPr>
          <p:cNvPr id="188" name="Tekstiruutu 187">
            <a:extLst>
              <a:ext uri="{FF2B5EF4-FFF2-40B4-BE49-F238E27FC236}">
                <a16:creationId xmlns:a16="http://schemas.microsoft.com/office/drawing/2014/main" id="{96D97311-AF19-4BDD-AB9B-3DDB62744017}"/>
              </a:ext>
            </a:extLst>
          </p:cNvPr>
          <p:cNvSpPr txBox="1"/>
          <p:nvPr/>
        </p:nvSpPr>
        <p:spPr>
          <a:xfrm>
            <a:off x="3560329" y="1729723"/>
            <a:ext cx="505267" cy="184666"/>
          </a:xfrm>
          <a:prstGeom prst="rect">
            <a:avLst/>
          </a:prstGeom>
          <a:noFill/>
        </p:spPr>
        <p:txBody>
          <a:bodyPr wrap="none" rtlCol="0">
            <a:spAutoFit/>
          </a:bodyPr>
          <a:lstStyle/>
          <a:p>
            <a:r>
              <a:rPr lang="sv-SE" sz="600"/>
              <a:t>Resurs</a:t>
            </a:r>
          </a:p>
        </p:txBody>
      </p:sp>
      <p:sp>
        <p:nvSpPr>
          <p:cNvPr id="189" name="Tekstiruutu 188">
            <a:extLst>
              <a:ext uri="{FF2B5EF4-FFF2-40B4-BE49-F238E27FC236}">
                <a16:creationId xmlns:a16="http://schemas.microsoft.com/office/drawing/2014/main" id="{309D849B-1E63-422B-AAF8-F202374A8E4B}"/>
              </a:ext>
            </a:extLst>
          </p:cNvPr>
          <p:cNvSpPr txBox="1"/>
          <p:nvPr/>
        </p:nvSpPr>
        <p:spPr>
          <a:xfrm>
            <a:off x="4201592" y="1660946"/>
            <a:ext cx="505267" cy="184666"/>
          </a:xfrm>
          <a:prstGeom prst="rect">
            <a:avLst/>
          </a:prstGeom>
          <a:noFill/>
        </p:spPr>
        <p:txBody>
          <a:bodyPr wrap="none" rtlCol="0">
            <a:spAutoFit/>
          </a:bodyPr>
          <a:lstStyle/>
          <a:p>
            <a:r>
              <a:rPr lang="sv-SE" sz="600"/>
              <a:t>Resurs</a:t>
            </a:r>
          </a:p>
        </p:txBody>
      </p:sp>
      <p:sp>
        <p:nvSpPr>
          <p:cNvPr id="190" name="Tekstiruutu 189">
            <a:extLst>
              <a:ext uri="{FF2B5EF4-FFF2-40B4-BE49-F238E27FC236}">
                <a16:creationId xmlns:a16="http://schemas.microsoft.com/office/drawing/2014/main" id="{A71E3620-0362-4C21-B92A-DA304278822A}"/>
              </a:ext>
            </a:extLst>
          </p:cNvPr>
          <p:cNvSpPr txBox="1"/>
          <p:nvPr/>
        </p:nvSpPr>
        <p:spPr>
          <a:xfrm>
            <a:off x="4825981" y="1749701"/>
            <a:ext cx="505267" cy="184666"/>
          </a:xfrm>
          <a:prstGeom prst="rect">
            <a:avLst/>
          </a:prstGeom>
          <a:noFill/>
        </p:spPr>
        <p:txBody>
          <a:bodyPr wrap="none" rtlCol="0">
            <a:spAutoFit/>
          </a:bodyPr>
          <a:lstStyle/>
          <a:p>
            <a:r>
              <a:rPr lang="sv-SE" sz="600"/>
              <a:t>Resurs</a:t>
            </a:r>
          </a:p>
        </p:txBody>
      </p:sp>
      <p:sp>
        <p:nvSpPr>
          <p:cNvPr id="191" name="Tekstiruutu 190">
            <a:extLst>
              <a:ext uri="{FF2B5EF4-FFF2-40B4-BE49-F238E27FC236}">
                <a16:creationId xmlns:a16="http://schemas.microsoft.com/office/drawing/2014/main" id="{CBDF89B9-63F1-449C-8A29-5F5ECEDF80DC}"/>
              </a:ext>
            </a:extLst>
          </p:cNvPr>
          <p:cNvSpPr txBox="1"/>
          <p:nvPr/>
        </p:nvSpPr>
        <p:spPr>
          <a:xfrm>
            <a:off x="5479951" y="1882314"/>
            <a:ext cx="505267" cy="184666"/>
          </a:xfrm>
          <a:prstGeom prst="rect">
            <a:avLst/>
          </a:prstGeom>
          <a:noFill/>
        </p:spPr>
        <p:txBody>
          <a:bodyPr wrap="none" rtlCol="0">
            <a:spAutoFit/>
          </a:bodyPr>
          <a:lstStyle/>
          <a:p>
            <a:r>
              <a:rPr lang="sv-SE" sz="600"/>
              <a:t>Resurs</a:t>
            </a:r>
          </a:p>
        </p:txBody>
      </p:sp>
      <p:sp>
        <p:nvSpPr>
          <p:cNvPr id="192" name="Tekstiruutu 191">
            <a:extLst>
              <a:ext uri="{FF2B5EF4-FFF2-40B4-BE49-F238E27FC236}">
                <a16:creationId xmlns:a16="http://schemas.microsoft.com/office/drawing/2014/main" id="{BE0C7041-ED18-4452-A9EA-E8BD0FF70586}"/>
              </a:ext>
            </a:extLst>
          </p:cNvPr>
          <p:cNvSpPr txBox="1"/>
          <p:nvPr/>
        </p:nvSpPr>
        <p:spPr>
          <a:xfrm>
            <a:off x="5957243" y="2307498"/>
            <a:ext cx="505267" cy="184666"/>
          </a:xfrm>
          <a:prstGeom prst="rect">
            <a:avLst/>
          </a:prstGeom>
          <a:noFill/>
        </p:spPr>
        <p:txBody>
          <a:bodyPr wrap="none" rtlCol="0">
            <a:spAutoFit/>
          </a:bodyPr>
          <a:lstStyle/>
          <a:p>
            <a:r>
              <a:rPr lang="sv-SE" sz="600"/>
              <a:t>Resurs</a:t>
            </a:r>
          </a:p>
        </p:txBody>
      </p:sp>
      <p:sp>
        <p:nvSpPr>
          <p:cNvPr id="193" name="Tekstiruutu 192">
            <a:extLst>
              <a:ext uri="{FF2B5EF4-FFF2-40B4-BE49-F238E27FC236}">
                <a16:creationId xmlns:a16="http://schemas.microsoft.com/office/drawing/2014/main" id="{28303A56-4797-4D21-B801-4E22A92A82F5}"/>
              </a:ext>
            </a:extLst>
          </p:cNvPr>
          <p:cNvSpPr txBox="1"/>
          <p:nvPr/>
        </p:nvSpPr>
        <p:spPr>
          <a:xfrm>
            <a:off x="6336687" y="2855669"/>
            <a:ext cx="505267" cy="184666"/>
          </a:xfrm>
          <a:prstGeom prst="rect">
            <a:avLst/>
          </a:prstGeom>
          <a:noFill/>
        </p:spPr>
        <p:txBody>
          <a:bodyPr wrap="none" rtlCol="0">
            <a:spAutoFit/>
          </a:bodyPr>
          <a:lstStyle/>
          <a:p>
            <a:r>
              <a:rPr lang="sv-SE" sz="600"/>
              <a:t>Resurs</a:t>
            </a:r>
          </a:p>
        </p:txBody>
      </p:sp>
      <p:sp>
        <p:nvSpPr>
          <p:cNvPr id="194" name="Tekstiruutu 193">
            <a:extLst>
              <a:ext uri="{FF2B5EF4-FFF2-40B4-BE49-F238E27FC236}">
                <a16:creationId xmlns:a16="http://schemas.microsoft.com/office/drawing/2014/main" id="{BFB551DB-FFE2-4388-806E-BCFD32604C45}"/>
              </a:ext>
            </a:extLst>
          </p:cNvPr>
          <p:cNvSpPr txBox="1"/>
          <p:nvPr/>
        </p:nvSpPr>
        <p:spPr>
          <a:xfrm>
            <a:off x="6780743" y="3374660"/>
            <a:ext cx="505267" cy="184666"/>
          </a:xfrm>
          <a:prstGeom prst="rect">
            <a:avLst/>
          </a:prstGeom>
          <a:noFill/>
        </p:spPr>
        <p:txBody>
          <a:bodyPr wrap="none" rtlCol="0">
            <a:spAutoFit/>
          </a:bodyPr>
          <a:lstStyle/>
          <a:p>
            <a:r>
              <a:rPr lang="sv-SE" sz="600"/>
              <a:t>Resurs</a:t>
            </a:r>
          </a:p>
        </p:txBody>
      </p:sp>
      <p:grpSp>
        <p:nvGrpSpPr>
          <p:cNvPr id="25" name="Ryhmä 24">
            <a:extLst>
              <a:ext uri="{FF2B5EF4-FFF2-40B4-BE49-F238E27FC236}">
                <a16:creationId xmlns:a16="http://schemas.microsoft.com/office/drawing/2014/main" id="{A1306E76-A36D-488E-9DA4-AF7BF1BA4944}"/>
              </a:ext>
            </a:extLst>
          </p:cNvPr>
          <p:cNvGrpSpPr/>
          <p:nvPr/>
        </p:nvGrpSpPr>
        <p:grpSpPr>
          <a:xfrm>
            <a:off x="6280461" y="1219589"/>
            <a:ext cx="547355" cy="546296"/>
            <a:chOff x="6571459" y="1653607"/>
            <a:chExt cx="547355" cy="546296"/>
          </a:xfrm>
        </p:grpSpPr>
        <p:sp>
          <p:nvSpPr>
            <p:cNvPr id="162" name="Ellipsi 161">
              <a:extLst>
                <a:ext uri="{FF2B5EF4-FFF2-40B4-BE49-F238E27FC236}">
                  <a16:creationId xmlns:a16="http://schemas.microsoft.com/office/drawing/2014/main" id="{9EA6BE53-0C06-4E92-BDAE-F859AD828965}"/>
                </a:ext>
              </a:extLst>
            </p:cNvPr>
            <p:cNvSpPr/>
            <p:nvPr/>
          </p:nvSpPr>
          <p:spPr>
            <a:xfrm rot="15955491">
              <a:off x="6571989" y="1653077"/>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195" name="Kuva 194" descr="Pyörä ja ihmisiä ääriviiva">
              <a:extLst>
                <a:ext uri="{FF2B5EF4-FFF2-40B4-BE49-F238E27FC236}">
                  <a16:creationId xmlns:a16="http://schemas.microsoft.com/office/drawing/2014/main" id="{DADD6910-332A-4A5B-A1C9-A64039D5D8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00958" y="1666839"/>
              <a:ext cx="485457" cy="485457"/>
            </a:xfrm>
            <a:prstGeom prst="rect">
              <a:avLst/>
            </a:prstGeom>
          </p:spPr>
        </p:pic>
      </p:grpSp>
      <p:grpSp>
        <p:nvGrpSpPr>
          <p:cNvPr id="24" name="Ryhmä 23">
            <a:extLst>
              <a:ext uri="{FF2B5EF4-FFF2-40B4-BE49-F238E27FC236}">
                <a16:creationId xmlns:a16="http://schemas.microsoft.com/office/drawing/2014/main" id="{AA92ADA6-9047-4C80-8D11-BF43F60D6B4E}"/>
              </a:ext>
            </a:extLst>
          </p:cNvPr>
          <p:cNvGrpSpPr/>
          <p:nvPr/>
        </p:nvGrpSpPr>
        <p:grpSpPr>
          <a:xfrm>
            <a:off x="6838717" y="1688400"/>
            <a:ext cx="547355" cy="548237"/>
            <a:chOff x="7008928" y="2351943"/>
            <a:chExt cx="547355" cy="548237"/>
          </a:xfrm>
        </p:grpSpPr>
        <p:sp>
          <p:nvSpPr>
            <p:cNvPr id="171" name="Ellipsi 170">
              <a:extLst>
                <a:ext uri="{FF2B5EF4-FFF2-40B4-BE49-F238E27FC236}">
                  <a16:creationId xmlns:a16="http://schemas.microsoft.com/office/drawing/2014/main" id="{23AA125B-40FF-4762-A896-15DF280417C3}"/>
                </a:ext>
              </a:extLst>
            </p:cNvPr>
            <p:cNvSpPr/>
            <p:nvPr/>
          </p:nvSpPr>
          <p:spPr>
            <a:xfrm rot="15955491">
              <a:off x="7009458" y="2353354"/>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196" name="Kuva 195" descr="Pyörä ja ihmisiä ääriviiva">
              <a:extLst>
                <a:ext uri="{FF2B5EF4-FFF2-40B4-BE49-F238E27FC236}">
                  <a16:creationId xmlns:a16="http://schemas.microsoft.com/office/drawing/2014/main" id="{32C46A1E-5385-4B2A-A688-0D29FCAFB39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40218" y="2351943"/>
              <a:ext cx="485457" cy="485457"/>
            </a:xfrm>
            <a:prstGeom prst="rect">
              <a:avLst/>
            </a:prstGeom>
          </p:spPr>
        </p:pic>
      </p:grpSp>
      <p:grpSp>
        <p:nvGrpSpPr>
          <p:cNvPr id="197" name="Ryhmä 196">
            <a:extLst>
              <a:ext uri="{FF2B5EF4-FFF2-40B4-BE49-F238E27FC236}">
                <a16:creationId xmlns:a16="http://schemas.microsoft.com/office/drawing/2014/main" id="{D0925A4B-13AE-43B0-B67D-E00CFA3C2DC3}"/>
              </a:ext>
            </a:extLst>
          </p:cNvPr>
          <p:cNvGrpSpPr/>
          <p:nvPr/>
        </p:nvGrpSpPr>
        <p:grpSpPr>
          <a:xfrm>
            <a:off x="5612525" y="880392"/>
            <a:ext cx="547355" cy="546296"/>
            <a:chOff x="6571459" y="1653607"/>
            <a:chExt cx="547355" cy="546296"/>
          </a:xfrm>
        </p:grpSpPr>
        <p:sp>
          <p:nvSpPr>
            <p:cNvPr id="198" name="Ellipsi 197">
              <a:extLst>
                <a:ext uri="{FF2B5EF4-FFF2-40B4-BE49-F238E27FC236}">
                  <a16:creationId xmlns:a16="http://schemas.microsoft.com/office/drawing/2014/main" id="{E3E54D14-F4B8-43A6-BBBC-DDB50E54BEC6}"/>
                </a:ext>
              </a:extLst>
            </p:cNvPr>
            <p:cNvSpPr/>
            <p:nvPr/>
          </p:nvSpPr>
          <p:spPr>
            <a:xfrm rot="15955491">
              <a:off x="6571989" y="1653077"/>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199" name="Kuva 198" descr="Pyörä ja ihmisiä ääriviiva">
              <a:extLst>
                <a:ext uri="{FF2B5EF4-FFF2-40B4-BE49-F238E27FC236}">
                  <a16:creationId xmlns:a16="http://schemas.microsoft.com/office/drawing/2014/main" id="{E2F4A155-EAD4-4840-A18A-050670491A2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00958" y="1666839"/>
              <a:ext cx="485457" cy="485457"/>
            </a:xfrm>
            <a:prstGeom prst="rect">
              <a:avLst/>
            </a:prstGeom>
          </p:spPr>
        </p:pic>
      </p:grpSp>
      <p:grpSp>
        <p:nvGrpSpPr>
          <p:cNvPr id="26" name="Ryhmä 25">
            <a:extLst>
              <a:ext uri="{FF2B5EF4-FFF2-40B4-BE49-F238E27FC236}">
                <a16:creationId xmlns:a16="http://schemas.microsoft.com/office/drawing/2014/main" id="{D0613AA8-71BD-47AF-B7D7-4127DA53838A}"/>
              </a:ext>
            </a:extLst>
          </p:cNvPr>
          <p:cNvGrpSpPr/>
          <p:nvPr/>
        </p:nvGrpSpPr>
        <p:grpSpPr>
          <a:xfrm>
            <a:off x="1048839" y="2697853"/>
            <a:ext cx="551438" cy="547356"/>
            <a:chOff x="986418" y="2526172"/>
            <a:chExt cx="551438" cy="547356"/>
          </a:xfrm>
        </p:grpSpPr>
        <p:sp>
          <p:nvSpPr>
            <p:cNvPr id="201" name="Ellipsi 200">
              <a:extLst>
                <a:ext uri="{FF2B5EF4-FFF2-40B4-BE49-F238E27FC236}">
                  <a16:creationId xmlns:a16="http://schemas.microsoft.com/office/drawing/2014/main" id="{38AF6F38-2933-4B43-8794-92365015F31A}"/>
                </a:ext>
              </a:extLst>
            </p:cNvPr>
            <p:cNvSpPr/>
            <p:nvPr/>
          </p:nvSpPr>
          <p:spPr>
            <a:xfrm>
              <a:off x="986418" y="2526172"/>
              <a:ext cx="551438" cy="5473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pic>
          <p:nvPicPr>
            <p:cNvPr id="202" name="Kuva 201" descr="Naapurusto ääriviiva">
              <a:extLst>
                <a:ext uri="{FF2B5EF4-FFF2-40B4-BE49-F238E27FC236}">
                  <a16:creationId xmlns:a16="http://schemas.microsoft.com/office/drawing/2014/main" id="{3FAD623D-99F8-48C1-8F0E-20E733F8AB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3160" y="2643322"/>
              <a:ext cx="362387" cy="336216"/>
            </a:xfrm>
            <a:prstGeom prst="rect">
              <a:avLst/>
            </a:prstGeom>
          </p:spPr>
        </p:pic>
      </p:grpSp>
      <p:grpSp>
        <p:nvGrpSpPr>
          <p:cNvPr id="203" name="Ryhmä 202">
            <a:extLst>
              <a:ext uri="{FF2B5EF4-FFF2-40B4-BE49-F238E27FC236}">
                <a16:creationId xmlns:a16="http://schemas.microsoft.com/office/drawing/2014/main" id="{63BEA870-BC5A-4BCB-8A18-DB4E9CE37837}"/>
              </a:ext>
            </a:extLst>
          </p:cNvPr>
          <p:cNvGrpSpPr/>
          <p:nvPr/>
        </p:nvGrpSpPr>
        <p:grpSpPr>
          <a:xfrm>
            <a:off x="1601865" y="1511992"/>
            <a:ext cx="551438" cy="547356"/>
            <a:chOff x="986418" y="2526172"/>
            <a:chExt cx="551438" cy="547356"/>
          </a:xfrm>
        </p:grpSpPr>
        <p:sp>
          <p:nvSpPr>
            <p:cNvPr id="204" name="Ellipsi 203">
              <a:extLst>
                <a:ext uri="{FF2B5EF4-FFF2-40B4-BE49-F238E27FC236}">
                  <a16:creationId xmlns:a16="http://schemas.microsoft.com/office/drawing/2014/main" id="{0F981618-E307-42F5-A99A-DAE58946FF42}"/>
                </a:ext>
              </a:extLst>
            </p:cNvPr>
            <p:cNvSpPr/>
            <p:nvPr/>
          </p:nvSpPr>
          <p:spPr>
            <a:xfrm>
              <a:off x="986418" y="2526172"/>
              <a:ext cx="551438" cy="5473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pic>
          <p:nvPicPr>
            <p:cNvPr id="205" name="Kuva 204" descr="Naapurusto ääriviiva">
              <a:extLst>
                <a:ext uri="{FF2B5EF4-FFF2-40B4-BE49-F238E27FC236}">
                  <a16:creationId xmlns:a16="http://schemas.microsoft.com/office/drawing/2014/main" id="{6D342AB3-1543-46D9-A80F-AD28CAAC67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3160" y="2643322"/>
              <a:ext cx="362387" cy="336216"/>
            </a:xfrm>
            <a:prstGeom prst="rect">
              <a:avLst/>
            </a:prstGeom>
          </p:spPr>
        </p:pic>
      </p:grpSp>
      <p:grpSp>
        <p:nvGrpSpPr>
          <p:cNvPr id="206" name="Ryhmä 205">
            <a:extLst>
              <a:ext uri="{FF2B5EF4-FFF2-40B4-BE49-F238E27FC236}">
                <a16:creationId xmlns:a16="http://schemas.microsoft.com/office/drawing/2014/main" id="{4299AC72-8033-4F5C-8C0A-AA29693D2C2A}"/>
              </a:ext>
            </a:extLst>
          </p:cNvPr>
          <p:cNvGrpSpPr/>
          <p:nvPr/>
        </p:nvGrpSpPr>
        <p:grpSpPr>
          <a:xfrm>
            <a:off x="2742957" y="870122"/>
            <a:ext cx="551438" cy="547356"/>
            <a:chOff x="5100855" y="1436729"/>
            <a:chExt cx="551438" cy="547356"/>
          </a:xfrm>
        </p:grpSpPr>
        <p:sp>
          <p:nvSpPr>
            <p:cNvPr id="207" name="Ellipsi 206">
              <a:extLst>
                <a:ext uri="{FF2B5EF4-FFF2-40B4-BE49-F238E27FC236}">
                  <a16:creationId xmlns:a16="http://schemas.microsoft.com/office/drawing/2014/main" id="{5D02B3B6-B129-4F57-AAA6-E6DF93E9B411}"/>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grpSp>
          <p:nvGrpSpPr>
            <p:cNvPr id="208" name="Ryhmä 207">
              <a:extLst>
                <a:ext uri="{FF2B5EF4-FFF2-40B4-BE49-F238E27FC236}">
                  <a16:creationId xmlns:a16="http://schemas.microsoft.com/office/drawing/2014/main" id="{F92AAB30-F78E-414F-8FF2-5B3292CC64E3}"/>
                </a:ext>
              </a:extLst>
            </p:cNvPr>
            <p:cNvGrpSpPr/>
            <p:nvPr/>
          </p:nvGrpSpPr>
          <p:grpSpPr>
            <a:xfrm>
              <a:off x="5135928" y="1544036"/>
              <a:ext cx="457404" cy="350209"/>
              <a:chOff x="2787379" y="1490262"/>
              <a:chExt cx="1268764" cy="1268929"/>
            </a:xfrm>
            <a:solidFill>
              <a:schemeClr val="bg1"/>
            </a:solidFill>
          </p:grpSpPr>
          <p:pic>
            <p:nvPicPr>
              <p:cNvPr id="209" name="Kuva 208" descr="Kaupunki ääriviiva">
                <a:extLst>
                  <a:ext uri="{FF2B5EF4-FFF2-40B4-BE49-F238E27FC236}">
                    <a16:creationId xmlns:a16="http://schemas.microsoft.com/office/drawing/2014/main" id="{ADBFBDBF-5EC9-42DC-A681-BD41AFE14E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7379" y="1490427"/>
                <a:ext cx="1268764" cy="1268764"/>
              </a:xfrm>
              <a:prstGeom prst="rect">
                <a:avLst/>
              </a:prstGeom>
            </p:spPr>
          </p:pic>
          <p:pic>
            <p:nvPicPr>
              <p:cNvPr id="210" name="Kuva 209" descr="Lääketieteellinen ääriviiva">
                <a:extLst>
                  <a:ext uri="{FF2B5EF4-FFF2-40B4-BE49-F238E27FC236}">
                    <a16:creationId xmlns:a16="http://schemas.microsoft.com/office/drawing/2014/main" id="{3C51BAA6-E8D2-4803-882F-6B8FBCBAB6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572399" y="1490262"/>
                <a:ext cx="380194" cy="380632"/>
              </a:xfrm>
              <a:prstGeom prst="rect">
                <a:avLst/>
              </a:prstGeom>
            </p:spPr>
          </p:pic>
        </p:grpSp>
      </p:grpSp>
      <p:sp>
        <p:nvSpPr>
          <p:cNvPr id="211" name="Ellipsi 210">
            <a:extLst>
              <a:ext uri="{FF2B5EF4-FFF2-40B4-BE49-F238E27FC236}">
                <a16:creationId xmlns:a16="http://schemas.microsoft.com/office/drawing/2014/main" id="{95B79675-72FA-4929-A1A7-05875479A210}"/>
              </a:ext>
            </a:extLst>
          </p:cNvPr>
          <p:cNvSpPr/>
          <p:nvPr/>
        </p:nvSpPr>
        <p:spPr>
          <a:xfrm rot="15955491">
            <a:off x="7222235" y="2207500"/>
            <a:ext cx="514731"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28" name="Kuva 27" descr="Johtajisto ääriviiva">
            <a:extLst>
              <a:ext uri="{FF2B5EF4-FFF2-40B4-BE49-F238E27FC236}">
                <a16:creationId xmlns:a16="http://schemas.microsoft.com/office/drawing/2014/main" id="{35260F7E-4A08-4707-B053-356B44D23D8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76822" y="2272407"/>
            <a:ext cx="433434" cy="433434"/>
          </a:xfrm>
          <a:prstGeom prst="rect">
            <a:avLst/>
          </a:prstGeom>
        </p:spPr>
      </p:pic>
      <p:sp>
        <p:nvSpPr>
          <p:cNvPr id="212" name="Ellipsi 211">
            <a:extLst>
              <a:ext uri="{FF2B5EF4-FFF2-40B4-BE49-F238E27FC236}">
                <a16:creationId xmlns:a16="http://schemas.microsoft.com/office/drawing/2014/main" id="{BB46C767-424B-4393-8463-7DB373701CC7}"/>
              </a:ext>
            </a:extLst>
          </p:cNvPr>
          <p:cNvSpPr/>
          <p:nvPr/>
        </p:nvSpPr>
        <p:spPr>
          <a:xfrm rot="15955491">
            <a:off x="7374635" y="2750580"/>
            <a:ext cx="514731"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213" name="Kuva 212" descr="Johtajisto ääriviiva">
            <a:extLst>
              <a:ext uri="{FF2B5EF4-FFF2-40B4-BE49-F238E27FC236}">
                <a16:creationId xmlns:a16="http://schemas.microsoft.com/office/drawing/2014/main" id="{CFB14F76-9089-48D5-BF8E-031FB0AE11F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29222" y="2815487"/>
            <a:ext cx="433434" cy="433434"/>
          </a:xfrm>
          <a:prstGeom prst="rect">
            <a:avLst/>
          </a:prstGeom>
        </p:spPr>
      </p:pic>
      <p:pic>
        <p:nvPicPr>
          <p:cNvPr id="32" name="Kuva 31" descr="Miesryhmä ääriviiva">
            <a:extLst>
              <a:ext uri="{FF2B5EF4-FFF2-40B4-BE49-F238E27FC236}">
                <a16:creationId xmlns:a16="http://schemas.microsoft.com/office/drawing/2014/main" id="{F542DBC2-A7E2-4564-89BD-BC35FA64631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44067" y="3571938"/>
            <a:ext cx="531799" cy="531799"/>
          </a:xfrm>
          <a:prstGeom prst="rect">
            <a:avLst/>
          </a:prstGeom>
        </p:spPr>
      </p:pic>
      <p:cxnSp>
        <p:nvCxnSpPr>
          <p:cNvPr id="214" name="Suora nuoliyhdysviiva 213">
            <a:extLst>
              <a:ext uri="{FF2B5EF4-FFF2-40B4-BE49-F238E27FC236}">
                <a16:creationId xmlns:a16="http://schemas.microsoft.com/office/drawing/2014/main" id="{FC0390A7-978E-4D2A-828E-F718D0AC7B44}"/>
              </a:ext>
            </a:extLst>
          </p:cNvPr>
          <p:cNvCxnSpPr>
            <a:cxnSpLocks/>
            <a:stCxn id="204" idx="5"/>
          </p:cNvCxnSpPr>
          <p:nvPr/>
        </p:nvCxnSpPr>
        <p:spPr>
          <a:xfrm>
            <a:off x="2072547" y="1979190"/>
            <a:ext cx="314976" cy="223562"/>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uora nuoliyhdysviiva 214">
            <a:extLst>
              <a:ext uri="{FF2B5EF4-FFF2-40B4-BE49-F238E27FC236}">
                <a16:creationId xmlns:a16="http://schemas.microsoft.com/office/drawing/2014/main" id="{3FB8BF64-6212-49C7-A7B6-6AF291C66254}"/>
              </a:ext>
            </a:extLst>
          </p:cNvPr>
          <p:cNvCxnSpPr>
            <a:cxnSpLocks/>
          </p:cNvCxnSpPr>
          <p:nvPr/>
        </p:nvCxnSpPr>
        <p:spPr>
          <a:xfrm>
            <a:off x="1314253" y="2942735"/>
            <a:ext cx="398117" cy="350467"/>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uora nuoliyhdysviiva 215">
            <a:extLst>
              <a:ext uri="{FF2B5EF4-FFF2-40B4-BE49-F238E27FC236}">
                <a16:creationId xmlns:a16="http://schemas.microsoft.com/office/drawing/2014/main" id="{A5DC1C48-82D0-4ADC-BA89-1F322407E02F}"/>
              </a:ext>
            </a:extLst>
          </p:cNvPr>
          <p:cNvCxnSpPr>
            <a:cxnSpLocks/>
            <a:stCxn id="101" idx="4"/>
            <a:endCxn id="149" idx="4"/>
          </p:cNvCxnSpPr>
          <p:nvPr/>
        </p:nvCxnSpPr>
        <p:spPr>
          <a:xfrm>
            <a:off x="2390387" y="1665182"/>
            <a:ext cx="198962" cy="47565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uora nuoliyhdysviiva 216">
            <a:extLst>
              <a:ext uri="{FF2B5EF4-FFF2-40B4-BE49-F238E27FC236}">
                <a16:creationId xmlns:a16="http://schemas.microsoft.com/office/drawing/2014/main" id="{F493773E-77D4-48AD-9A02-04DFBC27C6E4}"/>
              </a:ext>
            </a:extLst>
          </p:cNvPr>
          <p:cNvCxnSpPr>
            <a:cxnSpLocks/>
          </p:cNvCxnSpPr>
          <p:nvPr/>
        </p:nvCxnSpPr>
        <p:spPr>
          <a:xfrm>
            <a:off x="3055344" y="1421226"/>
            <a:ext cx="81622" cy="23972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uora nuoliyhdysviiva 219">
            <a:extLst>
              <a:ext uri="{FF2B5EF4-FFF2-40B4-BE49-F238E27FC236}">
                <a16:creationId xmlns:a16="http://schemas.microsoft.com/office/drawing/2014/main" id="{5A3F1AC2-CF3B-4FBF-8C22-191742CC6B59}"/>
              </a:ext>
            </a:extLst>
          </p:cNvPr>
          <p:cNvCxnSpPr>
            <a:cxnSpLocks/>
          </p:cNvCxnSpPr>
          <p:nvPr/>
        </p:nvCxnSpPr>
        <p:spPr>
          <a:xfrm>
            <a:off x="2770017" y="2676198"/>
            <a:ext cx="81622" cy="23972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uora nuoliyhdysviiva 220">
            <a:extLst>
              <a:ext uri="{FF2B5EF4-FFF2-40B4-BE49-F238E27FC236}">
                <a16:creationId xmlns:a16="http://schemas.microsoft.com/office/drawing/2014/main" id="{EC75B5B7-B598-47B3-81E3-DD7CACB244F2}"/>
              </a:ext>
            </a:extLst>
          </p:cNvPr>
          <p:cNvCxnSpPr>
            <a:cxnSpLocks/>
            <a:endCxn id="153" idx="4"/>
          </p:cNvCxnSpPr>
          <p:nvPr/>
        </p:nvCxnSpPr>
        <p:spPr>
          <a:xfrm>
            <a:off x="3232953" y="2213080"/>
            <a:ext cx="68857" cy="134778"/>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uora nuoliyhdysviiva 221">
            <a:extLst>
              <a:ext uri="{FF2B5EF4-FFF2-40B4-BE49-F238E27FC236}">
                <a16:creationId xmlns:a16="http://schemas.microsoft.com/office/drawing/2014/main" id="{13D815E4-8D4C-42C2-B35D-9508E783A9CD}"/>
              </a:ext>
            </a:extLst>
          </p:cNvPr>
          <p:cNvCxnSpPr>
            <a:cxnSpLocks/>
            <a:endCxn id="166" idx="5"/>
          </p:cNvCxnSpPr>
          <p:nvPr/>
        </p:nvCxnSpPr>
        <p:spPr>
          <a:xfrm flipV="1">
            <a:off x="2083660" y="3527909"/>
            <a:ext cx="155878" cy="10547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uora nuoliyhdysviiva 223">
            <a:extLst>
              <a:ext uri="{FF2B5EF4-FFF2-40B4-BE49-F238E27FC236}">
                <a16:creationId xmlns:a16="http://schemas.microsoft.com/office/drawing/2014/main" id="{9AF82F98-E6D9-4CB0-B462-9274E66166F9}"/>
              </a:ext>
            </a:extLst>
          </p:cNvPr>
          <p:cNvCxnSpPr>
            <a:cxnSpLocks/>
            <a:stCxn id="152" idx="1"/>
            <a:endCxn id="151" idx="6"/>
          </p:cNvCxnSpPr>
          <p:nvPr/>
        </p:nvCxnSpPr>
        <p:spPr>
          <a:xfrm>
            <a:off x="2569953" y="3053537"/>
            <a:ext cx="117664" cy="179124"/>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uora nuoliyhdysviiva 229">
            <a:extLst>
              <a:ext uri="{FF2B5EF4-FFF2-40B4-BE49-F238E27FC236}">
                <a16:creationId xmlns:a16="http://schemas.microsoft.com/office/drawing/2014/main" id="{27ED10F0-FDEA-4070-981F-F45159DD9022}"/>
              </a:ext>
            </a:extLst>
          </p:cNvPr>
          <p:cNvCxnSpPr>
            <a:cxnSpLocks/>
            <a:endCxn id="141" idx="0"/>
          </p:cNvCxnSpPr>
          <p:nvPr/>
        </p:nvCxnSpPr>
        <p:spPr>
          <a:xfrm>
            <a:off x="3761215" y="1265313"/>
            <a:ext cx="54788" cy="26710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uora nuoliyhdysviiva 231">
            <a:extLst>
              <a:ext uri="{FF2B5EF4-FFF2-40B4-BE49-F238E27FC236}">
                <a16:creationId xmlns:a16="http://schemas.microsoft.com/office/drawing/2014/main" id="{9B2A9020-C456-4AF6-9935-0DF8F0C44992}"/>
              </a:ext>
            </a:extLst>
          </p:cNvPr>
          <p:cNvCxnSpPr>
            <a:cxnSpLocks/>
          </p:cNvCxnSpPr>
          <p:nvPr/>
        </p:nvCxnSpPr>
        <p:spPr>
          <a:xfrm>
            <a:off x="4376564" y="1238755"/>
            <a:ext cx="54788" cy="26710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uora nuoliyhdysviiva 232">
            <a:extLst>
              <a:ext uri="{FF2B5EF4-FFF2-40B4-BE49-F238E27FC236}">
                <a16:creationId xmlns:a16="http://schemas.microsoft.com/office/drawing/2014/main" id="{CA42F33E-A40E-4125-9024-30DC8A957F92}"/>
              </a:ext>
            </a:extLst>
          </p:cNvPr>
          <p:cNvCxnSpPr>
            <a:cxnSpLocks/>
          </p:cNvCxnSpPr>
          <p:nvPr/>
        </p:nvCxnSpPr>
        <p:spPr>
          <a:xfrm>
            <a:off x="4123314" y="2674770"/>
            <a:ext cx="95295" cy="15483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uora nuoliyhdysviiva 234">
            <a:extLst>
              <a:ext uri="{FF2B5EF4-FFF2-40B4-BE49-F238E27FC236}">
                <a16:creationId xmlns:a16="http://schemas.microsoft.com/office/drawing/2014/main" id="{271A6D72-B0A9-4CAB-AC6C-E341965A6D58}"/>
              </a:ext>
            </a:extLst>
          </p:cNvPr>
          <p:cNvCxnSpPr>
            <a:cxnSpLocks/>
          </p:cNvCxnSpPr>
          <p:nvPr/>
        </p:nvCxnSpPr>
        <p:spPr>
          <a:xfrm>
            <a:off x="3869172" y="2019665"/>
            <a:ext cx="95295" cy="15483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uora nuoliyhdysviiva 235">
            <a:extLst>
              <a:ext uri="{FF2B5EF4-FFF2-40B4-BE49-F238E27FC236}">
                <a16:creationId xmlns:a16="http://schemas.microsoft.com/office/drawing/2014/main" id="{C3873A9D-3ADD-4F7B-AC29-DFB4990DF945}"/>
              </a:ext>
            </a:extLst>
          </p:cNvPr>
          <p:cNvCxnSpPr>
            <a:cxnSpLocks/>
            <a:endCxn id="140" idx="7"/>
          </p:cNvCxnSpPr>
          <p:nvPr/>
        </p:nvCxnSpPr>
        <p:spPr>
          <a:xfrm flipH="1">
            <a:off x="4222548" y="2019665"/>
            <a:ext cx="204880" cy="21278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uora nuoliyhdysviiva 237">
            <a:extLst>
              <a:ext uri="{FF2B5EF4-FFF2-40B4-BE49-F238E27FC236}">
                <a16:creationId xmlns:a16="http://schemas.microsoft.com/office/drawing/2014/main" id="{B6EEB0F6-06AC-4139-90CF-18B6573E214A}"/>
              </a:ext>
            </a:extLst>
          </p:cNvPr>
          <p:cNvCxnSpPr>
            <a:cxnSpLocks/>
          </p:cNvCxnSpPr>
          <p:nvPr/>
        </p:nvCxnSpPr>
        <p:spPr>
          <a:xfrm flipH="1">
            <a:off x="5078614" y="1297241"/>
            <a:ext cx="46171" cy="26888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uora nuoliyhdysviiva 239">
            <a:extLst>
              <a:ext uri="{FF2B5EF4-FFF2-40B4-BE49-F238E27FC236}">
                <a16:creationId xmlns:a16="http://schemas.microsoft.com/office/drawing/2014/main" id="{471A5714-49E0-4C14-A674-D4159B6C7865}"/>
              </a:ext>
            </a:extLst>
          </p:cNvPr>
          <p:cNvCxnSpPr>
            <a:cxnSpLocks/>
          </p:cNvCxnSpPr>
          <p:nvPr/>
        </p:nvCxnSpPr>
        <p:spPr>
          <a:xfrm flipH="1">
            <a:off x="4551161" y="2727197"/>
            <a:ext cx="93784" cy="12555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Suora nuoliyhdysviiva 241">
            <a:extLst>
              <a:ext uri="{FF2B5EF4-FFF2-40B4-BE49-F238E27FC236}">
                <a16:creationId xmlns:a16="http://schemas.microsoft.com/office/drawing/2014/main" id="{D4CA6650-3A17-4114-B0B0-31549BB0A343}"/>
              </a:ext>
            </a:extLst>
          </p:cNvPr>
          <p:cNvCxnSpPr>
            <a:cxnSpLocks/>
            <a:endCxn id="159" idx="5"/>
          </p:cNvCxnSpPr>
          <p:nvPr/>
        </p:nvCxnSpPr>
        <p:spPr>
          <a:xfrm>
            <a:off x="5855105" y="1429479"/>
            <a:ext cx="29963" cy="33234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uora nuoliyhdysviiva 243">
            <a:extLst>
              <a:ext uri="{FF2B5EF4-FFF2-40B4-BE49-F238E27FC236}">
                <a16:creationId xmlns:a16="http://schemas.microsoft.com/office/drawing/2014/main" id="{A5A5EF86-566B-44E3-ACAE-4C8693B4C110}"/>
              </a:ext>
            </a:extLst>
          </p:cNvPr>
          <p:cNvCxnSpPr>
            <a:cxnSpLocks/>
            <a:endCxn id="156" idx="5"/>
          </p:cNvCxnSpPr>
          <p:nvPr/>
        </p:nvCxnSpPr>
        <p:spPr>
          <a:xfrm flipH="1">
            <a:off x="6364647" y="1772340"/>
            <a:ext cx="131494" cy="41155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uora nuoliyhdysviiva 245">
            <a:extLst>
              <a:ext uri="{FF2B5EF4-FFF2-40B4-BE49-F238E27FC236}">
                <a16:creationId xmlns:a16="http://schemas.microsoft.com/office/drawing/2014/main" id="{F136EE6B-0B7C-4C31-8C15-26DB04B1B912}"/>
              </a:ext>
            </a:extLst>
          </p:cNvPr>
          <p:cNvCxnSpPr>
            <a:cxnSpLocks/>
          </p:cNvCxnSpPr>
          <p:nvPr/>
        </p:nvCxnSpPr>
        <p:spPr>
          <a:xfrm flipH="1">
            <a:off x="6517048" y="2097081"/>
            <a:ext cx="363350" cy="23921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uora nuoliyhdysviiva 247">
            <a:extLst>
              <a:ext uri="{FF2B5EF4-FFF2-40B4-BE49-F238E27FC236}">
                <a16:creationId xmlns:a16="http://schemas.microsoft.com/office/drawing/2014/main" id="{4D869794-4D7A-4C26-9F25-59FBA79F74D6}"/>
              </a:ext>
            </a:extLst>
          </p:cNvPr>
          <p:cNvCxnSpPr>
            <a:cxnSpLocks/>
            <a:endCxn id="157" idx="4"/>
          </p:cNvCxnSpPr>
          <p:nvPr/>
        </p:nvCxnSpPr>
        <p:spPr>
          <a:xfrm flipH="1">
            <a:off x="6858347" y="2600069"/>
            <a:ext cx="329978" cy="29156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uora nuoliyhdysviiva 251">
            <a:extLst>
              <a:ext uri="{FF2B5EF4-FFF2-40B4-BE49-F238E27FC236}">
                <a16:creationId xmlns:a16="http://schemas.microsoft.com/office/drawing/2014/main" id="{784DC33D-06C3-40A7-AEB3-2DF0E10FD7AE}"/>
              </a:ext>
            </a:extLst>
          </p:cNvPr>
          <p:cNvCxnSpPr>
            <a:cxnSpLocks/>
          </p:cNvCxnSpPr>
          <p:nvPr/>
        </p:nvCxnSpPr>
        <p:spPr>
          <a:xfrm flipH="1">
            <a:off x="7251063" y="3171884"/>
            <a:ext cx="210797" cy="11155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uora nuoliyhdysviiva 253">
            <a:extLst>
              <a:ext uri="{FF2B5EF4-FFF2-40B4-BE49-F238E27FC236}">
                <a16:creationId xmlns:a16="http://schemas.microsoft.com/office/drawing/2014/main" id="{FC3FF3D9-692B-4B3C-8DDF-58C01F003CA4}"/>
              </a:ext>
            </a:extLst>
          </p:cNvPr>
          <p:cNvCxnSpPr>
            <a:cxnSpLocks/>
          </p:cNvCxnSpPr>
          <p:nvPr/>
        </p:nvCxnSpPr>
        <p:spPr>
          <a:xfrm flipH="1">
            <a:off x="5683916" y="2568540"/>
            <a:ext cx="273327" cy="1626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uora nuoliyhdysviiva 255">
            <a:extLst>
              <a:ext uri="{FF2B5EF4-FFF2-40B4-BE49-F238E27FC236}">
                <a16:creationId xmlns:a16="http://schemas.microsoft.com/office/drawing/2014/main" id="{F7E2F291-F16C-4605-A080-AC33723246E3}"/>
              </a:ext>
            </a:extLst>
          </p:cNvPr>
          <p:cNvCxnSpPr>
            <a:cxnSpLocks/>
            <a:stCxn id="159" idx="2"/>
          </p:cNvCxnSpPr>
          <p:nvPr/>
        </p:nvCxnSpPr>
        <p:spPr>
          <a:xfrm flipH="1">
            <a:off x="5639668" y="2255721"/>
            <a:ext cx="140778" cy="13872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uora nuoliyhdysviiva 257">
            <a:extLst>
              <a:ext uri="{FF2B5EF4-FFF2-40B4-BE49-F238E27FC236}">
                <a16:creationId xmlns:a16="http://schemas.microsoft.com/office/drawing/2014/main" id="{E47C8C69-5B0C-4323-8C47-37E41C99EF55}"/>
              </a:ext>
            </a:extLst>
          </p:cNvPr>
          <p:cNvCxnSpPr>
            <a:cxnSpLocks/>
          </p:cNvCxnSpPr>
          <p:nvPr/>
        </p:nvCxnSpPr>
        <p:spPr>
          <a:xfrm flipH="1">
            <a:off x="6184322" y="3011382"/>
            <a:ext cx="140778" cy="13872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uora nuoliyhdysviiva 258">
            <a:extLst>
              <a:ext uri="{FF2B5EF4-FFF2-40B4-BE49-F238E27FC236}">
                <a16:creationId xmlns:a16="http://schemas.microsoft.com/office/drawing/2014/main" id="{559CA1CA-9A97-4CFE-9662-3E56ADC422BF}"/>
              </a:ext>
            </a:extLst>
          </p:cNvPr>
          <p:cNvCxnSpPr>
            <a:cxnSpLocks/>
          </p:cNvCxnSpPr>
          <p:nvPr/>
        </p:nvCxnSpPr>
        <p:spPr>
          <a:xfrm flipH="1">
            <a:off x="5231701" y="2833046"/>
            <a:ext cx="140778" cy="13872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uora nuoliyhdysviiva 259">
            <a:extLst>
              <a:ext uri="{FF2B5EF4-FFF2-40B4-BE49-F238E27FC236}">
                <a16:creationId xmlns:a16="http://schemas.microsoft.com/office/drawing/2014/main" id="{B0513121-C5AC-4978-B063-1E5CD07E4D9A}"/>
              </a:ext>
            </a:extLst>
          </p:cNvPr>
          <p:cNvCxnSpPr>
            <a:cxnSpLocks/>
          </p:cNvCxnSpPr>
          <p:nvPr/>
        </p:nvCxnSpPr>
        <p:spPr>
          <a:xfrm flipH="1" flipV="1">
            <a:off x="5485267" y="3226145"/>
            <a:ext cx="207864" cy="5729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uora nuoliyhdysviiva 261">
            <a:extLst>
              <a:ext uri="{FF2B5EF4-FFF2-40B4-BE49-F238E27FC236}">
                <a16:creationId xmlns:a16="http://schemas.microsoft.com/office/drawing/2014/main" id="{79758EDB-93B8-4007-87D3-61CD4DBD67C9}"/>
              </a:ext>
            </a:extLst>
          </p:cNvPr>
          <p:cNvCxnSpPr>
            <a:cxnSpLocks/>
          </p:cNvCxnSpPr>
          <p:nvPr/>
        </p:nvCxnSpPr>
        <p:spPr>
          <a:xfrm flipH="1" flipV="1">
            <a:off x="6047473" y="3672619"/>
            <a:ext cx="46318" cy="2508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uora nuoliyhdysviiva 264">
            <a:extLst>
              <a:ext uri="{FF2B5EF4-FFF2-40B4-BE49-F238E27FC236}">
                <a16:creationId xmlns:a16="http://schemas.microsoft.com/office/drawing/2014/main" id="{88486645-74B9-4EC0-8C24-9634E754751A}"/>
              </a:ext>
            </a:extLst>
          </p:cNvPr>
          <p:cNvCxnSpPr>
            <a:cxnSpLocks/>
            <a:endCxn id="148" idx="4"/>
          </p:cNvCxnSpPr>
          <p:nvPr/>
        </p:nvCxnSpPr>
        <p:spPr>
          <a:xfrm>
            <a:off x="3413954" y="2863382"/>
            <a:ext cx="146114" cy="11583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uora nuoliyhdysviiva 268">
            <a:extLst>
              <a:ext uri="{FF2B5EF4-FFF2-40B4-BE49-F238E27FC236}">
                <a16:creationId xmlns:a16="http://schemas.microsoft.com/office/drawing/2014/main" id="{599CFAB5-7DB7-4B05-AE74-0510613D2C9E}"/>
              </a:ext>
            </a:extLst>
          </p:cNvPr>
          <p:cNvCxnSpPr>
            <a:cxnSpLocks/>
            <a:endCxn id="165" idx="4"/>
          </p:cNvCxnSpPr>
          <p:nvPr/>
        </p:nvCxnSpPr>
        <p:spPr>
          <a:xfrm flipH="1">
            <a:off x="3035570" y="3256045"/>
            <a:ext cx="87382" cy="25518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uora nuoliyhdysviiva 271">
            <a:extLst>
              <a:ext uri="{FF2B5EF4-FFF2-40B4-BE49-F238E27FC236}">
                <a16:creationId xmlns:a16="http://schemas.microsoft.com/office/drawing/2014/main" id="{B9AFC267-C736-48A4-ACBB-1F2938B4965A}"/>
              </a:ext>
            </a:extLst>
          </p:cNvPr>
          <p:cNvCxnSpPr>
            <a:cxnSpLocks/>
          </p:cNvCxnSpPr>
          <p:nvPr/>
        </p:nvCxnSpPr>
        <p:spPr>
          <a:xfrm>
            <a:off x="2754954" y="3707507"/>
            <a:ext cx="162340" cy="5689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Suora nuoliyhdysviiva 273">
            <a:extLst>
              <a:ext uri="{FF2B5EF4-FFF2-40B4-BE49-F238E27FC236}">
                <a16:creationId xmlns:a16="http://schemas.microsoft.com/office/drawing/2014/main" id="{39D68656-5D1A-4890-A672-78DE3AA58B22}"/>
              </a:ext>
            </a:extLst>
          </p:cNvPr>
          <p:cNvCxnSpPr>
            <a:cxnSpLocks/>
            <a:endCxn id="142" idx="7"/>
          </p:cNvCxnSpPr>
          <p:nvPr/>
        </p:nvCxnSpPr>
        <p:spPr>
          <a:xfrm flipH="1">
            <a:off x="4919189" y="2128144"/>
            <a:ext cx="104668" cy="12418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75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739B29-F24D-43D8-9536-A53D0CE70CDF}"/>
              </a:ext>
            </a:extLst>
          </p:cNvPr>
          <p:cNvSpPr>
            <a:spLocks noGrp="1"/>
          </p:cNvSpPr>
          <p:nvPr>
            <p:ph type="title"/>
          </p:nvPr>
        </p:nvSpPr>
        <p:spPr>
          <a:xfrm>
            <a:off x="277904" y="564826"/>
            <a:ext cx="2751045" cy="4013847"/>
          </a:xfrm>
        </p:spPr>
        <p:txBody>
          <a:bodyPr anchor="ctr">
            <a:normAutofit/>
          </a:bodyPr>
          <a:lstStyle/>
          <a:p>
            <a:r>
              <a:rPr lang="sv-SE" sz="2700"/>
              <a:t>Kyrkans servicelöften till finländarna </a:t>
            </a:r>
            <a:br>
              <a:rPr lang="sv-SE" sz="2700"/>
            </a:br>
            <a:r>
              <a:rPr lang="sv-SE" sz="2700"/>
              <a:t>– hopp, trygghet, förtroende</a:t>
            </a:r>
          </a:p>
        </p:txBody>
      </p:sp>
      <p:sp>
        <p:nvSpPr>
          <p:cNvPr id="3" name="Dian numeron paikkamerkki 2">
            <a:extLst>
              <a:ext uri="{FF2B5EF4-FFF2-40B4-BE49-F238E27FC236}">
                <a16:creationId xmlns:a16="http://schemas.microsoft.com/office/drawing/2014/main" id="{91AAD7AF-B550-46EB-941F-66DA32913124}"/>
              </a:ext>
            </a:extLst>
          </p:cNvPr>
          <p:cNvSpPr>
            <a:spLocks noGrp="1"/>
          </p:cNvSpPr>
          <p:nvPr>
            <p:ph type="sldNum" sz="quarter" idx="10"/>
          </p:nvPr>
        </p:nvSpPr>
        <p:spPr>
          <a:xfrm>
            <a:off x="6968490" y="4767263"/>
            <a:ext cx="2057400" cy="274637"/>
          </a:xfrm>
        </p:spPr>
        <p:txBody>
          <a:bodyPr anchor="ctr">
            <a:normAutofit/>
          </a:bodyPr>
          <a:lstStyle/>
          <a:p>
            <a:pPr>
              <a:spcAft>
                <a:spcPts val="600"/>
              </a:spcAft>
            </a:pPr>
            <a:fld id="{C29EF439-236C-4141-A531-FE6D3DEC0875}" type="slidenum">
              <a:rPr lang="fi-FI" smtClean="0"/>
              <a:pPr>
                <a:spcAft>
                  <a:spcPts val="600"/>
                </a:spcAft>
              </a:pPr>
              <a:t>11</a:t>
            </a:fld>
            <a:endParaRPr lang="fi-FI"/>
          </a:p>
        </p:txBody>
      </p:sp>
      <p:graphicFrame>
        <p:nvGraphicFramePr>
          <p:cNvPr id="8" name="Sisällön paikkamerkki 5">
            <a:extLst>
              <a:ext uri="{FF2B5EF4-FFF2-40B4-BE49-F238E27FC236}">
                <a16:creationId xmlns:a16="http://schemas.microsoft.com/office/drawing/2014/main" id="{19E56170-3CE1-45DE-801E-4C92262B2351}"/>
              </a:ext>
            </a:extLst>
          </p:cNvPr>
          <p:cNvGraphicFramePr>
            <a:graphicFrameLocks noGrp="1"/>
          </p:cNvGraphicFramePr>
          <p:nvPr>
            <p:ph idx="1"/>
            <p:extLst>
              <p:ext uri="{D42A27DB-BD31-4B8C-83A1-F6EECF244321}">
                <p14:modId xmlns:p14="http://schemas.microsoft.com/office/powerpoint/2010/main" val="2808051381"/>
              </p:ext>
            </p:extLst>
          </p:nvPr>
        </p:nvGraphicFramePr>
        <p:xfrm>
          <a:off x="3599999" y="586800"/>
          <a:ext cx="4915351" cy="40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Kuva 4" descr="Ankkuri tasaisella täytöllä">
            <a:extLst>
              <a:ext uri="{FF2B5EF4-FFF2-40B4-BE49-F238E27FC236}">
                <a16:creationId xmlns:a16="http://schemas.microsoft.com/office/drawing/2014/main" id="{49E1BB13-27B5-4398-8983-F67389DEDE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8174" y="712233"/>
            <a:ext cx="914400" cy="914400"/>
          </a:xfrm>
          <a:prstGeom prst="rect">
            <a:avLst/>
          </a:prstGeom>
        </p:spPr>
      </p:pic>
      <p:pic>
        <p:nvPicPr>
          <p:cNvPr id="7" name="Kuva 6" descr="Pelastusrengas tasaisella täytöllä">
            <a:extLst>
              <a:ext uri="{FF2B5EF4-FFF2-40B4-BE49-F238E27FC236}">
                <a16:creationId xmlns:a16="http://schemas.microsoft.com/office/drawing/2014/main" id="{6A6A9FDA-A63B-46A7-B04E-44281E603E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38174" y="2140200"/>
            <a:ext cx="914400" cy="914400"/>
          </a:xfrm>
          <a:prstGeom prst="rect">
            <a:avLst/>
          </a:prstGeom>
        </p:spPr>
      </p:pic>
      <p:pic>
        <p:nvPicPr>
          <p:cNvPr id="12" name="Kuva 11" descr="Sydän tasaisella täytöllä">
            <a:extLst>
              <a:ext uri="{FF2B5EF4-FFF2-40B4-BE49-F238E27FC236}">
                <a16:creationId xmlns:a16="http://schemas.microsoft.com/office/drawing/2014/main" id="{153FD97E-6343-4DB4-BBAC-8AEB75903B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30490" y="3568167"/>
            <a:ext cx="914400" cy="914400"/>
          </a:xfrm>
          <a:prstGeom prst="rect">
            <a:avLst/>
          </a:prstGeom>
        </p:spPr>
      </p:pic>
    </p:spTree>
    <p:extLst>
      <p:ext uri="{BB962C8B-B14F-4D97-AF65-F5344CB8AC3E}">
        <p14:creationId xmlns:p14="http://schemas.microsoft.com/office/powerpoint/2010/main" val="2055875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Ryhmä 46">
            <a:extLst>
              <a:ext uri="{FF2B5EF4-FFF2-40B4-BE49-F238E27FC236}">
                <a16:creationId xmlns:a16="http://schemas.microsoft.com/office/drawing/2014/main" id="{19BAD5EF-8356-4D07-9CDB-BF1FC9530F66}"/>
              </a:ext>
            </a:extLst>
          </p:cNvPr>
          <p:cNvGrpSpPr/>
          <p:nvPr/>
        </p:nvGrpSpPr>
        <p:grpSpPr>
          <a:xfrm>
            <a:off x="491943" y="1658114"/>
            <a:ext cx="7969653" cy="1698030"/>
            <a:chOff x="486410" y="1596441"/>
            <a:chExt cx="7969653" cy="1698030"/>
          </a:xfrm>
        </p:grpSpPr>
        <p:sp>
          <p:nvSpPr>
            <p:cNvPr id="28" name="Tekstiruutu 27">
              <a:extLst>
                <a:ext uri="{FF2B5EF4-FFF2-40B4-BE49-F238E27FC236}">
                  <a16:creationId xmlns:a16="http://schemas.microsoft.com/office/drawing/2014/main" id="{697677B6-6A42-4B08-9D94-C7C74D4E808F}"/>
                </a:ext>
              </a:extLst>
            </p:cNvPr>
            <p:cNvSpPr txBox="1"/>
            <p:nvPr/>
          </p:nvSpPr>
          <p:spPr>
            <a:xfrm>
              <a:off x="5620174" y="2355753"/>
              <a:ext cx="681597" cy="461665"/>
            </a:xfrm>
            <a:prstGeom prst="rect">
              <a:avLst/>
            </a:prstGeom>
            <a:noFill/>
          </p:spPr>
          <p:txBody>
            <a:bodyPr wrap="none" rtlCol="0">
              <a:spAutoFit/>
            </a:bodyPr>
            <a:lstStyle/>
            <a:p>
              <a:pPr algn="ctr"/>
              <a:r>
                <a:rPr lang="sv-SE" sz="800" dirty="0"/>
                <a:t>Vuxna</a:t>
              </a:r>
            </a:p>
            <a:p>
              <a:pPr algn="ctr"/>
              <a:r>
                <a:rPr lang="sv-SE" sz="800" dirty="0"/>
                <a:t>Arbetsliv</a:t>
              </a:r>
            </a:p>
            <a:p>
              <a:pPr algn="ctr"/>
              <a:endParaRPr lang="fi-FI" sz="800" dirty="0"/>
            </a:p>
          </p:txBody>
        </p:sp>
        <p:grpSp>
          <p:nvGrpSpPr>
            <p:cNvPr id="46" name="Ryhmä 45">
              <a:extLst>
                <a:ext uri="{FF2B5EF4-FFF2-40B4-BE49-F238E27FC236}">
                  <a16:creationId xmlns:a16="http://schemas.microsoft.com/office/drawing/2014/main" id="{FBCE82FF-9BE0-486F-A775-11C79A449849}"/>
                </a:ext>
              </a:extLst>
            </p:cNvPr>
            <p:cNvGrpSpPr/>
            <p:nvPr/>
          </p:nvGrpSpPr>
          <p:grpSpPr>
            <a:xfrm>
              <a:off x="486410" y="1596441"/>
              <a:ext cx="7969653" cy="1698030"/>
              <a:chOff x="576151" y="2206424"/>
              <a:chExt cx="7969653" cy="1698030"/>
            </a:xfrm>
          </p:grpSpPr>
          <p:pic>
            <p:nvPicPr>
              <p:cNvPr id="4" name="Kuva 3" descr="Vauva tasaisella täytöllä">
                <a:extLst>
                  <a:ext uri="{FF2B5EF4-FFF2-40B4-BE49-F238E27FC236}">
                    <a16:creationId xmlns:a16="http://schemas.microsoft.com/office/drawing/2014/main" id="{F1EBEFAB-DFAF-4C23-AA55-4CBA14447F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250" y="2366925"/>
                <a:ext cx="526884" cy="526884"/>
              </a:xfrm>
              <a:prstGeom prst="rect">
                <a:avLst/>
              </a:prstGeom>
            </p:spPr>
          </p:pic>
          <p:pic>
            <p:nvPicPr>
              <p:cNvPr id="6" name="Kuva 5" descr="Ryhmä tasaisella täytöllä">
                <a:extLst>
                  <a:ext uri="{FF2B5EF4-FFF2-40B4-BE49-F238E27FC236}">
                    <a16:creationId xmlns:a16="http://schemas.microsoft.com/office/drawing/2014/main" id="{A6950C93-DC29-489C-8681-A40150C26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2944" y="2206424"/>
                <a:ext cx="856281" cy="856281"/>
              </a:xfrm>
              <a:prstGeom prst="rect">
                <a:avLst/>
              </a:prstGeom>
            </p:spPr>
          </p:pic>
          <p:grpSp>
            <p:nvGrpSpPr>
              <p:cNvPr id="42" name="Ryhmä 41">
                <a:extLst>
                  <a:ext uri="{FF2B5EF4-FFF2-40B4-BE49-F238E27FC236}">
                    <a16:creationId xmlns:a16="http://schemas.microsoft.com/office/drawing/2014/main" id="{85A7DCA6-213E-495A-B5A6-63F7288B5538}"/>
                  </a:ext>
                </a:extLst>
              </p:cNvPr>
              <p:cNvGrpSpPr/>
              <p:nvPr/>
            </p:nvGrpSpPr>
            <p:grpSpPr>
              <a:xfrm>
                <a:off x="7623032" y="2388423"/>
                <a:ext cx="917348" cy="610911"/>
                <a:chOff x="7971476" y="2386478"/>
                <a:chExt cx="958364" cy="631504"/>
              </a:xfrm>
            </p:grpSpPr>
            <p:pic>
              <p:nvPicPr>
                <p:cNvPr id="8" name="Kuva 7" descr="Nainen ja kävelykeppi tasaisella täytöllä">
                  <a:extLst>
                    <a:ext uri="{FF2B5EF4-FFF2-40B4-BE49-F238E27FC236}">
                      <a16:creationId xmlns:a16="http://schemas.microsoft.com/office/drawing/2014/main" id="{BB0F2AAF-0E7B-4D3A-AC9B-293BDB8484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0858" y="2386478"/>
                  <a:ext cx="628982" cy="628982"/>
                </a:xfrm>
                <a:prstGeom prst="rect">
                  <a:avLst/>
                </a:prstGeom>
              </p:spPr>
            </p:pic>
            <p:pic>
              <p:nvPicPr>
                <p:cNvPr id="10" name="Kuva 9" descr="Henkilö pyörätuolissa tasaisella täytöllä">
                  <a:extLst>
                    <a:ext uri="{FF2B5EF4-FFF2-40B4-BE49-F238E27FC236}">
                      <a16:creationId xmlns:a16="http://schemas.microsoft.com/office/drawing/2014/main" id="{2B3598E4-245A-447E-B17A-F84750E622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71476" y="2442455"/>
                  <a:ext cx="575527" cy="575527"/>
                </a:xfrm>
                <a:prstGeom prst="rect">
                  <a:avLst/>
                </a:prstGeom>
              </p:spPr>
            </p:pic>
          </p:grpSp>
          <p:grpSp>
            <p:nvGrpSpPr>
              <p:cNvPr id="40" name="Ryhmä 39">
                <a:extLst>
                  <a:ext uri="{FF2B5EF4-FFF2-40B4-BE49-F238E27FC236}">
                    <a16:creationId xmlns:a16="http://schemas.microsoft.com/office/drawing/2014/main" id="{46F560B8-E443-4B90-82BF-1E1C79C97F91}"/>
                  </a:ext>
                </a:extLst>
              </p:cNvPr>
              <p:cNvGrpSpPr/>
              <p:nvPr/>
            </p:nvGrpSpPr>
            <p:grpSpPr>
              <a:xfrm>
                <a:off x="4709757" y="2337935"/>
                <a:ext cx="883980" cy="555874"/>
                <a:chOff x="4803570" y="2225928"/>
                <a:chExt cx="883980" cy="555874"/>
              </a:xfrm>
            </p:grpSpPr>
            <p:pic>
              <p:nvPicPr>
                <p:cNvPr id="12" name="Kuva 11" descr="Nainen ja vauva tasaisella täytöllä">
                  <a:extLst>
                    <a:ext uri="{FF2B5EF4-FFF2-40B4-BE49-F238E27FC236}">
                      <a16:creationId xmlns:a16="http://schemas.microsoft.com/office/drawing/2014/main" id="{C00D7908-EE98-4B24-8EB6-249E29261B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73588" y="2225928"/>
                  <a:ext cx="613962" cy="555329"/>
                </a:xfrm>
                <a:prstGeom prst="rect">
                  <a:avLst/>
                </a:prstGeom>
              </p:spPr>
            </p:pic>
            <p:pic>
              <p:nvPicPr>
                <p:cNvPr id="14" name="Kuva 13" descr="Mies ja vauva tasaisella täytöllä">
                  <a:extLst>
                    <a:ext uri="{FF2B5EF4-FFF2-40B4-BE49-F238E27FC236}">
                      <a16:creationId xmlns:a16="http://schemas.microsoft.com/office/drawing/2014/main" id="{0BA0F4C5-490F-461A-BC46-321F6F7C6A5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03570" y="2226473"/>
                  <a:ext cx="613962" cy="555329"/>
                </a:xfrm>
                <a:prstGeom prst="rect">
                  <a:avLst/>
                </a:prstGeom>
              </p:spPr>
            </p:pic>
          </p:grpSp>
          <p:pic>
            <p:nvPicPr>
              <p:cNvPr id="18" name="Kuva 17" descr="Miesryhmä tasaisella täytöllä">
                <a:extLst>
                  <a:ext uri="{FF2B5EF4-FFF2-40B4-BE49-F238E27FC236}">
                    <a16:creationId xmlns:a16="http://schemas.microsoft.com/office/drawing/2014/main" id="{EAB33C31-A236-423B-96B0-DE3B6B2544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24467" y="2271308"/>
                <a:ext cx="680199" cy="680199"/>
              </a:xfrm>
              <a:prstGeom prst="rect">
                <a:avLst/>
              </a:prstGeom>
            </p:spPr>
          </p:pic>
          <p:pic>
            <p:nvPicPr>
              <p:cNvPr id="20" name="Kuva 19" descr="Lapset tasaisella täytöllä">
                <a:extLst>
                  <a:ext uri="{FF2B5EF4-FFF2-40B4-BE49-F238E27FC236}">
                    <a16:creationId xmlns:a16="http://schemas.microsoft.com/office/drawing/2014/main" id="{3A7EACC6-1CC7-4F74-B93A-A6652505537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44775" y="2220239"/>
                <a:ext cx="848151" cy="848151"/>
              </a:xfrm>
              <a:prstGeom prst="rect">
                <a:avLst/>
              </a:prstGeom>
            </p:spPr>
          </p:pic>
          <p:sp>
            <p:nvSpPr>
              <p:cNvPr id="21" name="Tekstiruutu 20">
                <a:extLst>
                  <a:ext uri="{FF2B5EF4-FFF2-40B4-BE49-F238E27FC236}">
                    <a16:creationId xmlns:a16="http://schemas.microsoft.com/office/drawing/2014/main" id="{B28F632D-7C27-49F7-A933-7E2DBE2FA9AB}"/>
                  </a:ext>
                </a:extLst>
              </p:cNvPr>
              <p:cNvSpPr txBox="1"/>
              <p:nvPr/>
            </p:nvSpPr>
            <p:spPr>
              <a:xfrm>
                <a:off x="576151" y="2918788"/>
                <a:ext cx="958917" cy="954107"/>
              </a:xfrm>
              <a:prstGeom prst="rect">
                <a:avLst/>
              </a:prstGeom>
              <a:noFill/>
            </p:spPr>
            <p:txBody>
              <a:bodyPr wrap="none" rtlCol="0">
                <a:spAutoFit/>
              </a:bodyPr>
              <a:lstStyle/>
              <a:p>
                <a:pPr algn="ctr"/>
                <a:r>
                  <a:rPr lang="sv-SE" sz="800" dirty="0"/>
                  <a:t>Födelse</a:t>
                </a:r>
              </a:p>
              <a:p>
                <a:pPr algn="ctr"/>
                <a:r>
                  <a:rPr lang="sv-SE" sz="800" dirty="0"/>
                  <a:t>Spädbarnsålder</a:t>
                </a:r>
              </a:p>
              <a:p>
                <a:pPr algn="ctr"/>
                <a:r>
                  <a:rPr lang="sv-SE" sz="800" dirty="0"/>
                  <a:t>Tidig barndom</a:t>
                </a:r>
              </a:p>
              <a:p>
                <a:pPr algn="ctr"/>
                <a:endParaRPr lang="fi-FI" sz="800" dirty="0"/>
              </a:p>
              <a:p>
                <a:pPr algn="ctr"/>
                <a:endParaRPr lang="fi-FI" sz="800" dirty="0"/>
              </a:p>
              <a:p>
                <a:pPr algn="ctr"/>
                <a:r>
                  <a:rPr lang="sv-SE" sz="800" dirty="0"/>
                  <a:t>DOP</a:t>
                </a:r>
              </a:p>
              <a:p>
                <a:pPr algn="ctr"/>
                <a:endParaRPr lang="en-FI" sz="800" dirty="0"/>
              </a:p>
            </p:txBody>
          </p:sp>
          <p:sp>
            <p:nvSpPr>
              <p:cNvPr id="22" name="Tekstiruutu 21">
                <a:extLst>
                  <a:ext uri="{FF2B5EF4-FFF2-40B4-BE49-F238E27FC236}">
                    <a16:creationId xmlns:a16="http://schemas.microsoft.com/office/drawing/2014/main" id="{93C9D6E3-C58D-4A95-AF9D-CAA9AFC6E20F}"/>
                  </a:ext>
                </a:extLst>
              </p:cNvPr>
              <p:cNvSpPr txBox="1"/>
              <p:nvPr/>
            </p:nvSpPr>
            <p:spPr>
              <a:xfrm>
                <a:off x="1553156" y="2926393"/>
                <a:ext cx="1106392" cy="707886"/>
              </a:xfrm>
              <a:prstGeom prst="rect">
                <a:avLst/>
              </a:prstGeom>
              <a:noFill/>
            </p:spPr>
            <p:txBody>
              <a:bodyPr wrap="none" rtlCol="0">
                <a:spAutoFit/>
              </a:bodyPr>
              <a:lstStyle/>
              <a:p>
                <a:pPr algn="ctr"/>
                <a:r>
                  <a:rPr lang="sv-SE" sz="800" dirty="0"/>
                  <a:t>Barndom</a:t>
                </a:r>
              </a:p>
              <a:p>
                <a:pPr algn="ctr"/>
                <a:r>
                  <a:rPr lang="sv-SE" sz="800" dirty="0"/>
                  <a:t>Småbarnspedagogik-  </a:t>
                </a:r>
              </a:p>
              <a:p>
                <a:pPr algn="ctr"/>
                <a:r>
                  <a:rPr lang="sv-SE" sz="800" dirty="0"/>
                  <a:t>och lågstadieålder</a:t>
                </a:r>
              </a:p>
              <a:p>
                <a:pPr algn="ctr"/>
                <a:br>
                  <a:rPr lang="sv-SE" sz="800" dirty="0"/>
                </a:br>
                <a:endParaRPr lang="sv-SE" sz="800" dirty="0"/>
              </a:p>
            </p:txBody>
          </p:sp>
          <p:sp>
            <p:nvSpPr>
              <p:cNvPr id="23" name="Tekstiruutu 22">
                <a:extLst>
                  <a:ext uri="{FF2B5EF4-FFF2-40B4-BE49-F238E27FC236}">
                    <a16:creationId xmlns:a16="http://schemas.microsoft.com/office/drawing/2014/main" id="{AF2D6D1B-CF76-40C6-A805-151C5E94A76F}"/>
                  </a:ext>
                </a:extLst>
              </p:cNvPr>
              <p:cNvSpPr txBox="1"/>
              <p:nvPr/>
            </p:nvSpPr>
            <p:spPr>
              <a:xfrm>
                <a:off x="2815532" y="2933878"/>
                <a:ext cx="827471" cy="830997"/>
              </a:xfrm>
              <a:prstGeom prst="rect">
                <a:avLst/>
              </a:prstGeom>
              <a:noFill/>
            </p:spPr>
            <p:txBody>
              <a:bodyPr wrap="none" rtlCol="0">
                <a:spAutoFit/>
              </a:bodyPr>
              <a:lstStyle/>
              <a:p>
                <a:pPr algn="ctr"/>
                <a:r>
                  <a:rPr lang="sv-SE" sz="800" dirty="0"/>
                  <a:t>Ungdom</a:t>
                </a:r>
              </a:p>
              <a:p>
                <a:pPr algn="ctr"/>
                <a:r>
                  <a:rPr lang="sv-SE" sz="800" dirty="0"/>
                  <a:t>Högstadieålder </a:t>
                </a:r>
                <a:br>
                  <a:rPr lang="sv-SE" sz="800" dirty="0"/>
                </a:br>
                <a:r>
                  <a:rPr lang="sv-SE" sz="800" dirty="0"/>
                  <a:t>Andra stadiet</a:t>
                </a:r>
              </a:p>
              <a:p>
                <a:pPr algn="ctr"/>
                <a:endParaRPr lang="fi-FI" sz="800" dirty="0"/>
              </a:p>
              <a:p>
                <a:pPr algn="ctr"/>
                <a:endParaRPr lang="fi-FI" sz="800" dirty="0"/>
              </a:p>
              <a:p>
                <a:pPr algn="ctr"/>
                <a:r>
                  <a:rPr lang="sv-SE" sz="800" dirty="0"/>
                  <a:t>KONFIRMANDUNDERVISNING</a:t>
                </a:r>
              </a:p>
            </p:txBody>
          </p:sp>
          <p:sp>
            <p:nvSpPr>
              <p:cNvPr id="24" name="Tekstiruutu 23">
                <a:extLst>
                  <a:ext uri="{FF2B5EF4-FFF2-40B4-BE49-F238E27FC236}">
                    <a16:creationId xmlns:a16="http://schemas.microsoft.com/office/drawing/2014/main" id="{9103B451-6086-44C1-A342-C3D2BD206E10}"/>
                  </a:ext>
                </a:extLst>
              </p:cNvPr>
              <p:cNvSpPr txBox="1"/>
              <p:nvPr/>
            </p:nvSpPr>
            <p:spPr>
              <a:xfrm>
                <a:off x="3845801" y="2953586"/>
                <a:ext cx="667170" cy="830997"/>
              </a:xfrm>
              <a:prstGeom prst="rect">
                <a:avLst/>
              </a:prstGeom>
              <a:noFill/>
            </p:spPr>
            <p:txBody>
              <a:bodyPr wrap="none" rtlCol="0">
                <a:spAutoFit/>
              </a:bodyPr>
              <a:lstStyle/>
              <a:p>
                <a:pPr algn="ctr"/>
                <a:r>
                  <a:rPr lang="sv-SE" sz="800" dirty="0"/>
                  <a:t>Unga vuxna</a:t>
                </a:r>
              </a:p>
              <a:p>
                <a:pPr algn="ctr"/>
                <a:endParaRPr lang="fi-FI" sz="800" dirty="0"/>
              </a:p>
              <a:p>
                <a:pPr algn="ctr"/>
                <a:endParaRPr lang="fi-FI" sz="800" dirty="0"/>
              </a:p>
              <a:p>
                <a:pPr algn="ctr"/>
                <a:endParaRPr lang="fi-FI" sz="800" dirty="0"/>
              </a:p>
              <a:p>
                <a:pPr algn="ctr"/>
                <a:endParaRPr lang="fi-FI" sz="800" dirty="0"/>
              </a:p>
            </p:txBody>
          </p:sp>
          <p:sp>
            <p:nvSpPr>
              <p:cNvPr id="25" name="Tekstiruutu 24">
                <a:extLst>
                  <a:ext uri="{FF2B5EF4-FFF2-40B4-BE49-F238E27FC236}">
                    <a16:creationId xmlns:a16="http://schemas.microsoft.com/office/drawing/2014/main" id="{EAA4267E-DA83-4A85-9C61-BDA41A7A9F39}"/>
                  </a:ext>
                </a:extLst>
              </p:cNvPr>
              <p:cNvSpPr txBox="1"/>
              <p:nvPr/>
            </p:nvSpPr>
            <p:spPr>
              <a:xfrm>
                <a:off x="4751823" y="2956613"/>
                <a:ext cx="798617" cy="830997"/>
              </a:xfrm>
              <a:prstGeom prst="rect">
                <a:avLst/>
              </a:prstGeom>
              <a:noFill/>
            </p:spPr>
            <p:txBody>
              <a:bodyPr wrap="none" rtlCol="0">
                <a:spAutoFit/>
              </a:bodyPr>
              <a:lstStyle/>
              <a:p>
                <a:pPr algn="ctr"/>
                <a:r>
                  <a:rPr lang="sv-SE" sz="800" dirty="0"/>
                  <a:t>Vuxna</a:t>
                </a:r>
              </a:p>
              <a:p>
                <a:pPr algn="ctr"/>
                <a:r>
                  <a:rPr lang="sv-SE" sz="800" dirty="0"/>
                  <a:t>Familj</a:t>
                </a:r>
              </a:p>
              <a:p>
                <a:pPr algn="ctr"/>
                <a:endParaRPr lang="fi-FI" sz="800" dirty="0"/>
              </a:p>
              <a:p>
                <a:pPr algn="ctr"/>
                <a:endParaRPr lang="fi-FI" sz="800" dirty="0"/>
              </a:p>
              <a:p>
                <a:pPr algn="ctr"/>
                <a:endParaRPr lang="fi-FI" sz="800" dirty="0"/>
              </a:p>
              <a:p>
                <a:pPr algn="ctr"/>
                <a:r>
                  <a:rPr lang="sv-SE" sz="800" dirty="0"/>
                  <a:t>ÄKTENSKAP</a:t>
                </a:r>
              </a:p>
            </p:txBody>
          </p:sp>
          <p:sp>
            <p:nvSpPr>
              <p:cNvPr id="29" name="Tekstiruutu 28">
                <a:extLst>
                  <a:ext uri="{FF2B5EF4-FFF2-40B4-BE49-F238E27FC236}">
                    <a16:creationId xmlns:a16="http://schemas.microsoft.com/office/drawing/2014/main" id="{E1A7C215-5A73-4CA3-97C6-D5091F7C1675}"/>
                  </a:ext>
                </a:extLst>
              </p:cNvPr>
              <p:cNvSpPr txBox="1"/>
              <p:nvPr/>
            </p:nvSpPr>
            <p:spPr>
              <a:xfrm>
                <a:off x="7498722" y="2950347"/>
                <a:ext cx="1047082" cy="954107"/>
              </a:xfrm>
              <a:prstGeom prst="rect">
                <a:avLst/>
              </a:prstGeom>
              <a:noFill/>
            </p:spPr>
            <p:txBody>
              <a:bodyPr wrap="none" rtlCol="0">
                <a:spAutoFit/>
              </a:bodyPr>
              <a:lstStyle/>
              <a:p>
                <a:pPr algn="ctr"/>
                <a:r>
                  <a:rPr lang="sv-SE" sz="800" dirty="0"/>
                  <a:t>Ålderdom</a:t>
                </a:r>
              </a:p>
              <a:p>
                <a:pPr algn="ctr"/>
                <a:r>
                  <a:rPr lang="sv-SE" sz="800" dirty="0"/>
                  <a:t>De sista åren</a:t>
                </a:r>
              </a:p>
              <a:p>
                <a:pPr algn="ctr"/>
                <a:endParaRPr lang="fi-FI" sz="800" dirty="0"/>
              </a:p>
              <a:p>
                <a:pPr algn="ctr"/>
                <a:endParaRPr lang="fi-FI" sz="800" dirty="0"/>
              </a:p>
              <a:p>
                <a:pPr algn="ctr"/>
                <a:endParaRPr lang="fi-FI" sz="800" dirty="0"/>
              </a:p>
              <a:p>
                <a:pPr algn="ctr"/>
                <a:r>
                  <a:rPr lang="sv-SE" sz="800" dirty="0"/>
                  <a:t>BEGRAVNINGAR</a:t>
                </a:r>
              </a:p>
              <a:p>
                <a:pPr algn="ctr"/>
                <a:endParaRPr lang="fi-FI" sz="800" dirty="0"/>
              </a:p>
            </p:txBody>
          </p:sp>
          <p:pic>
            <p:nvPicPr>
              <p:cNvPr id="30" name="Kuva 29" descr="Käyttäjät tasaisella täytöllä">
                <a:extLst>
                  <a:ext uri="{FF2B5EF4-FFF2-40B4-BE49-F238E27FC236}">
                    <a16:creationId xmlns:a16="http://schemas.microsoft.com/office/drawing/2014/main" id="{5DD0A2A4-F296-4F17-BC85-40E3ACFB9F3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527470" y="2232551"/>
                <a:ext cx="793545" cy="793545"/>
              </a:xfrm>
              <a:prstGeom prst="rect">
                <a:avLst/>
              </a:prstGeom>
            </p:spPr>
          </p:pic>
          <p:sp>
            <p:nvSpPr>
              <p:cNvPr id="31" name="Tekstiruutu 30">
                <a:extLst>
                  <a:ext uri="{FF2B5EF4-FFF2-40B4-BE49-F238E27FC236}">
                    <a16:creationId xmlns:a16="http://schemas.microsoft.com/office/drawing/2014/main" id="{94373070-696F-4231-B0EB-5705AF741410}"/>
                  </a:ext>
                </a:extLst>
              </p:cNvPr>
              <p:cNvSpPr txBox="1"/>
              <p:nvPr/>
            </p:nvSpPr>
            <p:spPr>
              <a:xfrm>
                <a:off x="6539022" y="2953865"/>
                <a:ext cx="898003" cy="338554"/>
              </a:xfrm>
              <a:prstGeom prst="rect">
                <a:avLst/>
              </a:prstGeom>
              <a:noFill/>
            </p:spPr>
            <p:txBody>
              <a:bodyPr wrap="none" rtlCol="0">
                <a:spAutoFit/>
              </a:bodyPr>
              <a:lstStyle/>
              <a:p>
                <a:pPr algn="ctr"/>
                <a:r>
                  <a:rPr lang="sv-SE" sz="800" dirty="0"/>
                  <a:t>Åldrande </a:t>
                </a:r>
                <a:br>
                  <a:rPr lang="sv-SE" sz="800" dirty="0"/>
                </a:br>
                <a:r>
                  <a:rPr lang="sv-SE" sz="800" dirty="0"/>
                  <a:t>Pensionsålder</a:t>
                </a:r>
              </a:p>
            </p:txBody>
          </p:sp>
          <p:pic>
            <p:nvPicPr>
              <p:cNvPr id="37" name="Kuva 36" descr="Pyörä ja ihmisiä tasaisella täytöllä">
                <a:extLst>
                  <a:ext uri="{FF2B5EF4-FFF2-40B4-BE49-F238E27FC236}">
                    <a16:creationId xmlns:a16="http://schemas.microsoft.com/office/drawing/2014/main" id="{A9FD2FC7-BCD0-4D3C-961C-EF9F74F4C2C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690339" y="2245853"/>
                <a:ext cx="778766" cy="778766"/>
              </a:xfrm>
              <a:prstGeom prst="rect">
                <a:avLst/>
              </a:prstGeom>
            </p:spPr>
          </p:pic>
        </p:grpSp>
      </p:grpSp>
      <p:sp>
        <p:nvSpPr>
          <p:cNvPr id="38" name="Tekstiruutu 37">
            <a:extLst>
              <a:ext uri="{FF2B5EF4-FFF2-40B4-BE49-F238E27FC236}">
                <a16:creationId xmlns:a16="http://schemas.microsoft.com/office/drawing/2014/main" id="{04588950-A3E8-418D-867E-1AAF818CAA73}"/>
              </a:ext>
            </a:extLst>
          </p:cNvPr>
          <p:cNvSpPr txBox="1"/>
          <p:nvPr/>
        </p:nvSpPr>
        <p:spPr>
          <a:xfrm>
            <a:off x="491943" y="380201"/>
            <a:ext cx="8023866" cy="954107"/>
          </a:xfrm>
          <a:prstGeom prst="rect">
            <a:avLst/>
          </a:prstGeom>
          <a:noFill/>
        </p:spPr>
        <p:txBody>
          <a:bodyPr wrap="square" rtlCol="0">
            <a:spAutoFit/>
          </a:bodyPr>
          <a:lstStyle/>
          <a:p>
            <a:r>
              <a:rPr lang="sv-SE" sz="2800">
                <a:latin typeface="Martti" panose="02000000000000000000" pitchFamily="2" charset="0"/>
              </a:rPr>
              <a:t>Församlingen nära människan under hela livscykeln</a:t>
            </a:r>
          </a:p>
          <a:p>
            <a:r>
              <a:rPr lang="sv-SE" sz="2800">
                <a:latin typeface="Martti" panose="02000000000000000000" pitchFamily="2" charset="0"/>
              </a:rPr>
              <a:t>- ett brett spektrum av arbetsformer</a:t>
            </a:r>
          </a:p>
        </p:txBody>
      </p:sp>
      <p:sp>
        <p:nvSpPr>
          <p:cNvPr id="39" name="Nuoli: Oikea 38">
            <a:extLst>
              <a:ext uri="{FF2B5EF4-FFF2-40B4-BE49-F238E27FC236}">
                <a16:creationId xmlns:a16="http://schemas.microsoft.com/office/drawing/2014/main" id="{B98C630D-F3C1-44A9-9E39-22ACE641A468}"/>
              </a:ext>
            </a:extLst>
          </p:cNvPr>
          <p:cNvSpPr/>
          <p:nvPr/>
        </p:nvSpPr>
        <p:spPr>
          <a:xfrm>
            <a:off x="689942" y="3585505"/>
            <a:ext cx="7818092" cy="837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Församlingens serviceprocesser under livscykeln</a:t>
            </a:r>
          </a:p>
        </p:txBody>
      </p:sp>
      <p:sp>
        <p:nvSpPr>
          <p:cNvPr id="48" name="Tekstiruutu 47">
            <a:extLst>
              <a:ext uri="{FF2B5EF4-FFF2-40B4-BE49-F238E27FC236}">
                <a16:creationId xmlns:a16="http://schemas.microsoft.com/office/drawing/2014/main" id="{8B288C83-303A-4494-AD35-0067EDEF1F84}"/>
              </a:ext>
            </a:extLst>
          </p:cNvPr>
          <p:cNvSpPr txBox="1"/>
          <p:nvPr/>
        </p:nvSpPr>
        <p:spPr>
          <a:xfrm>
            <a:off x="7385722" y="3407050"/>
            <a:ext cx="729687" cy="215444"/>
          </a:xfrm>
          <a:prstGeom prst="rect">
            <a:avLst/>
          </a:prstGeom>
          <a:noFill/>
        </p:spPr>
        <p:txBody>
          <a:bodyPr wrap="none" rtlCol="0">
            <a:spAutoFit/>
          </a:bodyPr>
          <a:lstStyle/>
          <a:p>
            <a:r>
              <a:rPr lang="sv-SE" sz="800" dirty="0"/>
              <a:t>Äldrearbete</a:t>
            </a:r>
          </a:p>
        </p:txBody>
      </p:sp>
      <p:sp>
        <p:nvSpPr>
          <p:cNvPr id="49" name="Tekstiruutu 48">
            <a:extLst>
              <a:ext uri="{FF2B5EF4-FFF2-40B4-BE49-F238E27FC236}">
                <a16:creationId xmlns:a16="http://schemas.microsoft.com/office/drawing/2014/main" id="{9A06C90E-C375-4D6E-A917-096A31EFE0A2}"/>
              </a:ext>
            </a:extLst>
          </p:cNvPr>
          <p:cNvSpPr txBox="1"/>
          <p:nvPr/>
        </p:nvSpPr>
        <p:spPr>
          <a:xfrm>
            <a:off x="717527" y="3428292"/>
            <a:ext cx="2069797" cy="215444"/>
          </a:xfrm>
          <a:prstGeom prst="rect">
            <a:avLst/>
          </a:prstGeom>
          <a:noFill/>
        </p:spPr>
        <p:txBody>
          <a:bodyPr wrap="none" rtlCol="0">
            <a:spAutoFit/>
          </a:bodyPr>
          <a:lstStyle/>
          <a:p>
            <a:r>
              <a:rPr lang="sv-SE" sz="800" dirty="0"/>
              <a:t>Evenemang, samlingar, förrättningar</a:t>
            </a:r>
          </a:p>
        </p:txBody>
      </p:sp>
      <p:sp>
        <p:nvSpPr>
          <p:cNvPr id="50" name="Tekstiruutu 49">
            <a:extLst>
              <a:ext uri="{FF2B5EF4-FFF2-40B4-BE49-F238E27FC236}">
                <a16:creationId xmlns:a16="http://schemas.microsoft.com/office/drawing/2014/main" id="{4EA51158-9B11-4503-A828-FC486B11828F}"/>
              </a:ext>
            </a:extLst>
          </p:cNvPr>
          <p:cNvSpPr txBox="1"/>
          <p:nvPr/>
        </p:nvSpPr>
        <p:spPr>
          <a:xfrm>
            <a:off x="4619743" y="3421812"/>
            <a:ext cx="631904" cy="215444"/>
          </a:xfrm>
          <a:prstGeom prst="rect">
            <a:avLst/>
          </a:prstGeom>
          <a:noFill/>
        </p:spPr>
        <p:txBody>
          <a:bodyPr wrap="none" rtlCol="0">
            <a:spAutoFit/>
          </a:bodyPr>
          <a:lstStyle/>
          <a:p>
            <a:r>
              <a:rPr lang="sv-SE" sz="800"/>
              <a:t>Diakoni</a:t>
            </a:r>
          </a:p>
        </p:txBody>
      </p:sp>
      <p:sp>
        <p:nvSpPr>
          <p:cNvPr id="51" name="Tekstiruutu 50">
            <a:extLst>
              <a:ext uri="{FF2B5EF4-FFF2-40B4-BE49-F238E27FC236}">
                <a16:creationId xmlns:a16="http://schemas.microsoft.com/office/drawing/2014/main" id="{6843E0B6-766E-4462-8473-67AA1F06BCF7}"/>
              </a:ext>
            </a:extLst>
          </p:cNvPr>
          <p:cNvSpPr txBox="1"/>
          <p:nvPr/>
        </p:nvSpPr>
        <p:spPr>
          <a:xfrm>
            <a:off x="6043792" y="3407936"/>
            <a:ext cx="763351" cy="215444"/>
          </a:xfrm>
          <a:prstGeom prst="rect">
            <a:avLst/>
          </a:prstGeom>
          <a:noFill/>
        </p:spPr>
        <p:txBody>
          <a:bodyPr wrap="none" rtlCol="0">
            <a:spAutoFit/>
          </a:bodyPr>
          <a:lstStyle/>
          <a:p>
            <a:r>
              <a:rPr lang="sv-SE" sz="800" dirty="0"/>
              <a:t>Sjukhusarbete</a:t>
            </a:r>
          </a:p>
        </p:txBody>
      </p:sp>
      <p:cxnSp>
        <p:nvCxnSpPr>
          <p:cNvPr id="53" name="Suora nuoliyhdysviiva 52">
            <a:extLst>
              <a:ext uri="{FF2B5EF4-FFF2-40B4-BE49-F238E27FC236}">
                <a16:creationId xmlns:a16="http://schemas.microsoft.com/office/drawing/2014/main" id="{BE8F7752-227A-4818-8C79-2D6E11478BE5}"/>
              </a:ext>
            </a:extLst>
          </p:cNvPr>
          <p:cNvCxnSpPr/>
          <p:nvPr/>
        </p:nvCxnSpPr>
        <p:spPr>
          <a:xfrm flipV="1">
            <a:off x="747923" y="2888814"/>
            <a:ext cx="7642733" cy="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kstiruutu 53">
            <a:extLst>
              <a:ext uri="{FF2B5EF4-FFF2-40B4-BE49-F238E27FC236}">
                <a16:creationId xmlns:a16="http://schemas.microsoft.com/office/drawing/2014/main" id="{78EB644C-E826-4D84-B5F2-6762529ACDA5}"/>
              </a:ext>
            </a:extLst>
          </p:cNvPr>
          <p:cNvSpPr txBox="1"/>
          <p:nvPr/>
        </p:nvSpPr>
        <p:spPr>
          <a:xfrm>
            <a:off x="2814908" y="3457283"/>
            <a:ext cx="608849" cy="338554"/>
          </a:xfrm>
          <a:prstGeom prst="rect">
            <a:avLst/>
          </a:prstGeom>
          <a:noFill/>
        </p:spPr>
        <p:txBody>
          <a:bodyPr wrap="square" rtlCol="0">
            <a:spAutoFit/>
          </a:bodyPr>
          <a:lstStyle/>
          <a:p>
            <a:r>
              <a:rPr lang="sv-SE" sz="800" dirty="0"/>
              <a:t>Familje-arbete</a:t>
            </a:r>
          </a:p>
        </p:txBody>
      </p:sp>
      <p:cxnSp>
        <p:nvCxnSpPr>
          <p:cNvPr id="55" name="Suora nuoliyhdysviiva 54">
            <a:extLst>
              <a:ext uri="{FF2B5EF4-FFF2-40B4-BE49-F238E27FC236}">
                <a16:creationId xmlns:a16="http://schemas.microsoft.com/office/drawing/2014/main" id="{80A8FD9D-354E-4FB2-991B-AB68378C3396}"/>
              </a:ext>
            </a:extLst>
          </p:cNvPr>
          <p:cNvCxnSpPr/>
          <p:nvPr/>
        </p:nvCxnSpPr>
        <p:spPr>
          <a:xfrm flipV="1">
            <a:off x="750633" y="3351916"/>
            <a:ext cx="7642733" cy="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kstiruutu 59">
            <a:extLst>
              <a:ext uri="{FF2B5EF4-FFF2-40B4-BE49-F238E27FC236}">
                <a16:creationId xmlns:a16="http://schemas.microsoft.com/office/drawing/2014/main" id="{384B3FE0-2A5B-41F9-92DD-1591C9586222}"/>
              </a:ext>
            </a:extLst>
          </p:cNvPr>
          <p:cNvSpPr txBox="1"/>
          <p:nvPr/>
        </p:nvSpPr>
        <p:spPr>
          <a:xfrm>
            <a:off x="3430680" y="3419166"/>
            <a:ext cx="1272813" cy="338554"/>
          </a:xfrm>
          <a:prstGeom prst="rect">
            <a:avLst/>
          </a:prstGeom>
          <a:noFill/>
        </p:spPr>
        <p:txBody>
          <a:bodyPr wrap="square" rtlCol="0">
            <a:spAutoFit/>
          </a:bodyPr>
          <a:lstStyle/>
          <a:p>
            <a:r>
              <a:rPr lang="sv-SE" sz="800" dirty="0"/>
              <a:t>Barn- och </a:t>
            </a:r>
            <a:r>
              <a:rPr lang="sv-SE" sz="800" dirty="0" err="1"/>
              <a:t>ungdoms-verksamhet</a:t>
            </a:r>
            <a:endParaRPr lang="sv-SE" sz="800" dirty="0"/>
          </a:p>
        </p:txBody>
      </p:sp>
      <p:sp>
        <p:nvSpPr>
          <p:cNvPr id="2" name="Ellipsi 1">
            <a:extLst>
              <a:ext uri="{FF2B5EF4-FFF2-40B4-BE49-F238E27FC236}">
                <a16:creationId xmlns:a16="http://schemas.microsoft.com/office/drawing/2014/main" id="{57C8287E-4D18-4D49-A67A-A58DBB5460F1}"/>
              </a:ext>
            </a:extLst>
          </p:cNvPr>
          <p:cNvSpPr/>
          <p:nvPr/>
        </p:nvSpPr>
        <p:spPr>
          <a:xfrm>
            <a:off x="912660" y="285004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3" name="Ellipsi 42">
            <a:extLst>
              <a:ext uri="{FF2B5EF4-FFF2-40B4-BE49-F238E27FC236}">
                <a16:creationId xmlns:a16="http://schemas.microsoft.com/office/drawing/2014/main" id="{0C9F3F7F-5E99-4E9C-B9A6-52C52F27175E}"/>
              </a:ext>
            </a:extLst>
          </p:cNvPr>
          <p:cNvSpPr/>
          <p:nvPr/>
        </p:nvSpPr>
        <p:spPr>
          <a:xfrm>
            <a:off x="3131179" y="2845587"/>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5" name="Ellipsi 44">
            <a:extLst>
              <a:ext uri="{FF2B5EF4-FFF2-40B4-BE49-F238E27FC236}">
                <a16:creationId xmlns:a16="http://schemas.microsoft.com/office/drawing/2014/main" id="{E77239A7-CDE7-440D-875D-134E4A415AA9}"/>
              </a:ext>
            </a:extLst>
          </p:cNvPr>
          <p:cNvSpPr/>
          <p:nvPr/>
        </p:nvSpPr>
        <p:spPr>
          <a:xfrm>
            <a:off x="5086003" y="2864108"/>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2" name="Ellipsi 51">
            <a:extLst>
              <a:ext uri="{FF2B5EF4-FFF2-40B4-BE49-F238E27FC236}">
                <a16:creationId xmlns:a16="http://schemas.microsoft.com/office/drawing/2014/main" id="{C061F8F3-0E88-4BE6-894F-47DA83C42AFE}"/>
              </a:ext>
            </a:extLst>
          </p:cNvPr>
          <p:cNvSpPr/>
          <p:nvPr/>
        </p:nvSpPr>
        <p:spPr>
          <a:xfrm>
            <a:off x="7942219" y="2845587"/>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6" name="Ellipsi 55">
            <a:extLst>
              <a:ext uri="{FF2B5EF4-FFF2-40B4-BE49-F238E27FC236}">
                <a16:creationId xmlns:a16="http://schemas.microsoft.com/office/drawing/2014/main" id="{0C3A6A46-2DEC-4E81-BC68-969E6A46B001}"/>
              </a:ext>
            </a:extLst>
          </p:cNvPr>
          <p:cNvSpPr/>
          <p:nvPr/>
        </p:nvSpPr>
        <p:spPr>
          <a:xfrm>
            <a:off x="931790" y="329859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7" name="Ellipsi 56">
            <a:extLst>
              <a:ext uri="{FF2B5EF4-FFF2-40B4-BE49-F238E27FC236}">
                <a16:creationId xmlns:a16="http://schemas.microsoft.com/office/drawing/2014/main" id="{EE8013C3-B228-49EA-8803-37381C935E66}"/>
              </a:ext>
            </a:extLst>
          </p:cNvPr>
          <p:cNvSpPr/>
          <p:nvPr/>
        </p:nvSpPr>
        <p:spPr>
          <a:xfrm>
            <a:off x="1098294" y="329859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9" name="Ellipsi 58">
            <a:extLst>
              <a:ext uri="{FF2B5EF4-FFF2-40B4-BE49-F238E27FC236}">
                <a16:creationId xmlns:a16="http://schemas.microsoft.com/office/drawing/2014/main" id="{9D57A3EC-79E9-4E21-A8BF-F26F40DEB368}"/>
              </a:ext>
            </a:extLst>
          </p:cNvPr>
          <p:cNvSpPr/>
          <p:nvPr/>
        </p:nvSpPr>
        <p:spPr>
          <a:xfrm>
            <a:off x="1254121" y="330516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2" name="Ellipsi 61">
            <a:extLst>
              <a:ext uri="{FF2B5EF4-FFF2-40B4-BE49-F238E27FC236}">
                <a16:creationId xmlns:a16="http://schemas.microsoft.com/office/drawing/2014/main" id="{3289E6C6-E905-415F-A82C-2695B2705AB9}"/>
              </a:ext>
            </a:extLst>
          </p:cNvPr>
          <p:cNvSpPr/>
          <p:nvPr/>
        </p:nvSpPr>
        <p:spPr>
          <a:xfrm>
            <a:off x="1419349"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3" name="Ellipsi 62">
            <a:extLst>
              <a:ext uri="{FF2B5EF4-FFF2-40B4-BE49-F238E27FC236}">
                <a16:creationId xmlns:a16="http://schemas.microsoft.com/office/drawing/2014/main" id="{489F0A1B-99D0-4F83-8FBA-478C43B9F621}"/>
              </a:ext>
            </a:extLst>
          </p:cNvPr>
          <p:cNvSpPr/>
          <p:nvPr/>
        </p:nvSpPr>
        <p:spPr>
          <a:xfrm>
            <a:off x="1593827"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4" name="Ellipsi 63">
            <a:extLst>
              <a:ext uri="{FF2B5EF4-FFF2-40B4-BE49-F238E27FC236}">
                <a16:creationId xmlns:a16="http://schemas.microsoft.com/office/drawing/2014/main" id="{44D32BEA-015C-4E35-9C0B-3EAAC3E403C0}"/>
              </a:ext>
            </a:extLst>
          </p:cNvPr>
          <p:cNvSpPr/>
          <p:nvPr/>
        </p:nvSpPr>
        <p:spPr>
          <a:xfrm>
            <a:off x="2920168" y="330679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5" name="Ellipsi 64">
            <a:extLst>
              <a:ext uri="{FF2B5EF4-FFF2-40B4-BE49-F238E27FC236}">
                <a16:creationId xmlns:a16="http://schemas.microsoft.com/office/drawing/2014/main" id="{B51F7CEB-45A2-4FD8-B328-AF3292C5803A}"/>
              </a:ext>
            </a:extLst>
          </p:cNvPr>
          <p:cNvSpPr/>
          <p:nvPr/>
        </p:nvSpPr>
        <p:spPr>
          <a:xfrm>
            <a:off x="3094646" y="330679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6" name="Ellipsi 65">
            <a:extLst>
              <a:ext uri="{FF2B5EF4-FFF2-40B4-BE49-F238E27FC236}">
                <a16:creationId xmlns:a16="http://schemas.microsoft.com/office/drawing/2014/main" id="{DF13C393-0544-465D-A8F5-73F123F7661B}"/>
              </a:ext>
            </a:extLst>
          </p:cNvPr>
          <p:cNvSpPr/>
          <p:nvPr/>
        </p:nvSpPr>
        <p:spPr>
          <a:xfrm>
            <a:off x="3775770"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7" name="Ellipsi 66">
            <a:extLst>
              <a:ext uri="{FF2B5EF4-FFF2-40B4-BE49-F238E27FC236}">
                <a16:creationId xmlns:a16="http://schemas.microsoft.com/office/drawing/2014/main" id="{7B13F607-76D6-4ACF-AFCF-DE4685B4D2B1}"/>
              </a:ext>
            </a:extLst>
          </p:cNvPr>
          <p:cNvSpPr/>
          <p:nvPr/>
        </p:nvSpPr>
        <p:spPr>
          <a:xfrm>
            <a:off x="3950248"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8" name="Ellipsi 67">
            <a:extLst>
              <a:ext uri="{FF2B5EF4-FFF2-40B4-BE49-F238E27FC236}">
                <a16:creationId xmlns:a16="http://schemas.microsoft.com/office/drawing/2014/main" id="{467B1996-B84C-41EE-BB85-790A5B500A73}"/>
              </a:ext>
            </a:extLst>
          </p:cNvPr>
          <p:cNvSpPr/>
          <p:nvPr/>
        </p:nvSpPr>
        <p:spPr>
          <a:xfrm>
            <a:off x="4705605" y="3312482"/>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9" name="Ellipsi 68">
            <a:extLst>
              <a:ext uri="{FF2B5EF4-FFF2-40B4-BE49-F238E27FC236}">
                <a16:creationId xmlns:a16="http://schemas.microsoft.com/office/drawing/2014/main" id="{9D448FDB-F222-4E43-B409-9E2837A1D3F7}"/>
              </a:ext>
            </a:extLst>
          </p:cNvPr>
          <p:cNvSpPr/>
          <p:nvPr/>
        </p:nvSpPr>
        <p:spPr>
          <a:xfrm>
            <a:off x="4880083" y="3312482"/>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0" name="Ellipsi 69">
            <a:extLst>
              <a:ext uri="{FF2B5EF4-FFF2-40B4-BE49-F238E27FC236}">
                <a16:creationId xmlns:a16="http://schemas.microsoft.com/office/drawing/2014/main" id="{0ACBB2A5-EF0E-460F-9C2A-20208208C17D}"/>
              </a:ext>
            </a:extLst>
          </p:cNvPr>
          <p:cNvSpPr/>
          <p:nvPr/>
        </p:nvSpPr>
        <p:spPr>
          <a:xfrm>
            <a:off x="6257042" y="3305821"/>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1" name="Ellipsi 70">
            <a:extLst>
              <a:ext uri="{FF2B5EF4-FFF2-40B4-BE49-F238E27FC236}">
                <a16:creationId xmlns:a16="http://schemas.microsoft.com/office/drawing/2014/main" id="{4E90B7DB-3B56-48D0-8067-74E8993FCBA9}"/>
              </a:ext>
            </a:extLst>
          </p:cNvPr>
          <p:cNvSpPr/>
          <p:nvPr/>
        </p:nvSpPr>
        <p:spPr>
          <a:xfrm>
            <a:off x="6431520" y="3305821"/>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2" name="Ellipsi 71">
            <a:extLst>
              <a:ext uri="{FF2B5EF4-FFF2-40B4-BE49-F238E27FC236}">
                <a16:creationId xmlns:a16="http://schemas.microsoft.com/office/drawing/2014/main" id="{E3EA7A02-578A-4020-9A14-DB610699EF54}"/>
              </a:ext>
            </a:extLst>
          </p:cNvPr>
          <p:cNvSpPr/>
          <p:nvPr/>
        </p:nvSpPr>
        <p:spPr>
          <a:xfrm>
            <a:off x="7480065" y="331938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3" name="Ellipsi 72">
            <a:extLst>
              <a:ext uri="{FF2B5EF4-FFF2-40B4-BE49-F238E27FC236}">
                <a16:creationId xmlns:a16="http://schemas.microsoft.com/office/drawing/2014/main" id="{C8917BAB-10C5-49F0-A32B-8EC0CF5F268D}"/>
              </a:ext>
            </a:extLst>
          </p:cNvPr>
          <p:cNvSpPr/>
          <p:nvPr/>
        </p:nvSpPr>
        <p:spPr>
          <a:xfrm>
            <a:off x="7654543" y="331938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8" name="Ellipsi 57">
            <a:extLst>
              <a:ext uri="{FF2B5EF4-FFF2-40B4-BE49-F238E27FC236}">
                <a16:creationId xmlns:a16="http://schemas.microsoft.com/office/drawing/2014/main" id="{02F08316-B4F8-48DD-8746-8C2220698D80}"/>
              </a:ext>
            </a:extLst>
          </p:cNvPr>
          <p:cNvSpPr/>
          <p:nvPr/>
        </p:nvSpPr>
        <p:spPr>
          <a:xfrm>
            <a:off x="2007468"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4" name="Tekstiruutu 73">
            <a:extLst>
              <a:ext uri="{FF2B5EF4-FFF2-40B4-BE49-F238E27FC236}">
                <a16:creationId xmlns:a16="http://schemas.microsoft.com/office/drawing/2014/main" id="{1B2FC757-230E-4D59-BD3D-CDC69DB77EB2}"/>
              </a:ext>
            </a:extLst>
          </p:cNvPr>
          <p:cNvSpPr txBox="1"/>
          <p:nvPr/>
        </p:nvSpPr>
        <p:spPr>
          <a:xfrm>
            <a:off x="5222733" y="3407533"/>
            <a:ext cx="869081" cy="338554"/>
          </a:xfrm>
          <a:prstGeom prst="rect">
            <a:avLst/>
          </a:prstGeom>
          <a:noFill/>
        </p:spPr>
        <p:txBody>
          <a:bodyPr wrap="square" rtlCol="0">
            <a:spAutoFit/>
          </a:bodyPr>
          <a:lstStyle/>
          <a:p>
            <a:r>
              <a:rPr lang="sv-SE" sz="800" dirty="0"/>
              <a:t>Omsorgs-arbete</a:t>
            </a:r>
          </a:p>
        </p:txBody>
      </p:sp>
      <p:sp>
        <p:nvSpPr>
          <p:cNvPr id="75" name="Ellipsi 74">
            <a:extLst>
              <a:ext uri="{FF2B5EF4-FFF2-40B4-BE49-F238E27FC236}">
                <a16:creationId xmlns:a16="http://schemas.microsoft.com/office/drawing/2014/main" id="{02DDB87E-7E4B-4855-A7E1-02FECAB683D9}"/>
              </a:ext>
            </a:extLst>
          </p:cNvPr>
          <p:cNvSpPr/>
          <p:nvPr/>
        </p:nvSpPr>
        <p:spPr>
          <a:xfrm>
            <a:off x="5592598" y="3319981"/>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484862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E3A5D8C-5DF1-4F94-8B31-C1ECD2C61876}"/>
              </a:ext>
            </a:extLst>
          </p:cNvPr>
          <p:cNvSpPr>
            <a:spLocks noGrp="1"/>
          </p:cNvSpPr>
          <p:nvPr>
            <p:ph type="title"/>
          </p:nvPr>
        </p:nvSpPr>
        <p:spPr/>
        <p:txBody>
          <a:bodyPr/>
          <a:lstStyle/>
          <a:p>
            <a:r>
              <a:rPr lang="sv-SE"/>
              <a:t>Kyrkans och församlingarnas roll i välfärdsområdena </a:t>
            </a:r>
          </a:p>
        </p:txBody>
      </p:sp>
      <p:sp>
        <p:nvSpPr>
          <p:cNvPr id="4" name="Sisällön paikkamerkki 3">
            <a:extLst>
              <a:ext uri="{FF2B5EF4-FFF2-40B4-BE49-F238E27FC236}">
                <a16:creationId xmlns:a16="http://schemas.microsoft.com/office/drawing/2014/main" id="{D7E52E87-84F8-4FD0-895D-0D1591AFAD58}"/>
              </a:ext>
            </a:extLst>
          </p:cNvPr>
          <p:cNvSpPr>
            <a:spLocks noGrp="1"/>
          </p:cNvSpPr>
          <p:nvPr>
            <p:ph sz="quarter" idx="10"/>
          </p:nvPr>
        </p:nvSpPr>
        <p:spPr/>
        <p:txBody>
          <a:bodyPr/>
          <a:lstStyle/>
          <a:p>
            <a:pPr marL="457200" indent="-457200">
              <a:buAutoNum type="arabicParenR"/>
            </a:pPr>
            <a:r>
              <a:rPr lang="sv-SE" dirty="0"/>
              <a:t>Främja välfärden utifrån den egna värdegrunden</a:t>
            </a:r>
          </a:p>
          <a:p>
            <a:pPr marL="457200" indent="-457200">
              <a:buAutoNum type="arabicParenR"/>
            </a:pPr>
            <a:r>
              <a:rPr lang="sv-SE" dirty="0"/>
              <a:t>Producera tjänster </a:t>
            </a:r>
          </a:p>
          <a:p>
            <a:pPr marL="342900" indent="-342900">
              <a:buFont typeface="Wingdings" panose="05000000000000000000" pitchFamily="2" charset="2"/>
              <a:buChar char="Ø"/>
            </a:pPr>
            <a:r>
              <a:rPr lang="sv-SE" dirty="0"/>
              <a:t>Avtal med välfärdsområdena</a:t>
            </a:r>
          </a:p>
          <a:p>
            <a:r>
              <a:rPr lang="sv-SE" dirty="0"/>
              <a:t>3) Partnerskap </a:t>
            </a:r>
          </a:p>
          <a:p>
            <a:pPr marL="342900" indent="-342900">
              <a:buFont typeface="Wingdings" panose="05000000000000000000" pitchFamily="2" charset="2"/>
              <a:buChar char="Ø"/>
            </a:pPr>
            <a:r>
              <a:rPr lang="sv-SE" dirty="0"/>
              <a:t>Kan bygga på avtal</a:t>
            </a:r>
          </a:p>
          <a:p>
            <a:r>
              <a:rPr lang="sv-SE" dirty="0"/>
              <a:t>4) Delta i den fortsatta beredningen av social- och hälsovårdsreformen</a:t>
            </a:r>
          </a:p>
        </p:txBody>
      </p:sp>
      <p:sp>
        <p:nvSpPr>
          <p:cNvPr id="2" name="Dian numeron paikkamerkki 1">
            <a:extLst>
              <a:ext uri="{FF2B5EF4-FFF2-40B4-BE49-F238E27FC236}">
                <a16:creationId xmlns:a16="http://schemas.microsoft.com/office/drawing/2014/main" id="{04E4E49D-FC63-470A-B238-DAA8D3407EE1}"/>
              </a:ext>
            </a:extLst>
          </p:cNvPr>
          <p:cNvSpPr>
            <a:spLocks noGrp="1"/>
          </p:cNvSpPr>
          <p:nvPr>
            <p:ph type="sldNum" sz="quarter" idx="11"/>
          </p:nvPr>
        </p:nvSpPr>
        <p:spPr/>
        <p:txBody>
          <a:bodyPr/>
          <a:lstStyle/>
          <a:p>
            <a:fld id="{C29EF439-236C-4141-A531-FE6D3DEC0875}" type="slidenum">
              <a:rPr lang="fi-FI" smtClean="0"/>
              <a:pPr/>
              <a:t>13</a:t>
            </a:fld>
            <a:endParaRPr lang="fi-FI"/>
          </a:p>
        </p:txBody>
      </p:sp>
    </p:spTree>
    <p:extLst>
      <p:ext uri="{BB962C8B-B14F-4D97-AF65-F5344CB8AC3E}">
        <p14:creationId xmlns:p14="http://schemas.microsoft.com/office/powerpoint/2010/main" val="1890134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5C1E042-857E-4246-A989-25B138F2A903}"/>
              </a:ext>
            </a:extLst>
          </p:cNvPr>
          <p:cNvSpPr>
            <a:spLocks noGrp="1"/>
          </p:cNvSpPr>
          <p:nvPr>
            <p:ph type="title"/>
          </p:nvPr>
        </p:nvSpPr>
        <p:spPr/>
        <p:txBody>
          <a:bodyPr/>
          <a:lstStyle/>
          <a:p>
            <a:r>
              <a:rPr lang="sv-SE"/>
              <a:t>Församlingarna har en roll som tjänsteproducent inom välfärdsområdet</a:t>
            </a:r>
          </a:p>
        </p:txBody>
      </p:sp>
      <p:sp>
        <p:nvSpPr>
          <p:cNvPr id="2" name="Dian numeron paikkamerkki 1">
            <a:extLst>
              <a:ext uri="{FF2B5EF4-FFF2-40B4-BE49-F238E27FC236}">
                <a16:creationId xmlns:a16="http://schemas.microsoft.com/office/drawing/2014/main" id="{5C943271-C50F-4CFE-83D3-8B69A8A64156}"/>
              </a:ext>
            </a:extLst>
          </p:cNvPr>
          <p:cNvSpPr>
            <a:spLocks noGrp="1"/>
          </p:cNvSpPr>
          <p:nvPr>
            <p:ph type="sldNum" sz="quarter" idx="11"/>
          </p:nvPr>
        </p:nvSpPr>
        <p:spPr/>
        <p:txBody>
          <a:bodyPr/>
          <a:lstStyle/>
          <a:p>
            <a:fld id="{C29EF439-236C-4141-A531-FE6D3DEC0875}" type="slidenum">
              <a:rPr lang="fi-FI" smtClean="0"/>
              <a:pPr/>
              <a:t>14</a:t>
            </a:fld>
            <a:endParaRPr lang="fi-FI"/>
          </a:p>
        </p:txBody>
      </p:sp>
      <p:sp>
        <p:nvSpPr>
          <p:cNvPr id="4" name="Sisällön paikkamerkki 3">
            <a:extLst>
              <a:ext uri="{FF2B5EF4-FFF2-40B4-BE49-F238E27FC236}">
                <a16:creationId xmlns:a16="http://schemas.microsoft.com/office/drawing/2014/main" id="{B1E75348-F161-4186-9DD5-6FF2B8C05395}"/>
              </a:ext>
            </a:extLst>
          </p:cNvPr>
          <p:cNvSpPr>
            <a:spLocks noGrp="1"/>
          </p:cNvSpPr>
          <p:nvPr>
            <p:ph type="body" sz="quarter" idx="12"/>
          </p:nvPr>
        </p:nvSpPr>
        <p:spPr/>
        <p:txBody>
          <a:bodyPr>
            <a:normAutofit fontScale="85000" lnSpcReduction="20000"/>
          </a:bodyPr>
          <a:lstStyle/>
          <a:p>
            <a:r>
              <a:rPr lang="sv-SE" sz="1900" dirty="0">
                <a:latin typeface="Calibri" panose="020F0502020204030204" pitchFamily="34" charset="0"/>
                <a:ea typeface="Calibri" panose="020F0502020204030204" pitchFamily="34" charset="0"/>
                <a:cs typeface="Times New Roman" panose="02020603050405020304" pitchFamily="18" charset="0"/>
              </a:rPr>
              <a:t>Enligt lagen om välfärdsområden kan välfärdsområdet producera tjänsterna själv, i samarbete med andra välfärdsområden eller </a:t>
            </a:r>
            <a:r>
              <a:rPr lang="sv-SE" sz="1900" u="sng" dirty="0">
                <a:latin typeface="Calibri" panose="020F0502020204030204" pitchFamily="34" charset="0"/>
                <a:ea typeface="Calibri" panose="020F0502020204030204" pitchFamily="34" charset="0"/>
                <a:cs typeface="Times New Roman" panose="02020603050405020304" pitchFamily="18" charset="0"/>
              </a:rPr>
              <a:t>enligt avtal</a:t>
            </a:r>
            <a:r>
              <a:rPr lang="sv-SE" sz="1900" dirty="0">
                <a:latin typeface="Calibri" panose="020F0502020204030204" pitchFamily="34" charset="0"/>
                <a:ea typeface="Calibri" panose="020F0502020204030204" pitchFamily="34" charset="0"/>
                <a:cs typeface="Times New Roman" panose="02020603050405020304" pitchFamily="18" charset="0"/>
              </a:rPr>
              <a:t> skaffa dem av andra tjänsteproducenter. </a:t>
            </a:r>
          </a:p>
          <a:p>
            <a:pPr>
              <a:buFont typeface="Wingdings" panose="05000000000000000000" pitchFamily="2" charset="2"/>
              <a:buChar char="Ø"/>
            </a:pPr>
            <a:r>
              <a:rPr lang="sv-SE" sz="1900" dirty="0">
                <a:latin typeface="Calibri" panose="020F0502020204030204" pitchFamily="34" charset="0"/>
                <a:cs typeface="Times New Roman" panose="02020603050405020304" pitchFamily="18" charset="0"/>
              </a:rPr>
              <a:t>Församlingarna har för närvarande avtal särskilt om familjerådgivning</a:t>
            </a:r>
          </a:p>
          <a:p>
            <a:pPr>
              <a:buFont typeface="Wingdings" panose="05000000000000000000" pitchFamily="2" charset="2"/>
              <a:buChar char="Ø"/>
            </a:pPr>
            <a:r>
              <a:rPr lang="sv-SE" sz="1900" dirty="0">
                <a:latin typeface="Calibri" panose="020F0502020204030204" pitchFamily="34" charset="0"/>
                <a:ea typeface="Calibri" panose="020F0502020204030204" pitchFamily="34" charset="0"/>
                <a:cs typeface="Times New Roman" panose="02020603050405020304" pitchFamily="18" charset="0"/>
              </a:rPr>
              <a:t>Kommunen ska senast 28.2.2022 göra en utredning om de avtal som överförs till välfärdsområdet. </a:t>
            </a:r>
          </a:p>
          <a:p>
            <a:pPr>
              <a:buFont typeface="Wingdings" panose="05000000000000000000" pitchFamily="2" charset="2"/>
              <a:buChar char="Ø"/>
            </a:pPr>
            <a:endParaRPr lang="fi-FI" sz="1800" dirty="0">
              <a:latin typeface="Calibri" panose="020F0502020204030204" pitchFamily="34" charset="0"/>
              <a:cs typeface="Times New Roman" panose="02020603050405020304" pitchFamily="18" charset="0"/>
            </a:endParaRPr>
          </a:p>
          <a:p>
            <a:pPr marL="0" indent="0">
              <a:buNone/>
            </a:pPr>
            <a:r>
              <a:rPr lang="sv-SE" sz="1800" dirty="0">
                <a:latin typeface="Calibri" panose="020F0502020204030204" pitchFamily="34" charset="0"/>
                <a:cs typeface="Times New Roman" panose="02020603050405020304" pitchFamily="18" charset="0"/>
              </a:rPr>
              <a:t> </a:t>
            </a:r>
          </a:p>
        </p:txBody>
      </p:sp>
      <p:sp>
        <p:nvSpPr>
          <p:cNvPr id="5" name="Tekstin paikkamerkki 4">
            <a:extLst>
              <a:ext uri="{FF2B5EF4-FFF2-40B4-BE49-F238E27FC236}">
                <a16:creationId xmlns:a16="http://schemas.microsoft.com/office/drawing/2014/main" id="{DDA9F7AD-31A9-48EB-BF0D-C94D680A2413}"/>
              </a:ext>
            </a:extLst>
          </p:cNvPr>
          <p:cNvSpPr>
            <a:spLocks noGrp="1"/>
          </p:cNvSpPr>
          <p:nvPr>
            <p:ph type="body" sz="quarter" idx="13"/>
          </p:nvPr>
        </p:nvSpPr>
        <p:spPr/>
        <p:txBody>
          <a:bodyPr>
            <a:normAutofit fontScale="85000" lnSpcReduction="20000"/>
          </a:bodyPr>
          <a:lstStyle/>
          <a:p>
            <a:r>
              <a:rPr lang="sv-SE" sz="1800" dirty="0">
                <a:latin typeface="Calibri" panose="020F0502020204030204" pitchFamily="34" charset="0"/>
                <a:ea typeface="Calibri" panose="020F0502020204030204" pitchFamily="34" charset="0"/>
                <a:cs typeface="Times New Roman" panose="02020603050405020304" pitchFamily="18" charset="0"/>
              </a:rPr>
              <a:t>I princip överförs de gällande avtalen som sådana till välfärdsområdena.</a:t>
            </a:r>
          </a:p>
          <a:p>
            <a:pPr>
              <a:buFont typeface="Wingdings" panose="05000000000000000000" pitchFamily="2" charset="2"/>
              <a:buChar char="Ø"/>
            </a:pPr>
            <a:r>
              <a:rPr lang="sv-SE" sz="1800" dirty="0">
                <a:latin typeface="Calibri" panose="020F0502020204030204" pitchFamily="34" charset="0"/>
                <a:ea typeface="Calibri" panose="020F0502020204030204" pitchFamily="34" charset="0"/>
                <a:cs typeface="Times New Roman" panose="02020603050405020304" pitchFamily="18" charset="0"/>
              </a:rPr>
              <a:t>Om avtalet är tidsbegränsat och upphör före 1.1.2023, ska det förnyas om man vill fortsätta samarbetet utan avbrott.</a:t>
            </a:r>
          </a:p>
          <a:p>
            <a:r>
              <a:rPr lang="sv-SE" sz="1800" dirty="0">
                <a:latin typeface="Calibri" panose="020F0502020204030204" pitchFamily="34" charset="0"/>
                <a:ea typeface="Calibri" panose="020F0502020204030204" pitchFamily="34" charset="0"/>
                <a:cs typeface="Times New Roman" panose="02020603050405020304" pitchFamily="18" charset="0"/>
              </a:rPr>
              <a:t>Granskningen av områdenas egna avtal ska inledas så snart som möjligt. </a:t>
            </a:r>
          </a:p>
          <a:p>
            <a:pPr>
              <a:buFont typeface="Wingdings" panose="05000000000000000000" pitchFamily="2" charset="2"/>
              <a:buChar char="Ø"/>
            </a:pPr>
            <a:r>
              <a:rPr lang="sv-SE" sz="1800" dirty="0">
                <a:latin typeface="Calibri" panose="020F0502020204030204" pitchFamily="34" charset="0"/>
                <a:ea typeface="Calibri" panose="020F0502020204030204" pitchFamily="34" charset="0"/>
                <a:cs typeface="Times New Roman" panose="02020603050405020304" pitchFamily="18" charset="0"/>
              </a:rPr>
              <a:t>T. ex. i fråga om avtal om familjerådgivning ska bl.a. frågan om den personuppgiftsansvarige utredas. Man bör också se till att de särskilda bestämmelserna om sekretessplikt i kyrkolagen har beaktats i avtalen. </a:t>
            </a:r>
          </a:p>
          <a:p>
            <a:pPr marL="0" indent="0">
              <a:buNone/>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426827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AEB9BE-3508-493B-A5AA-C9BCAFCEECB9}"/>
              </a:ext>
            </a:extLst>
          </p:cNvPr>
          <p:cNvSpPr>
            <a:spLocks noGrp="1"/>
          </p:cNvSpPr>
          <p:nvPr>
            <p:ph type="title"/>
          </p:nvPr>
        </p:nvSpPr>
        <p:spPr/>
        <p:txBody>
          <a:bodyPr/>
          <a:lstStyle/>
          <a:p>
            <a:r>
              <a:rPr lang="sv-SE" dirty="0"/>
              <a:t>Diakoniarbetet/skydd i sista hand</a:t>
            </a:r>
          </a:p>
        </p:txBody>
      </p:sp>
      <p:sp>
        <p:nvSpPr>
          <p:cNvPr id="4" name="Dian numeron paikkamerkki 3">
            <a:extLst>
              <a:ext uri="{FF2B5EF4-FFF2-40B4-BE49-F238E27FC236}">
                <a16:creationId xmlns:a16="http://schemas.microsoft.com/office/drawing/2014/main" id="{428BE148-3AC4-4EFD-A83D-8B6E8E118109}"/>
              </a:ext>
            </a:extLst>
          </p:cNvPr>
          <p:cNvSpPr>
            <a:spLocks noGrp="1"/>
          </p:cNvSpPr>
          <p:nvPr>
            <p:ph type="sldNum" sz="quarter" idx="11"/>
          </p:nvPr>
        </p:nvSpPr>
        <p:spPr/>
        <p:txBody>
          <a:bodyPr/>
          <a:lstStyle/>
          <a:p>
            <a:fld id="{C29EF439-236C-4141-A531-FE6D3DEC0875}" type="slidenum">
              <a:rPr lang="fi-FI" smtClean="0"/>
              <a:pPr/>
              <a:t>15</a:t>
            </a:fld>
            <a:endParaRPr lang="fi-FI"/>
          </a:p>
        </p:txBody>
      </p:sp>
      <p:sp>
        <p:nvSpPr>
          <p:cNvPr id="5" name="Tekstin paikkamerkki 4">
            <a:extLst>
              <a:ext uri="{FF2B5EF4-FFF2-40B4-BE49-F238E27FC236}">
                <a16:creationId xmlns:a16="http://schemas.microsoft.com/office/drawing/2014/main" id="{559D5155-6F30-4D65-9B2D-86B57D15F170}"/>
              </a:ext>
            </a:extLst>
          </p:cNvPr>
          <p:cNvSpPr>
            <a:spLocks noGrp="1"/>
          </p:cNvSpPr>
          <p:nvPr>
            <p:ph type="body" sz="quarter" idx="12"/>
          </p:nvPr>
        </p:nvSpPr>
        <p:spPr/>
        <p:txBody>
          <a:bodyPr>
            <a:normAutofit fontScale="85000" lnSpcReduction="20000"/>
          </a:bodyPr>
          <a:lstStyle/>
          <a:p>
            <a:pPr marL="285750" indent="-285750">
              <a:buFont typeface="Arial" panose="020B0604020202020204" pitchFamily="34" charset="0"/>
              <a:buChar char="•"/>
            </a:pPr>
            <a:r>
              <a:rPr lang="sv-SE" sz="2400" dirty="0">
                <a:latin typeface="Calibri" panose="020F0502020204030204" pitchFamily="34" charset="0"/>
                <a:ea typeface="Calibri" panose="020F0502020204030204" pitchFamily="34" charset="0"/>
              </a:rPr>
              <a:t>Främja hälsa och välfärd som kommunens partner samt vid social- och hälsocentralerna i välfärdsområdet </a:t>
            </a:r>
          </a:p>
          <a:p>
            <a:pPr marL="285750" indent="-285750">
              <a:buFont typeface="Wingdings" panose="05000000000000000000" pitchFamily="2" charset="2"/>
              <a:buChar char="Ø"/>
            </a:pPr>
            <a:r>
              <a:rPr lang="sv-SE" sz="2400" dirty="0">
                <a:latin typeface="Calibri" panose="020F0502020204030204" pitchFamily="34" charset="0"/>
                <a:ea typeface="Calibri" panose="020F0502020204030204" pitchFamily="34" charset="0"/>
              </a:rPr>
              <a:t>Servicehandledning, kartläggning av servicebehovet samt </a:t>
            </a:r>
            <a:r>
              <a:rPr lang="sv-SE" sz="2400" dirty="0" err="1">
                <a:latin typeface="Calibri" panose="020F0502020204030204" pitchFamily="34" charset="0"/>
                <a:ea typeface="Calibri" panose="020F0502020204030204" pitchFamily="34" charset="0"/>
              </a:rPr>
              <a:t>helhetsbetonat</a:t>
            </a:r>
            <a:r>
              <a:rPr lang="sv-SE" sz="2400" dirty="0">
                <a:latin typeface="Calibri" panose="020F0502020204030204" pitchFamily="34" charset="0"/>
                <a:ea typeface="Calibri" panose="020F0502020204030204" pitchFamily="34" charset="0"/>
              </a:rPr>
              <a:t> stöd till kunderna</a:t>
            </a:r>
          </a:p>
          <a:p>
            <a:pPr marL="285750" indent="-285750">
              <a:buFont typeface="Wingdings" panose="05000000000000000000" pitchFamily="2" charset="2"/>
              <a:buChar char="Ø"/>
            </a:pPr>
            <a:r>
              <a:rPr lang="sv-SE" sz="2400" dirty="0">
                <a:latin typeface="Calibri" panose="020F0502020204030204" pitchFamily="34" charset="0"/>
                <a:ea typeface="Calibri" panose="020F0502020204030204" pitchFamily="34" charset="0"/>
              </a:rPr>
              <a:t>Diakonins styrka i kundorienteringen –  stöd för människor i sista hand.</a:t>
            </a:r>
          </a:p>
          <a:p>
            <a:endParaRPr lang="fi-FI" dirty="0"/>
          </a:p>
        </p:txBody>
      </p:sp>
      <p:sp>
        <p:nvSpPr>
          <p:cNvPr id="6" name="Tekstin paikkamerkki 5">
            <a:extLst>
              <a:ext uri="{FF2B5EF4-FFF2-40B4-BE49-F238E27FC236}">
                <a16:creationId xmlns:a16="http://schemas.microsoft.com/office/drawing/2014/main" id="{BED8DFC2-70D7-4A33-8C32-825754B3BD8D}"/>
              </a:ext>
            </a:extLst>
          </p:cNvPr>
          <p:cNvSpPr>
            <a:spLocks noGrp="1"/>
          </p:cNvSpPr>
          <p:nvPr>
            <p:ph type="body" sz="quarter" idx="13"/>
          </p:nvPr>
        </p:nvSpPr>
        <p:spPr/>
        <p:txBody>
          <a:bodyPr>
            <a:normAutofit fontScale="47500" lnSpcReduction="20000"/>
          </a:bodyPr>
          <a:lstStyle/>
          <a:p>
            <a:r>
              <a:rPr lang="sv-SE" sz="2500" dirty="0"/>
              <a:t>1300 yrkesutbildade personer inom social- och hälsovård runtom i landet</a:t>
            </a:r>
          </a:p>
          <a:p>
            <a:r>
              <a:rPr lang="sv-SE" sz="2500" dirty="0"/>
              <a:t>intensivt samarbete med social- och hälsovårdsmyndigheter och organisationer</a:t>
            </a:r>
          </a:p>
          <a:p>
            <a:r>
              <a:rPr lang="sv-SE" sz="2500" dirty="0"/>
              <a:t>stärka delaktigheten och lindra ensamhet</a:t>
            </a:r>
          </a:p>
          <a:p>
            <a:r>
              <a:rPr lang="sv-SE" sz="2500" dirty="0"/>
              <a:t>stöder och hjälper i vardagliga kriser </a:t>
            </a:r>
            <a:r>
              <a:rPr lang="sv-SE" sz="2500" dirty="0">
                <a:latin typeface="Calibri" panose="020F0502020204030204" pitchFamily="34" charset="0"/>
                <a:ea typeface="Calibri" panose="020F0502020204030204" pitchFamily="34" charset="0"/>
              </a:rPr>
              <a:t>och</a:t>
            </a:r>
            <a:r>
              <a:rPr lang="sv-SE" sz="2500" dirty="0"/>
              <a:t> rehabiliteringsprocesser </a:t>
            </a:r>
          </a:p>
          <a:p>
            <a:r>
              <a:rPr lang="sv-SE" sz="2500" dirty="0"/>
              <a:t>individuella möten och gruppverksamhet av många olika slag</a:t>
            </a:r>
          </a:p>
          <a:p>
            <a:r>
              <a:rPr lang="sv-SE" sz="2500" dirty="0"/>
              <a:t>påverka orsakerna till hjälpbehovet genom lokalt och nationellt samarbete </a:t>
            </a:r>
          </a:p>
          <a:p>
            <a:r>
              <a:rPr lang="sv-SE" sz="2500" dirty="0"/>
              <a:t>är avsett för alla invånare i kommunen</a:t>
            </a:r>
          </a:p>
          <a:p>
            <a:r>
              <a:rPr lang="sv-SE" sz="2500" dirty="0"/>
              <a:t>genomförs vid mottagningar, hembesök och inrättningar, såsom vårdinrättningar och fängelser.</a:t>
            </a:r>
          </a:p>
          <a:p>
            <a:endParaRPr lang="fi-FI" dirty="0"/>
          </a:p>
        </p:txBody>
      </p:sp>
    </p:spTree>
    <p:extLst>
      <p:ext uri="{BB962C8B-B14F-4D97-AF65-F5344CB8AC3E}">
        <p14:creationId xmlns:p14="http://schemas.microsoft.com/office/powerpoint/2010/main" val="91288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FE3C2C-CE62-4390-A3D3-D12BF2D2CBB1}"/>
              </a:ext>
            </a:extLst>
          </p:cNvPr>
          <p:cNvSpPr>
            <a:spLocks noGrp="1"/>
          </p:cNvSpPr>
          <p:nvPr>
            <p:ph type="title"/>
          </p:nvPr>
        </p:nvSpPr>
        <p:spPr/>
        <p:txBody>
          <a:bodyPr/>
          <a:lstStyle/>
          <a:p>
            <a:r>
              <a:rPr lang="sv-SE"/>
              <a:t>Partnerskapsbaserat samarbete - familjearbete</a:t>
            </a:r>
          </a:p>
        </p:txBody>
      </p:sp>
      <p:sp>
        <p:nvSpPr>
          <p:cNvPr id="4" name="Dian numeron paikkamerkki 3">
            <a:extLst>
              <a:ext uri="{FF2B5EF4-FFF2-40B4-BE49-F238E27FC236}">
                <a16:creationId xmlns:a16="http://schemas.microsoft.com/office/drawing/2014/main" id="{3138CC95-774E-472A-8BC0-AD20F297152F}"/>
              </a:ext>
            </a:extLst>
          </p:cNvPr>
          <p:cNvSpPr>
            <a:spLocks noGrp="1"/>
          </p:cNvSpPr>
          <p:nvPr>
            <p:ph type="sldNum" sz="quarter" idx="11"/>
          </p:nvPr>
        </p:nvSpPr>
        <p:spPr/>
        <p:txBody>
          <a:bodyPr/>
          <a:lstStyle/>
          <a:p>
            <a:fld id="{C29EF439-236C-4141-A531-FE6D3DEC0875}" type="slidenum">
              <a:rPr lang="fi-FI" smtClean="0"/>
              <a:pPr/>
              <a:t>16</a:t>
            </a:fld>
            <a:endParaRPr lang="fi-FI"/>
          </a:p>
        </p:txBody>
      </p:sp>
      <p:sp>
        <p:nvSpPr>
          <p:cNvPr id="3" name="Sisällön paikkamerkki 2">
            <a:extLst>
              <a:ext uri="{FF2B5EF4-FFF2-40B4-BE49-F238E27FC236}">
                <a16:creationId xmlns:a16="http://schemas.microsoft.com/office/drawing/2014/main" id="{15F6BADD-6419-490B-88F2-8BDE03244852}"/>
              </a:ext>
            </a:extLst>
          </p:cNvPr>
          <p:cNvSpPr>
            <a:spLocks noGrp="1"/>
          </p:cNvSpPr>
          <p:nvPr>
            <p:ph type="body" sz="quarter" idx="12"/>
          </p:nvPr>
        </p:nvSpPr>
        <p:spPr/>
        <p:txBody>
          <a:bodyPr>
            <a:normAutofit fontScale="77500" lnSpcReduction="20000"/>
          </a:bodyPr>
          <a:lstStyle/>
          <a:p>
            <a:r>
              <a:rPr lang="sv-SE" sz="2400" dirty="0">
                <a:latin typeface="Martti" panose="02000000000000000000"/>
                <a:ea typeface="Calibri" panose="020F0502020204030204" pitchFamily="34" charset="0"/>
                <a:cs typeface="Times New Roman" panose="02020603050405020304" pitchFamily="18" charset="0"/>
              </a:rPr>
              <a:t>Familjecentret är ett servicenätverk som främjar barnens, de ungas och familjernas välfärd och hälsa och som också inbegriper tidigt stöd, vård och rehabilitering. </a:t>
            </a:r>
            <a:r>
              <a:rPr lang="sv-SE" sz="2400" b="1" dirty="0">
                <a:latin typeface="Martti" panose="02000000000000000000"/>
                <a:ea typeface="Calibri" panose="020F0502020204030204" pitchFamily="34" charset="0"/>
                <a:cs typeface="Times New Roman" panose="02020603050405020304" pitchFamily="18" charset="0"/>
              </a:rPr>
              <a:t>Mötesplatserna</a:t>
            </a:r>
            <a:r>
              <a:rPr lang="sv-SE" sz="2400" dirty="0">
                <a:latin typeface="Martti" panose="02000000000000000000"/>
                <a:ea typeface="Calibri" panose="020F0502020204030204" pitchFamily="34" charset="0"/>
                <a:cs typeface="Times New Roman" panose="02020603050405020304" pitchFamily="18" charset="0"/>
              </a:rPr>
              <a:t> är en del familjecenterverksamheten. </a:t>
            </a:r>
          </a:p>
          <a:p>
            <a:r>
              <a:rPr lang="sv-SE" sz="2400" dirty="0">
                <a:latin typeface="Martti" panose="02000000000000000000"/>
                <a:ea typeface="Calibri" panose="020F0502020204030204" pitchFamily="34" charset="0"/>
                <a:cs typeface="Times New Roman" panose="02020603050405020304" pitchFamily="18" charset="0"/>
              </a:rPr>
              <a:t>När det gäller social- och hälsovård för barnfamiljer är familjecentren en del av social- och hälsocentralen.</a:t>
            </a:r>
          </a:p>
          <a:p>
            <a:pPr marL="0" indent="0">
              <a:buNone/>
            </a:pPr>
            <a:endParaRPr lang="fi-FI" dirty="0"/>
          </a:p>
        </p:txBody>
      </p:sp>
      <p:sp>
        <p:nvSpPr>
          <p:cNvPr id="9" name="Tekstin paikkamerkki 8">
            <a:extLst>
              <a:ext uri="{FF2B5EF4-FFF2-40B4-BE49-F238E27FC236}">
                <a16:creationId xmlns:a16="http://schemas.microsoft.com/office/drawing/2014/main" id="{F111A33F-8F26-4689-9D0B-05EADE925510}"/>
              </a:ext>
            </a:extLst>
          </p:cNvPr>
          <p:cNvSpPr>
            <a:spLocks noGrp="1"/>
          </p:cNvSpPr>
          <p:nvPr>
            <p:ph type="body" sz="quarter" idx="13"/>
          </p:nvPr>
        </p:nvSpPr>
        <p:spPr/>
        <p:txBody>
          <a:bodyPr>
            <a:normAutofit fontScale="55000" lnSpcReduction="20000"/>
          </a:bodyPr>
          <a:lstStyle/>
          <a:p>
            <a:r>
              <a:rPr lang="sv-SE" dirty="0"/>
              <a:t>I lagen om välfärdsområdena identifieras församlingarna som en central samarbetspartner för familjecentren</a:t>
            </a:r>
          </a:p>
          <a:p>
            <a:r>
              <a:rPr lang="sv-SE" dirty="0"/>
              <a:t>Välfärdsområdena kan ingå ett s.k. nätverks -/partnerskapsavtal med regionens familjecenteraktörer</a:t>
            </a:r>
          </a:p>
          <a:p>
            <a:pPr>
              <a:buFont typeface="Wingdings" panose="05000000000000000000" pitchFamily="2" charset="2"/>
              <a:buChar char="Ø"/>
            </a:pPr>
            <a:r>
              <a:rPr kumimoji="0" lang="sv-SE" sz="2400" b="0" i="0" u="none" strike="noStrike" cap="none" normalizeH="0" baseline="0" noProof="0" dirty="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rPr>
              <a:t>Institutet för hälsa och välfärd ger separata anvisningar om processen under våren 2022</a:t>
            </a:r>
          </a:p>
          <a:p>
            <a:pPr>
              <a:buFont typeface="Wingdings" panose="05000000000000000000" pitchFamily="2" charset="2"/>
              <a:buChar char="Ø"/>
            </a:pPr>
            <a:r>
              <a:rPr kumimoji="0" lang="sv-SE" sz="2400" b="0" i="0" u="none" strike="noStrike" cap="none" normalizeH="0" baseline="0" noProof="0" dirty="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rPr>
              <a:t>Ta reda på vilka församlingar som hör till ditt område för främjande av hälsa och välfärd, är församlingarna med i avtalet? </a:t>
            </a:r>
          </a:p>
          <a:p>
            <a:pPr marL="342900" marR="0" lvl="0" indent="-34290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sv-SE" sz="2400" b="0" i="0" u="none" strike="noStrike" cap="none" normalizeH="0" baseline="0" noProof="0" dirty="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rPr>
              <a:t>Var aktiva i förhållande till aktörerna inom ert eget område för främjande av hälsa och välfärd och visa intresse för att komma med i avtalet</a:t>
            </a:r>
          </a:p>
          <a:p>
            <a:endParaRPr lang="fi-FI" dirty="0"/>
          </a:p>
        </p:txBody>
      </p:sp>
    </p:spTree>
    <p:extLst>
      <p:ext uri="{BB962C8B-B14F-4D97-AF65-F5344CB8AC3E}">
        <p14:creationId xmlns:p14="http://schemas.microsoft.com/office/powerpoint/2010/main" val="1219943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D2B8DF-0E6C-410D-8B27-E1030C2B1317}"/>
              </a:ext>
            </a:extLst>
          </p:cNvPr>
          <p:cNvSpPr>
            <a:spLocks noGrp="1"/>
          </p:cNvSpPr>
          <p:nvPr>
            <p:ph type="title"/>
          </p:nvPr>
        </p:nvSpPr>
        <p:spPr/>
        <p:txBody>
          <a:bodyPr/>
          <a:lstStyle/>
          <a:p>
            <a:r>
              <a:rPr lang="sv-SE"/>
              <a:t>Partnerskapsbaserat samarbete - sjukhusarbetet</a:t>
            </a:r>
          </a:p>
        </p:txBody>
      </p:sp>
      <p:sp>
        <p:nvSpPr>
          <p:cNvPr id="3" name="Dian numeron paikkamerkki 2">
            <a:extLst>
              <a:ext uri="{FF2B5EF4-FFF2-40B4-BE49-F238E27FC236}">
                <a16:creationId xmlns:a16="http://schemas.microsoft.com/office/drawing/2014/main" id="{AC1B49B0-DAA6-44AE-8258-323332165928}"/>
              </a:ext>
            </a:extLst>
          </p:cNvPr>
          <p:cNvSpPr>
            <a:spLocks noGrp="1"/>
          </p:cNvSpPr>
          <p:nvPr>
            <p:ph type="sldNum" sz="quarter" idx="11"/>
          </p:nvPr>
        </p:nvSpPr>
        <p:spPr/>
        <p:txBody>
          <a:bodyPr/>
          <a:lstStyle/>
          <a:p>
            <a:fld id="{C29EF439-236C-4141-A531-FE6D3DEC0875}" type="slidenum">
              <a:rPr lang="fi-FI" smtClean="0"/>
              <a:pPr/>
              <a:t>17</a:t>
            </a:fld>
            <a:endParaRPr lang="fi-FI"/>
          </a:p>
        </p:txBody>
      </p:sp>
      <p:sp>
        <p:nvSpPr>
          <p:cNvPr id="4" name="Tekstin paikkamerkki 3">
            <a:extLst>
              <a:ext uri="{FF2B5EF4-FFF2-40B4-BE49-F238E27FC236}">
                <a16:creationId xmlns:a16="http://schemas.microsoft.com/office/drawing/2014/main" id="{8ACC9D67-A158-4B0F-8E35-3F23B2E4ED38}"/>
              </a:ext>
            </a:extLst>
          </p:cNvPr>
          <p:cNvSpPr>
            <a:spLocks noGrp="1"/>
          </p:cNvSpPr>
          <p:nvPr>
            <p:ph type="body" sz="quarter" idx="12"/>
          </p:nvPr>
        </p:nvSpPr>
        <p:spPr/>
        <p:txBody>
          <a:bodyPr>
            <a:normAutofit fontScale="85000" lnSpcReduction="10000"/>
          </a:bodyPr>
          <a:lstStyle/>
          <a:p>
            <a:r>
              <a:rPr lang="sv-SE"/>
              <a:t>Sjukhussjälavård</a:t>
            </a:r>
          </a:p>
          <a:p>
            <a:pPr>
              <a:buFont typeface="Wingdings" panose="05000000000000000000" pitchFamily="2" charset="2"/>
              <a:buChar char="Ø"/>
            </a:pPr>
            <a:r>
              <a:rPr lang="sv-SE"/>
              <a:t>Grundar sig på avtal mellan välfärdsområdena och församlingarna – i avtalen fastställs parternas ansvar och skyldigheter.</a:t>
            </a:r>
          </a:p>
          <a:p>
            <a:pPr>
              <a:buFont typeface="Wingdings" panose="05000000000000000000" pitchFamily="2" charset="2"/>
              <a:buChar char="Ø"/>
            </a:pPr>
            <a:r>
              <a:rPr lang="sv-SE"/>
              <a:t>Sjukhuset ska ordna ett arbetsrum för sjukhusprästen.</a:t>
            </a:r>
          </a:p>
          <a:p>
            <a:pPr marL="0" indent="0">
              <a:buNone/>
            </a:pPr>
            <a:endParaRPr lang="fi-FI" dirty="0"/>
          </a:p>
        </p:txBody>
      </p:sp>
      <p:sp>
        <p:nvSpPr>
          <p:cNvPr id="5" name="Tekstin paikkamerkki 4">
            <a:extLst>
              <a:ext uri="{FF2B5EF4-FFF2-40B4-BE49-F238E27FC236}">
                <a16:creationId xmlns:a16="http://schemas.microsoft.com/office/drawing/2014/main" id="{A2A52464-4EFE-4F5F-98E2-E98EB9F667EB}"/>
              </a:ext>
            </a:extLst>
          </p:cNvPr>
          <p:cNvSpPr>
            <a:spLocks noGrp="1"/>
          </p:cNvSpPr>
          <p:nvPr>
            <p:ph type="body" sz="quarter" idx="13"/>
          </p:nvPr>
        </p:nvSpPr>
        <p:spPr/>
        <p:txBody>
          <a:bodyPr>
            <a:normAutofit fontScale="25000" lnSpcReduction="20000"/>
          </a:bodyPr>
          <a:lstStyle/>
          <a:p>
            <a:pPr>
              <a:lnSpc>
                <a:spcPct val="120000"/>
              </a:lnSpc>
            </a:pPr>
            <a:r>
              <a:rPr lang="sv-SE" sz="3700" dirty="0"/>
              <a:t>Sjukhusprästen arbetar vid enheter inom social- och hälsovården, t.ex. sjukhus, hemsjukhus och vårdhem. </a:t>
            </a:r>
          </a:p>
          <a:p>
            <a:pPr>
              <a:lnSpc>
                <a:spcPct val="120000"/>
              </a:lnSpc>
            </a:pPr>
            <a:r>
              <a:rPr lang="sv-SE" sz="3700" dirty="0"/>
              <a:t>Verksamheten är kundorienterad, professionell och respekterar kundens övertygelse. Sjukhussjälavården stöder den psykiska hälsan, ökar patientens vårdtillfredsställelse, lindrar ångest, underlättar sjukhusvistelsen och ger stöd för att hantera sjukdomen. Stödet hjälper patienten att hitta sina egna resurser och innebörden av viktiga händelser i sitt liv.</a:t>
            </a:r>
          </a:p>
          <a:p>
            <a:pPr>
              <a:lnSpc>
                <a:spcPct val="120000"/>
              </a:lnSpc>
            </a:pPr>
            <a:r>
              <a:rPr lang="sv-SE" sz="3700" dirty="0"/>
              <a:t>Samtalen är konfidentiella. </a:t>
            </a:r>
          </a:p>
          <a:p>
            <a:pPr>
              <a:lnSpc>
                <a:spcPct val="120000"/>
              </a:lnSpc>
            </a:pPr>
            <a:r>
              <a:rPr lang="sv-SE" sz="3700" dirty="0"/>
              <a:t>Sjukhusprästen förbinder sig att upprätthålla och utveckla sin yrkesskicklighet.</a:t>
            </a:r>
          </a:p>
          <a:p>
            <a:pPr>
              <a:lnSpc>
                <a:spcPct val="120000"/>
              </a:lnSpc>
            </a:pPr>
            <a:r>
              <a:rPr lang="sv-SE" sz="3700" dirty="0"/>
              <a:t>Sjukhuspräster med arbetshandledarutbildning ger arbetshandledning till hälso- och sjukvårdspersonalen. </a:t>
            </a:r>
          </a:p>
          <a:p>
            <a:pPr marL="0" indent="0">
              <a:buNone/>
            </a:pPr>
            <a:endParaRPr lang="fi-FI" dirty="0"/>
          </a:p>
        </p:txBody>
      </p:sp>
    </p:spTree>
    <p:extLst>
      <p:ext uri="{BB962C8B-B14F-4D97-AF65-F5344CB8AC3E}">
        <p14:creationId xmlns:p14="http://schemas.microsoft.com/office/powerpoint/2010/main" val="2699657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679C0A-89E9-4BC5-98D5-FD05721BB17D}"/>
              </a:ext>
            </a:extLst>
          </p:cNvPr>
          <p:cNvSpPr>
            <a:spLocks noGrp="1"/>
          </p:cNvSpPr>
          <p:nvPr>
            <p:ph type="title"/>
          </p:nvPr>
        </p:nvSpPr>
        <p:spPr/>
        <p:txBody>
          <a:bodyPr/>
          <a:lstStyle/>
          <a:p>
            <a:r>
              <a:rPr lang="sv-SE"/>
              <a:t>Partnerskapsbaserat samarbete </a:t>
            </a:r>
            <a:br>
              <a:rPr lang="sv-SE"/>
            </a:br>
            <a:r>
              <a:rPr lang="sv-SE"/>
              <a:t>- omsorgsarbete</a:t>
            </a:r>
          </a:p>
        </p:txBody>
      </p:sp>
      <p:sp>
        <p:nvSpPr>
          <p:cNvPr id="3" name="Dian numeron paikkamerkki 2">
            <a:extLst>
              <a:ext uri="{FF2B5EF4-FFF2-40B4-BE49-F238E27FC236}">
                <a16:creationId xmlns:a16="http://schemas.microsoft.com/office/drawing/2014/main" id="{6DD5EBD6-53F7-462A-988A-FF3EADDBFDBD}"/>
              </a:ext>
            </a:extLst>
          </p:cNvPr>
          <p:cNvSpPr>
            <a:spLocks noGrp="1"/>
          </p:cNvSpPr>
          <p:nvPr>
            <p:ph type="sldNum" sz="quarter" idx="11"/>
          </p:nvPr>
        </p:nvSpPr>
        <p:spPr/>
        <p:txBody>
          <a:bodyPr/>
          <a:lstStyle/>
          <a:p>
            <a:fld id="{C29EF439-236C-4141-A531-FE6D3DEC0875}" type="slidenum">
              <a:rPr lang="fi-FI" smtClean="0"/>
              <a:pPr/>
              <a:t>18</a:t>
            </a:fld>
            <a:endParaRPr lang="fi-FI"/>
          </a:p>
        </p:txBody>
      </p:sp>
      <p:sp>
        <p:nvSpPr>
          <p:cNvPr id="4" name="Tekstin paikkamerkki 3">
            <a:extLst>
              <a:ext uri="{FF2B5EF4-FFF2-40B4-BE49-F238E27FC236}">
                <a16:creationId xmlns:a16="http://schemas.microsoft.com/office/drawing/2014/main" id="{55C41A28-3CD0-4D85-82C2-CD800F975AAE}"/>
              </a:ext>
            </a:extLst>
          </p:cNvPr>
          <p:cNvSpPr>
            <a:spLocks noGrp="1"/>
          </p:cNvSpPr>
          <p:nvPr>
            <p:ph type="body" sz="quarter" idx="12"/>
          </p:nvPr>
        </p:nvSpPr>
        <p:spPr/>
        <p:txBody>
          <a:bodyPr>
            <a:normAutofit fontScale="77500" lnSpcReduction="20000"/>
          </a:bodyPr>
          <a:lstStyle/>
          <a:p>
            <a:r>
              <a:rPr lang="sv-SE" sz="1800" dirty="0">
                <a:latin typeface="Verdana" panose="020B0604030504040204" pitchFamily="34" charset="0"/>
                <a:ea typeface="SimSun" panose="02010600030101010101" pitchFamily="2" charset="-122"/>
                <a:cs typeface="Times New Roman" panose="02020603050405020304" pitchFamily="18" charset="0"/>
              </a:rPr>
              <a:t>Målet med kyrkans omsorgsarbete och teckenspråksarbete är att möjliggöra delaktighet för alla och deltagande på jämlik grund i kyrkans verksamhet. </a:t>
            </a:r>
          </a:p>
          <a:p>
            <a:r>
              <a:rPr lang="sv-SE" sz="1800" dirty="0">
                <a:latin typeface="Verdana" panose="020B0604030504040204" pitchFamily="34" charset="0"/>
                <a:ea typeface="SimSun" panose="02010600030101010101" pitchFamily="2" charset="-122"/>
                <a:cs typeface="Times New Roman" panose="02020603050405020304" pitchFamily="18" charset="0"/>
              </a:rPr>
              <a:t>Kyrkan har tjänsteinnehavare som särskilt arbetar med personer som har en funktionsnedsättning eller nedsatt syn, rörelseförmåga eller hörsel samt med teckenspråkiga. </a:t>
            </a:r>
          </a:p>
          <a:p>
            <a:pPr>
              <a:buFont typeface="Wingdings" panose="05000000000000000000" pitchFamily="2" charset="2"/>
              <a:buChar char="Ø"/>
            </a:pPr>
            <a:r>
              <a:rPr lang="sv-SE" sz="1800" dirty="0">
                <a:latin typeface="Verdana" panose="020B0604030504040204" pitchFamily="34" charset="0"/>
                <a:ea typeface="SimSun" panose="02010600030101010101" pitchFamily="2" charset="-122"/>
                <a:cs typeface="Times New Roman" panose="02020603050405020304" pitchFamily="18" charset="0"/>
              </a:rPr>
              <a:t>Till utbildningen är de anställda oftast präster, diakoner, diakonissor eller personer med en yrkesexamen för ungdomsarbetsledare.</a:t>
            </a:r>
          </a:p>
        </p:txBody>
      </p:sp>
      <p:sp>
        <p:nvSpPr>
          <p:cNvPr id="5" name="Tekstin paikkamerkki 4">
            <a:extLst>
              <a:ext uri="{FF2B5EF4-FFF2-40B4-BE49-F238E27FC236}">
                <a16:creationId xmlns:a16="http://schemas.microsoft.com/office/drawing/2014/main" id="{29D81745-1099-4D01-BB2F-CC5634DAFDB1}"/>
              </a:ext>
            </a:extLst>
          </p:cNvPr>
          <p:cNvSpPr>
            <a:spLocks noGrp="1"/>
          </p:cNvSpPr>
          <p:nvPr>
            <p:ph type="body" sz="quarter" idx="13"/>
          </p:nvPr>
        </p:nvSpPr>
        <p:spPr/>
        <p:txBody>
          <a:bodyPr>
            <a:normAutofit fontScale="92500" lnSpcReduction="10000"/>
          </a:bodyPr>
          <a:lstStyle/>
          <a:p>
            <a:r>
              <a:rPr lang="sv-SE" sz="1800" dirty="0">
                <a:latin typeface="Verdana" panose="020B0604030504040204" pitchFamily="34" charset="0"/>
                <a:ea typeface="SimSun" panose="02010600030101010101" pitchFamily="2" charset="-122"/>
                <a:cs typeface="Times New Roman" panose="02020603050405020304" pitchFamily="18" charset="0"/>
              </a:rPr>
              <a:t>För närvarande har varje präst inom omsorgsarbetet ett eget avtal inom sitt område.</a:t>
            </a:r>
          </a:p>
          <a:p>
            <a:r>
              <a:rPr lang="sv-SE" sz="1800" dirty="0">
                <a:latin typeface="Verdana" panose="020B0604030504040204" pitchFamily="34" charset="0"/>
                <a:ea typeface="SimSun" panose="02010600030101010101" pitchFamily="2" charset="-122"/>
                <a:cs typeface="Times New Roman" panose="02020603050405020304" pitchFamily="18" charset="0"/>
              </a:rPr>
              <a:t>Avtalet påverkas t.ex. av om prästen har ett arbetsrum i det tidigare specialomsorgs-distriktet eller i församlingen</a:t>
            </a:r>
          </a:p>
          <a:p>
            <a:pPr>
              <a:buFont typeface="Wingdings" panose="05000000000000000000" pitchFamily="2" charset="2"/>
              <a:buChar char="Ø"/>
            </a:pPr>
            <a:r>
              <a:rPr lang="sv-SE" sz="1700" dirty="0">
                <a:latin typeface="+mn-lt"/>
              </a:rPr>
              <a:t>En fortsättning på avtalen ska säkerställas i samband med social- och hälsovårdsreformen</a:t>
            </a:r>
          </a:p>
          <a:p>
            <a:pPr marL="0" indent="0">
              <a:buNone/>
            </a:pPr>
            <a:endParaRPr lang="fi-FI" dirty="0"/>
          </a:p>
        </p:txBody>
      </p:sp>
    </p:spTree>
    <p:extLst>
      <p:ext uri="{BB962C8B-B14F-4D97-AF65-F5344CB8AC3E}">
        <p14:creationId xmlns:p14="http://schemas.microsoft.com/office/powerpoint/2010/main" val="3540426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7AA80E-F752-40EA-8E9A-DF76BE7AA27F}"/>
              </a:ext>
            </a:extLst>
          </p:cNvPr>
          <p:cNvSpPr>
            <a:spLocks noGrp="1"/>
          </p:cNvSpPr>
          <p:nvPr>
            <p:ph type="title"/>
          </p:nvPr>
        </p:nvSpPr>
        <p:spPr/>
        <p:txBody>
          <a:bodyPr/>
          <a:lstStyle/>
          <a:p>
            <a:r>
              <a:rPr lang="sv-SE"/>
              <a:t>Livets sista stund </a:t>
            </a:r>
            <a:br>
              <a:rPr lang="sv-SE"/>
            </a:br>
            <a:r>
              <a:rPr lang="sv-SE"/>
              <a:t>- terminalvård</a:t>
            </a:r>
          </a:p>
        </p:txBody>
      </p:sp>
      <p:sp>
        <p:nvSpPr>
          <p:cNvPr id="3" name="Sisällön paikkamerkki 2">
            <a:extLst>
              <a:ext uri="{FF2B5EF4-FFF2-40B4-BE49-F238E27FC236}">
                <a16:creationId xmlns:a16="http://schemas.microsoft.com/office/drawing/2014/main" id="{D11292F4-F023-4D2D-802F-197F049AB544}"/>
              </a:ext>
            </a:extLst>
          </p:cNvPr>
          <p:cNvSpPr>
            <a:spLocks noGrp="1"/>
          </p:cNvSpPr>
          <p:nvPr>
            <p:ph sz="quarter" idx="10"/>
          </p:nvPr>
        </p:nvSpPr>
        <p:spPr/>
        <p:txBody>
          <a:bodyPr>
            <a:normAutofit lnSpcReduction="10000"/>
          </a:bodyPr>
          <a:lstStyle/>
          <a:p>
            <a:pPr marL="342900" indent="-342900">
              <a:buFont typeface="Arial" panose="020B0604020202020204" pitchFamily="34" charset="0"/>
              <a:buChar char="•"/>
            </a:pPr>
            <a:r>
              <a:rPr lang="sv-SE"/>
              <a:t>Riktlinje från ministerarbetsgruppen för social- och hälsovårdsreformen </a:t>
            </a:r>
          </a:p>
          <a:p>
            <a:pPr marL="342900" indent="-342900">
              <a:buFont typeface="Wingdings" panose="05000000000000000000" pitchFamily="2" charset="2"/>
              <a:buChar char="Ø"/>
            </a:pPr>
            <a:r>
              <a:rPr lang="sv-SE" sz="1900" i="1"/>
              <a:t>De åtgärder som en expertgrupp som utrett vården i livets slutskede har lagt fram för att utveckla den palliativa vården och terminalvården samt för att stärka patientens självbestämmanderätt bedöms enligt en tidtabell som fastställs närmare i beredningen. Först kommer det att bedömas vilka lagstiftningsbehov som finns gällande stärkande av patientens vårdvilja samt utvidgning av verksamheten vid de palliativa centren till alla välfärdsområden.</a:t>
            </a:r>
          </a:p>
          <a:p>
            <a:pPr marL="342900" indent="-342900">
              <a:buFont typeface="Wingdings" panose="05000000000000000000" pitchFamily="2" charset="2"/>
              <a:buChar char="Ø"/>
            </a:pPr>
            <a:r>
              <a:rPr lang="sv-SE" sz="1900" i="1"/>
              <a:t>Frågan torde bli aktuell i kommande politiska förhandlingar</a:t>
            </a:r>
          </a:p>
        </p:txBody>
      </p:sp>
      <p:sp>
        <p:nvSpPr>
          <p:cNvPr id="4" name="Dian numeron paikkamerkki 3">
            <a:extLst>
              <a:ext uri="{FF2B5EF4-FFF2-40B4-BE49-F238E27FC236}">
                <a16:creationId xmlns:a16="http://schemas.microsoft.com/office/drawing/2014/main" id="{B789638E-D2AD-4B5F-8F56-BC00629BD580}"/>
              </a:ext>
            </a:extLst>
          </p:cNvPr>
          <p:cNvSpPr>
            <a:spLocks noGrp="1"/>
          </p:cNvSpPr>
          <p:nvPr>
            <p:ph type="sldNum" sz="quarter" idx="11"/>
          </p:nvPr>
        </p:nvSpPr>
        <p:spPr/>
        <p:txBody>
          <a:bodyPr/>
          <a:lstStyle/>
          <a:p>
            <a:fld id="{C29EF439-236C-4141-A531-FE6D3DEC0875}" type="slidenum">
              <a:rPr lang="fi-FI" smtClean="0"/>
              <a:pPr/>
              <a:t>19</a:t>
            </a:fld>
            <a:endParaRPr lang="fi-FI"/>
          </a:p>
        </p:txBody>
      </p:sp>
    </p:spTree>
    <p:extLst>
      <p:ext uri="{BB962C8B-B14F-4D97-AF65-F5344CB8AC3E}">
        <p14:creationId xmlns:p14="http://schemas.microsoft.com/office/powerpoint/2010/main" val="305736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53FD422-7A7C-4D14-AC17-2D00A2395251}"/>
              </a:ext>
            </a:extLst>
          </p:cNvPr>
          <p:cNvSpPr>
            <a:spLocks noGrp="1"/>
          </p:cNvSpPr>
          <p:nvPr>
            <p:ph type="title"/>
          </p:nvPr>
        </p:nvSpPr>
        <p:spPr/>
        <p:txBody>
          <a:bodyPr/>
          <a:lstStyle/>
          <a:p>
            <a:r>
              <a:rPr lang="sv-SE" dirty="0"/>
              <a:t>Social- och hälsovårdsreformen</a:t>
            </a:r>
            <a:br>
              <a:rPr lang="sv-SE" dirty="0"/>
            </a:br>
            <a:r>
              <a:rPr lang="sv-SE" dirty="0"/>
              <a:t> – vad handlar den om?</a:t>
            </a:r>
          </a:p>
        </p:txBody>
      </p:sp>
      <p:sp>
        <p:nvSpPr>
          <p:cNvPr id="5" name="Sisällön paikkamerkki 4">
            <a:extLst>
              <a:ext uri="{FF2B5EF4-FFF2-40B4-BE49-F238E27FC236}">
                <a16:creationId xmlns:a16="http://schemas.microsoft.com/office/drawing/2014/main" id="{9E286EBC-9C80-4B99-B71C-2DC47D8193B2}"/>
              </a:ext>
            </a:extLst>
          </p:cNvPr>
          <p:cNvSpPr>
            <a:spLocks noGrp="1"/>
          </p:cNvSpPr>
          <p:nvPr>
            <p:ph type="body" sz="quarter" idx="12"/>
          </p:nvPr>
        </p:nvSpPr>
        <p:spPr/>
        <p:txBody>
          <a:bodyPr>
            <a:normAutofit fontScale="85000" lnSpcReduction="20000"/>
          </a:bodyPr>
          <a:lstStyle/>
          <a:p>
            <a:pPr marL="342900" indent="-342900">
              <a:buFont typeface="Arial" panose="020B0604020202020204" pitchFamily="34" charset="0"/>
              <a:buChar char="•"/>
            </a:pPr>
            <a:r>
              <a:rPr lang="sv-SE" dirty="0"/>
              <a:t>Från och med 1.1.2023 överförs ansvaret för att ordna social- och hälsovårdstjänsterna från 195 kommuner/samkommuner till 21 välfärdsområden och Helsingfors stad.</a:t>
            </a:r>
          </a:p>
          <a:p>
            <a:pPr marL="342900" indent="-342900">
              <a:buFont typeface="Wingdings" panose="05000000000000000000" pitchFamily="2" charset="2"/>
              <a:buChar char="Ø"/>
            </a:pPr>
            <a:r>
              <a:rPr lang="sv-SE" dirty="0"/>
              <a:t>Räddningsverkens (nuv. 22) uppgifter överförs också till välfärdsområdena</a:t>
            </a:r>
          </a:p>
          <a:p>
            <a:endParaRPr lang="fi-FI" dirty="0"/>
          </a:p>
        </p:txBody>
      </p:sp>
      <p:sp>
        <p:nvSpPr>
          <p:cNvPr id="2" name="Tekstin paikkamerkki 1">
            <a:extLst>
              <a:ext uri="{FF2B5EF4-FFF2-40B4-BE49-F238E27FC236}">
                <a16:creationId xmlns:a16="http://schemas.microsoft.com/office/drawing/2014/main" id="{031B043A-FDC6-435C-8F20-1B9AE6CBB5EC}"/>
              </a:ext>
            </a:extLst>
          </p:cNvPr>
          <p:cNvSpPr>
            <a:spLocks noGrp="1"/>
          </p:cNvSpPr>
          <p:nvPr>
            <p:ph type="body" sz="quarter" idx="13"/>
          </p:nvPr>
        </p:nvSpPr>
        <p:spPr/>
        <p:txBody>
          <a:bodyPr/>
          <a:lstStyle/>
          <a:p>
            <a:pPr marL="0" indent="0">
              <a:buNone/>
            </a:pPr>
            <a:endParaRPr lang="fi-FI" dirty="0"/>
          </a:p>
        </p:txBody>
      </p:sp>
      <p:pic>
        <p:nvPicPr>
          <p:cNvPr id="6" name="Kuva 5">
            <a:extLst>
              <a:ext uri="{FF2B5EF4-FFF2-40B4-BE49-F238E27FC236}">
                <a16:creationId xmlns:a16="http://schemas.microsoft.com/office/drawing/2014/main" id="{7401AB14-01BD-45DA-A240-44F4C2111975}"/>
              </a:ext>
            </a:extLst>
          </p:cNvPr>
          <p:cNvPicPr>
            <a:picLocks noChangeAspect="1"/>
          </p:cNvPicPr>
          <p:nvPr/>
        </p:nvPicPr>
        <p:blipFill>
          <a:blip r:embed="rId2"/>
          <a:stretch>
            <a:fillRect/>
          </a:stretch>
        </p:blipFill>
        <p:spPr>
          <a:xfrm>
            <a:off x="4727316" y="1681028"/>
            <a:ext cx="4155235" cy="2340782"/>
          </a:xfrm>
          <a:prstGeom prst="rect">
            <a:avLst/>
          </a:prstGeom>
        </p:spPr>
      </p:pic>
    </p:spTree>
    <p:extLst>
      <p:ext uri="{BB962C8B-B14F-4D97-AF65-F5344CB8AC3E}">
        <p14:creationId xmlns:p14="http://schemas.microsoft.com/office/powerpoint/2010/main" val="3387899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946693-0DD4-4231-8A81-2872EAABE6D3}"/>
              </a:ext>
            </a:extLst>
          </p:cNvPr>
          <p:cNvSpPr>
            <a:spLocks noGrp="1"/>
          </p:cNvSpPr>
          <p:nvPr>
            <p:ph type="title"/>
          </p:nvPr>
        </p:nvSpPr>
        <p:spPr/>
        <p:txBody>
          <a:bodyPr/>
          <a:lstStyle/>
          <a:p>
            <a:r>
              <a:rPr lang="sv-SE"/>
              <a:t>Livets sista stund </a:t>
            </a:r>
            <a:br>
              <a:rPr lang="sv-SE"/>
            </a:br>
            <a:r>
              <a:rPr lang="sv-SE"/>
              <a:t>(2) - terminalvård</a:t>
            </a:r>
          </a:p>
        </p:txBody>
      </p:sp>
      <p:sp>
        <p:nvSpPr>
          <p:cNvPr id="3" name="Sisällön paikkamerkki 2">
            <a:extLst>
              <a:ext uri="{FF2B5EF4-FFF2-40B4-BE49-F238E27FC236}">
                <a16:creationId xmlns:a16="http://schemas.microsoft.com/office/drawing/2014/main" id="{8A1DE8F3-319B-4385-A5C6-C0C3C0189E80}"/>
              </a:ext>
            </a:extLst>
          </p:cNvPr>
          <p:cNvSpPr>
            <a:spLocks noGrp="1"/>
          </p:cNvSpPr>
          <p:nvPr>
            <p:ph sz="quarter" idx="10"/>
          </p:nvPr>
        </p:nvSpPr>
        <p:spPr/>
        <p:txBody>
          <a:bodyPr>
            <a:normAutofit fontScale="47500" lnSpcReduction="20000"/>
          </a:bodyPr>
          <a:lstStyle/>
          <a:p>
            <a:pPr marL="342900" indent="-342900">
              <a:lnSpc>
                <a:spcPct val="120000"/>
              </a:lnSpc>
              <a:buFont typeface="Arial" panose="020B0604020202020204" pitchFamily="34" charset="0"/>
              <a:buChar char="•"/>
            </a:pPr>
            <a:r>
              <a:rPr lang="sv-SE" sz="2500" dirty="0"/>
              <a:t>På nivå A i den palliativa vården ”har vårdenheterna beredskap och kompetens att självständigt erbjuda psykosocialt, psykiskt och existentiellt stöd till patienter och deras anhöriga samt att konsultera yrkespersoner inom psykosocialt, psykiskt och existentiellt stöd”. </a:t>
            </a:r>
          </a:p>
          <a:p>
            <a:pPr marL="342900" indent="-342900">
              <a:lnSpc>
                <a:spcPct val="120000"/>
              </a:lnSpc>
              <a:buFont typeface="Arial" panose="020B0604020202020204" pitchFamily="34" charset="0"/>
              <a:buChar char="•"/>
            </a:pPr>
            <a:r>
              <a:rPr lang="sv-SE" sz="2500" dirty="0"/>
              <a:t>När det gäller tjänster på specialnivå B och C inom den palliativa vården och terminalvården ska personalen vara multiprofessionell, inklusive yrkesutbildade personer inom psykosocialt, psykiskt och andligt stöd. </a:t>
            </a:r>
          </a:p>
          <a:p>
            <a:pPr marL="342900" indent="-342900">
              <a:lnSpc>
                <a:spcPct val="120000"/>
              </a:lnSpc>
              <a:buFont typeface="Arial" panose="020B0604020202020204" pitchFamily="34" charset="0"/>
              <a:buChar char="•"/>
            </a:pPr>
            <a:r>
              <a:rPr lang="sv-SE" sz="2500" dirty="0"/>
              <a:t>Sjukhuspräster är experter på existentiellt och andligt stöd. (Social- och hälsovårdsministeriets rapporter och promemorior, 2019; 21, 23)</a:t>
            </a:r>
          </a:p>
          <a:p>
            <a:pPr marL="342900" indent="-342900">
              <a:lnSpc>
                <a:spcPct val="120000"/>
              </a:lnSpc>
              <a:buFont typeface="Arial" panose="020B0604020202020204" pitchFamily="34" charset="0"/>
              <a:buChar char="•"/>
            </a:pPr>
            <a:r>
              <a:rPr lang="sv-SE" sz="2500" dirty="0"/>
              <a:t>I synnerhet inom hemsjukvården och hemsjukhuset behövs utbildade personer inom själavård. För att kunna svara på detta behov ska församlingarna trygga tillräckliga resurser för sjukhussjälavården. </a:t>
            </a:r>
          </a:p>
          <a:p>
            <a:pPr marL="342900" indent="-342900">
              <a:lnSpc>
                <a:spcPct val="120000"/>
              </a:lnSpc>
              <a:buFont typeface="Arial" panose="020B0604020202020204" pitchFamily="34" charset="0"/>
              <a:buChar char="•"/>
            </a:pPr>
            <a:r>
              <a:rPr lang="sv-SE" sz="2500" dirty="0"/>
              <a:t>Kyrkans stöd till människor som har förlorat en närstående och sörjer är betydande. Församlingarnas stöd för sorg bör utvecklas genom att skapa enhetliga förfaranden för att stödja människor i olika åldrar som upplevt olika slags förluster. </a:t>
            </a:r>
          </a:p>
          <a:p>
            <a:endParaRPr lang="fi-FI" dirty="0"/>
          </a:p>
        </p:txBody>
      </p:sp>
      <p:sp>
        <p:nvSpPr>
          <p:cNvPr id="4" name="Dian numeron paikkamerkki 3">
            <a:extLst>
              <a:ext uri="{FF2B5EF4-FFF2-40B4-BE49-F238E27FC236}">
                <a16:creationId xmlns:a16="http://schemas.microsoft.com/office/drawing/2014/main" id="{D0C2AE2E-F597-4DBA-9AE1-7794A2263807}"/>
              </a:ext>
            </a:extLst>
          </p:cNvPr>
          <p:cNvSpPr>
            <a:spLocks noGrp="1"/>
          </p:cNvSpPr>
          <p:nvPr>
            <p:ph type="sldNum" sz="quarter" idx="11"/>
          </p:nvPr>
        </p:nvSpPr>
        <p:spPr/>
        <p:txBody>
          <a:bodyPr/>
          <a:lstStyle/>
          <a:p>
            <a:fld id="{C29EF439-236C-4141-A531-FE6D3DEC0875}" type="slidenum">
              <a:rPr lang="fi-FI" smtClean="0"/>
              <a:pPr/>
              <a:t>20</a:t>
            </a:fld>
            <a:endParaRPr lang="fi-FI"/>
          </a:p>
        </p:txBody>
      </p:sp>
    </p:spTree>
    <p:extLst>
      <p:ext uri="{BB962C8B-B14F-4D97-AF65-F5344CB8AC3E}">
        <p14:creationId xmlns:p14="http://schemas.microsoft.com/office/powerpoint/2010/main" val="307387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ABA4F9-E900-4F15-8C83-DF136AAC3C64}"/>
              </a:ext>
            </a:extLst>
          </p:cNvPr>
          <p:cNvSpPr>
            <a:spLocks noGrp="1"/>
          </p:cNvSpPr>
          <p:nvPr>
            <p:ph type="title"/>
          </p:nvPr>
        </p:nvSpPr>
        <p:spPr/>
        <p:txBody>
          <a:bodyPr/>
          <a:lstStyle/>
          <a:p>
            <a:r>
              <a:rPr lang="sv-SE"/>
              <a:t>Räddningsväsendet, kriser, beredskap och kyrkans stöd i kris </a:t>
            </a:r>
          </a:p>
        </p:txBody>
      </p:sp>
      <p:sp>
        <p:nvSpPr>
          <p:cNvPr id="3" name="Sisällön paikkamerkki 2">
            <a:extLst>
              <a:ext uri="{FF2B5EF4-FFF2-40B4-BE49-F238E27FC236}">
                <a16:creationId xmlns:a16="http://schemas.microsoft.com/office/drawing/2014/main" id="{A74AF0F9-276D-44D4-B402-6D8047E4A8BF}"/>
              </a:ext>
            </a:extLst>
          </p:cNvPr>
          <p:cNvSpPr>
            <a:spLocks noGrp="1"/>
          </p:cNvSpPr>
          <p:nvPr>
            <p:ph sz="quarter" idx="10"/>
          </p:nvPr>
        </p:nvSpPr>
        <p:spPr/>
        <p:txBody>
          <a:bodyPr>
            <a:normAutofit lnSpcReduction="10000"/>
          </a:bodyPr>
          <a:lstStyle/>
          <a:p>
            <a:pPr marL="285750" indent="-285750">
              <a:buFont typeface="Arial" panose="020B0604020202020204" pitchFamily="34" charset="0"/>
              <a:buChar char="•"/>
            </a:pPr>
            <a:r>
              <a:rPr lang="sv-SE" sz="1800" dirty="0">
                <a:latin typeface="Calibri" panose="020F0502020204030204" pitchFamily="34" charset="0"/>
                <a:ea typeface="Calibri" panose="020F0502020204030204" pitchFamily="34" charset="0"/>
              </a:rPr>
              <a:t>När nya social- och hälsovårdsområden uppstår är det aktuellt att uppdatera eller omdefiniera de avtal som ingåtts med gamla lokala nödcentraler och räddningsverk. </a:t>
            </a:r>
          </a:p>
          <a:p>
            <a:pPr marL="285750" indent="-285750">
              <a:buFont typeface="Wingdings" panose="05000000000000000000" pitchFamily="2" charset="2"/>
              <a:buChar char="Ø"/>
            </a:pPr>
            <a:r>
              <a:rPr lang="sv-SE" sz="1800" dirty="0">
                <a:latin typeface="Calibri" panose="020F0502020204030204" pitchFamily="34" charset="0"/>
                <a:ea typeface="Calibri" panose="020F0502020204030204" pitchFamily="34" charset="0"/>
              </a:rPr>
              <a:t>Församlingarna har beslutanderätt i fråga om avtalen. Nyckelfrågor är redan skapade samarbetsnätverk, lokala avtal och församlingarnas självständighet.</a:t>
            </a:r>
          </a:p>
          <a:p>
            <a:pPr marL="285750" indent="-285750">
              <a:buFont typeface="Wingdings" panose="05000000000000000000" pitchFamily="2" charset="2"/>
              <a:buChar char="Ø"/>
            </a:pPr>
            <a:r>
              <a:rPr lang="sv-SE" sz="1800" dirty="0">
                <a:latin typeface="Calibri" panose="020F0502020204030204" pitchFamily="34" charset="0"/>
                <a:ea typeface="Calibri" panose="020F0502020204030204" pitchFamily="34" charset="0"/>
              </a:rPr>
              <a:t>Församlingarnas arbete stöds av en för varje stift utnämnd samordnare för kyrkans stöd i kris </a:t>
            </a:r>
          </a:p>
          <a:p>
            <a:pPr marL="285750" indent="-285750">
              <a:buFont typeface="Arial" panose="020B0604020202020204" pitchFamily="34" charset="0"/>
              <a:buChar char="•"/>
            </a:pPr>
            <a:r>
              <a:rPr lang="sv-SE" sz="1800" dirty="0">
                <a:latin typeface="Calibri" panose="020F0502020204030204" pitchFamily="34" charset="0"/>
                <a:ea typeface="Calibri" panose="020F0502020204030204" pitchFamily="34" charset="0"/>
              </a:rPr>
              <a:t>Kyrkostyrelsen samordnar verksamheten inom kyrkans stöd i kris på nationell nivå </a:t>
            </a:r>
          </a:p>
          <a:p>
            <a:pPr marL="285750" indent="-285750">
              <a:buFont typeface="Wingdings" panose="05000000000000000000" pitchFamily="2" charset="2"/>
              <a:buChar char="Ø"/>
            </a:pPr>
            <a:r>
              <a:rPr lang="sv-SE" sz="1800" dirty="0">
                <a:latin typeface="Calibri" panose="020F0502020204030204" pitchFamily="34" charset="0"/>
                <a:ea typeface="Calibri" panose="020F0502020204030204" pitchFamily="34" charset="0"/>
              </a:rPr>
              <a:t>Rollen framhävs vid riksomfattande kriser</a:t>
            </a:r>
          </a:p>
          <a:p>
            <a:endParaRPr lang="fi-FI" sz="1800" dirty="0">
              <a:latin typeface="Calibri" panose="020F0502020204030204" pitchFamily="34" charset="0"/>
              <a:ea typeface="Calibri" panose="020F0502020204030204" pitchFamily="34" charset="0"/>
            </a:endParaRPr>
          </a:p>
          <a:p>
            <a:endParaRPr lang="fi-FI" sz="1800" dirty="0">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endParaRPr lang="fi-FI" sz="1800" dirty="0">
              <a:effectLst/>
              <a:latin typeface="Calibri" panose="020F0502020204030204" pitchFamily="34" charset="0"/>
              <a:ea typeface="Calibri" panose="020F0502020204030204" pitchFamily="34" charset="0"/>
            </a:endParaRPr>
          </a:p>
          <a:p>
            <a:endParaRPr lang="fi-FI" dirty="0"/>
          </a:p>
        </p:txBody>
      </p:sp>
      <p:sp>
        <p:nvSpPr>
          <p:cNvPr id="4" name="Dian numeron paikkamerkki 3">
            <a:extLst>
              <a:ext uri="{FF2B5EF4-FFF2-40B4-BE49-F238E27FC236}">
                <a16:creationId xmlns:a16="http://schemas.microsoft.com/office/drawing/2014/main" id="{2D5D47F4-5387-428A-B2FE-51001CD9164C}"/>
              </a:ext>
            </a:extLst>
          </p:cNvPr>
          <p:cNvSpPr>
            <a:spLocks noGrp="1"/>
          </p:cNvSpPr>
          <p:nvPr>
            <p:ph type="sldNum" sz="quarter" idx="11"/>
          </p:nvPr>
        </p:nvSpPr>
        <p:spPr/>
        <p:txBody>
          <a:bodyPr/>
          <a:lstStyle/>
          <a:p>
            <a:fld id="{C29EF439-236C-4141-A531-FE6D3DEC0875}" type="slidenum">
              <a:rPr lang="fi-FI" smtClean="0"/>
              <a:pPr/>
              <a:t>21</a:t>
            </a:fld>
            <a:endParaRPr lang="fi-FI"/>
          </a:p>
        </p:txBody>
      </p:sp>
    </p:spTree>
    <p:extLst>
      <p:ext uri="{BB962C8B-B14F-4D97-AF65-F5344CB8AC3E}">
        <p14:creationId xmlns:p14="http://schemas.microsoft.com/office/powerpoint/2010/main" val="581745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9ADF1E-8D03-4D7E-AA8C-6B0BD367722D}"/>
              </a:ext>
            </a:extLst>
          </p:cNvPr>
          <p:cNvSpPr>
            <a:spLocks noGrp="1"/>
          </p:cNvSpPr>
          <p:nvPr>
            <p:ph type="title"/>
          </p:nvPr>
        </p:nvSpPr>
        <p:spPr/>
        <p:txBody>
          <a:bodyPr/>
          <a:lstStyle/>
          <a:p>
            <a:r>
              <a:rPr lang="sv-SE"/>
              <a:t>Servicedatalager (SDL)</a:t>
            </a:r>
          </a:p>
        </p:txBody>
      </p:sp>
      <p:sp>
        <p:nvSpPr>
          <p:cNvPr id="3" name="Sisällön paikkamerkki 2">
            <a:extLst>
              <a:ext uri="{FF2B5EF4-FFF2-40B4-BE49-F238E27FC236}">
                <a16:creationId xmlns:a16="http://schemas.microsoft.com/office/drawing/2014/main" id="{DB14A086-09CE-4F65-A6C4-FE522EF93708}"/>
              </a:ext>
            </a:extLst>
          </p:cNvPr>
          <p:cNvSpPr>
            <a:spLocks noGrp="1"/>
          </p:cNvSpPr>
          <p:nvPr>
            <p:ph sz="quarter" idx="10"/>
          </p:nvPr>
        </p:nvSpPr>
        <p:spPr/>
        <p:txBody>
          <a:bodyPr>
            <a:normAutofit lnSpcReduction="10000"/>
          </a:bodyPr>
          <a:lstStyle/>
          <a:p>
            <a:pPr marL="342900" indent="-342900">
              <a:buFont typeface="Arial" panose="020B0604020202020204" pitchFamily="34" charset="0"/>
              <a:buChar char="•"/>
            </a:pPr>
            <a:r>
              <a:rPr lang="sv-SE" dirty="0"/>
              <a:t>Servicedatalagret (SDL) är </a:t>
            </a:r>
            <a:r>
              <a:rPr lang="sv-SE" b="0" i="0" dirty="0">
                <a:solidFill>
                  <a:srgbClr val="000000"/>
                </a:solidFill>
                <a:latin typeface="Overpass"/>
              </a:rPr>
              <a:t>ett riksomfattande centraliserat datalager där olika aktörer på ett kundorienterat sätt beskriver sina tjänster och tjänsternas servicekanaler. Kyrkostyrelsen har utarbetat underlag för församlingarna som kan användas för detta.</a:t>
            </a:r>
          </a:p>
          <a:p>
            <a:pPr marL="342900" indent="-342900">
              <a:buFont typeface="Arial" panose="020B0604020202020204" pitchFamily="34" charset="0"/>
              <a:buChar char="•"/>
            </a:pPr>
            <a:r>
              <a:rPr lang="sv-SE" dirty="0">
                <a:solidFill>
                  <a:srgbClr val="000000"/>
                </a:solidFill>
                <a:latin typeface="Overpass"/>
              </a:rPr>
              <a:t>Mer information: </a:t>
            </a:r>
            <a:r>
              <a:rPr lang="sv-SE" dirty="0">
                <a:solidFill>
                  <a:srgbClr val="000000"/>
                </a:solidFill>
                <a:latin typeface="Overpass"/>
                <a:hlinkClick r:id="rId2"/>
              </a:rPr>
              <a:t>https://dvv.fi/sv/servicedatalager</a:t>
            </a:r>
            <a:r>
              <a:rPr lang="sv-SE" dirty="0">
                <a:solidFill>
                  <a:srgbClr val="000000"/>
                </a:solidFill>
                <a:latin typeface="Overpass"/>
              </a:rPr>
              <a:t> </a:t>
            </a:r>
          </a:p>
          <a:p>
            <a:pPr marL="342900" indent="-342900">
              <a:buFont typeface="Arial" panose="020B0604020202020204" pitchFamily="34" charset="0"/>
              <a:buChar char="•"/>
            </a:pPr>
            <a:r>
              <a:rPr lang="sv-SE" dirty="0">
                <a:solidFill>
                  <a:srgbClr val="000000"/>
                </a:solidFill>
                <a:latin typeface="Overpass"/>
              </a:rPr>
              <a:t>Målet är att tjänsterna når människor via olika elektroniska kanaler. Servicerekommendation och servicehandledning sker inte om tjänsterna inte har beskrivits i SDL. </a:t>
            </a:r>
          </a:p>
        </p:txBody>
      </p:sp>
      <p:sp>
        <p:nvSpPr>
          <p:cNvPr id="4" name="Dian numeron paikkamerkki 3">
            <a:extLst>
              <a:ext uri="{FF2B5EF4-FFF2-40B4-BE49-F238E27FC236}">
                <a16:creationId xmlns:a16="http://schemas.microsoft.com/office/drawing/2014/main" id="{E6777CDB-7F9B-4B95-8D80-056FC6912AD4}"/>
              </a:ext>
            </a:extLst>
          </p:cNvPr>
          <p:cNvSpPr>
            <a:spLocks noGrp="1"/>
          </p:cNvSpPr>
          <p:nvPr>
            <p:ph type="sldNum" sz="quarter" idx="11"/>
          </p:nvPr>
        </p:nvSpPr>
        <p:spPr/>
        <p:txBody>
          <a:bodyPr/>
          <a:lstStyle/>
          <a:p>
            <a:fld id="{C29EF439-236C-4141-A531-FE6D3DEC0875}" type="slidenum">
              <a:rPr lang="fi-FI" smtClean="0"/>
              <a:pPr/>
              <a:t>22</a:t>
            </a:fld>
            <a:endParaRPr lang="fi-FI"/>
          </a:p>
        </p:txBody>
      </p:sp>
    </p:spTree>
    <p:extLst>
      <p:ext uri="{BB962C8B-B14F-4D97-AF65-F5344CB8AC3E}">
        <p14:creationId xmlns:p14="http://schemas.microsoft.com/office/powerpoint/2010/main" val="803584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775F22-88A7-49E5-A4A5-E2AA51E23E59}"/>
              </a:ext>
            </a:extLst>
          </p:cNvPr>
          <p:cNvSpPr>
            <a:spLocks noGrp="1"/>
          </p:cNvSpPr>
          <p:nvPr>
            <p:ph type="title"/>
          </p:nvPr>
        </p:nvSpPr>
        <p:spPr/>
        <p:txBody>
          <a:bodyPr/>
          <a:lstStyle/>
          <a:p>
            <a:r>
              <a:rPr lang="sv-SE"/>
              <a:t>Organisering av samarbetet </a:t>
            </a:r>
            <a:br>
              <a:rPr lang="sv-SE"/>
            </a:br>
            <a:r>
              <a:rPr lang="sv-SE"/>
              <a:t>- Kyrkan är en aktiv välfärdsaktör</a:t>
            </a:r>
          </a:p>
        </p:txBody>
      </p:sp>
      <p:sp>
        <p:nvSpPr>
          <p:cNvPr id="3" name="Sisällön paikkamerkki 2">
            <a:extLst>
              <a:ext uri="{FF2B5EF4-FFF2-40B4-BE49-F238E27FC236}">
                <a16:creationId xmlns:a16="http://schemas.microsoft.com/office/drawing/2014/main" id="{4FC1FDC4-7771-48A6-99D1-2398193E4EE5}"/>
              </a:ext>
            </a:extLst>
          </p:cNvPr>
          <p:cNvSpPr>
            <a:spLocks noGrp="1"/>
          </p:cNvSpPr>
          <p:nvPr>
            <p:ph sz="quarter" idx="10"/>
          </p:nvPr>
        </p:nvSpPr>
        <p:spPr/>
        <p:txBody>
          <a:bodyPr>
            <a:normAutofit fontScale="92500" lnSpcReduction="20000"/>
          </a:bodyPr>
          <a:lstStyle/>
          <a:p>
            <a:pPr marL="457200" indent="-457200">
              <a:buAutoNum type="arabicParenR"/>
            </a:pPr>
            <a:r>
              <a:rPr lang="sv-SE" dirty="0"/>
              <a:t>Representanter för Kyrkostyrelsen deltar i gruppen för genomförande av social- och hälsovårdsreformen, som lyder under SHM.</a:t>
            </a:r>
          </a:p>
          <a:p>
            <a:pPr marL="457200" indent="-457200">
              <a:buAutoNum type="arabicParenR"/>
            </a:pPr>
            <a:r>
              <a:rPr lang="sv-SE" dirty="0"/>
              <a:t>Stiften och församlingarna är aktiva partner i den regionala beredningen av social- och hälsovårdsreformen</a:t>
            </a:r>
          </a:p>
          <a:p>
            <a:pPr marL="457200" indent="-457200">
              <a:buAutoNum type="arabicParenR"/>
            </a:pPr>
            <a:r>
              <a:rPr lang="sv-SE" dirty="0"/>
              <a:t>Aktiva och anställda inom kyrkan deltar i beslutsfattandet inom de kommande social- och hälsovårdsområdena bl.a. genom att ställa upp som kandidat i välfärdsområdesvalet</a:t>
            </a:r>
          </a:p>
        </p:txBody>
      </p:sp>
      <p:sp>
        <p:nvSpPr>
          <p:cNvPr id="4" name="Dian numeron paikkamerkki 3">
            <a:extLst>
              <a:ext uri="{FF2B5EF4-FFF2-40B4-BE49-F238E27FC236}">
                <a16:creationId xmlns:a16="http://schemas.microsoft.com/office/drawing/2014/main" id="{C2F0E999-F120-4A79-AF3C-9F311421DBB9}"/>
              </a:ext>
            </a:extLst>
          </p:cNvPr>
          <p:cNvSpPr>
            <a:spLocks noGrp="1"/>
          </p:cNvSpPr>
          <p:nvPr>
            <p:ph type="sldNum" sz="quarter" idx="11"/>
          </p:nvPr>
        </p:nvSpPr>
        <p:spPr/>
        <p:txBody>
          <a:bodyPr/>
          <a:lstStyle/>
          <a:p>
            <a:fld id="{C29EF439-236C-4141-A531-FE6D3DEC0875}" type="slidenum">
              <a:rPr lang="fi-FI" smtClean="0"/>
              <a:pPr/>
              <a:t>23</a:t>
            </a:fld>
            <a:endParaRPr lang="fi-FI"/>
          </a:p>
        </p:txBody>
      </p:sp>
    </p:spTree>
    <p:extLst>
      <p:ext uri="{BB962C8B-B14F-4D97-AF65-F5344CB8AC3E}">
        <p14:creationId xmlns:p14="http://schemas.microsoft.com/office/powerpoint/2010/main" val="4236408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7D7D32-A9D0-42C6-9FF9-9BED5BC19614}"/>
              </a:ext>
            </a:extLst>
          </p:cNvPr>
          <p:cNvSpPr>
            <a:spLocks noGrp="1"/>
          </p:cNvSpPr>
          <p:nvPr>
            <p:ph type="title"/>
          </p:nvPr>
        </p:nvSpPr>
        <p:spPr/>
        <p:txBody>
          <a:bodyPr/>
          <a:lstStyle/>
          <a:p>
            <a:r>
              <a:rPr lang="sv-SE"/>
              <a:t>Organisering av samarbetet</a:t>
            </a:r>
          </a:p>
        </p:txBody>
      </p:sp>
      <p:sp>
        <p:nvSpPr>
          <p:cNvPr id="5" name="Suorakulmio 4">
            <a:extLst>
              <a:ext uri="{FF2B5EF4-FFF2-40B4-BE49-F238E27FC236}">
                <a16:creationId xmlns:a16="http://schemas.microsoft.com/office/drawing/2014/main" id="{CC40B3B2-161B-40DE-A2EF-AD151D3A8D40}"/>
              </a:ext>
            </a:extLst>
          </p:cNvPr>
          <p:cNvSpPr/>
          <p:nvPr/>
        </p:nvSpPr>
        <p:spPr>
          <a:xfrm>
            <a:off x="1706947" y="3959395"/>
            <a:ext cx="3603487" cy="719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a:p>
            <a:pPr algn="ctr"/>
            <a:r>
              <a:rPr lang="sv-SE"/>
              <a:t>Kyrkostyrelsen</a:t>
            </a:r>
          </a:p>
          <a:p>
            <a:pPr algn="ctr"/>
            <a:r>
              <a:rPr lang="sv-SE" sz="1100"/>
              <a:t>Intressebevakning, stöd och rådgivningstjänst  </a:t>
            </a:r>
          </a:p>
          <a:p>
            <a:pPr algn="ctr"/>
            <a:endParaRPr lang="fi-FI" dirty="0"/>
          </a:p>
        </p:txBody>
      </p:sp>
      <p:sp>
        <p:nvSpPr>
          <p:cNvPr id="6" name="Suorakulmio 5">
            <a:extLst>
              <a:ext uri="{FF2B5EF4-FFF2-40B4-BE49-F238E27FC236}">
                <a16:creationId xmlns:a16="http://schemas.microsoft.com/office/drawing/2014/main" id="{3C88910F-F97B-4601-BD95-544DC09BBC82}"/>
              </a:ext>
            </a:extLst>
          </p:cNvPr>
          <p:cNvSpPr/>
          <p:nvPr/>
        </p:nvSpPr>
        <p:spPr>
          <a:xfrm>
            <a:off x="6620668" y="4072311"/>
            <a:ext cx="1852095" cy="61924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a:p>
          <a:p>
            <a:pPr algn="ctr"/>
            <a:r>
              <a:rPr lang="sv-SE" sz="1400"/>
              <a:t>SHM</a:t>
            </a:r>
          </a:p>
          <a:p>
            <a:pPr algn="ctr"/>
            <a:r>
              <a:rPr lang="sv-SE" sz="1100"/>
              <a:t>arbetsgrupp</a:t>
            </a:r>
          </a:p>
          <a:p>
            <a:pPr algn="ctr"/>
            <a:endParaRPr lang="fi-FI" sz="1400" dirty="0"/>
          </a:p>
        </p:txBody>
      </p:sp>
      <p:sp>
        <p:nvSpPr>
          <p:cNvPr id="7" name="Suorakulmio 6">
            <a:extLst>
              <a:ext uri="{FF2B5EF4-FFF2-40B4-BE49-F238E27FC236}">
                <a16:creationId xmlns:a16="http://schemas.microsoft.com/office/drawing/2014/main" id="{4BCBF27D-1D34-4B56-B139-D1F79C558A9D}"/>
              </a:ext>
            </a:extLst>
          </p:cNvPr>
          <p:cNvSpPr/>
          <p:nvPr/>
        </p:nvSpPr>
        <p:spPr>
          <a:xfrm>
            <a:off x="7323543" y="2813935"/>
            <a:ext cx="1031990" cy="92324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100" dirty="0"/>
          </a:p>
          <a:p>
            <a:pPr algn="ctr"/>
            <a:r>
              <a:rPr lang="sv-SE" sz="1400"/>
              <a:t>Kommun-</a:t>
            </a:r>
            <a:br>
              <a:rPr lang="sv-SE" sz="1400"/>
            </a:br>
            <a:r>
              <a:rPr lang="sv-SE" sz="1400"/>
              <a:t>förbundet</a:t>
            </a:r>
          </a:p>
          <a:p>
            <a:pPr algn="ctr"/>
            <a:endParaRPr lang="fi-FI" sz="1100" dirty="0"/>
          </a:p>
        </p:txBody>
      </p:sp>
      <p:sp>
        <p:nvSpPr>
          <p:cNvPr id="8" name="Suorakulmio 7">
            <a:extLst>
              <a:ext uri="{FF2B5EF4-FFF2-40B4-BE49-F238E27FC236}">
                <a16:creationId xmlns:a16="http://schemas.microsoft.com/office/drawing/2014/main" id="{6422314E-429F-40E4-8EEA-2C73E22C7333}"/>
              </a:ext>
            </a:extLst>
          </p:cNvPr>
          <p:cNvSpPr/>
          <p:nvPr/>
        </p:nvSpPr>
        <p:spPr>
          <a:xfrm>
            <a:off x="1716073" y="2350453"/>
            <a:ext cx="1344718" cy="135431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a:p>
            <a:pPr algn="ctr"/>
            <a:r>
              <a:rPr lang="sv-SE" dirty="0"/>
              <a:t>Stiften</a:t>
            </a:r>
          </a:p>
          <a:p>
            <a:pPr algn="ctr"/>
            <a:r>
              <a:rPr lang="sv-SE" dirty="0"/>
              <a:t>.</a:t>
            </a:r>
          </a:p>
          <a:p>
            <a:pPr algn="ctr"/>
            <a:r>
              <a:rPr lang="sv-SE" sz="1200" dirty="0"/>
              <a:t>9</a:t>
            </a:r>
          </a:p>
          <a:p>
            <a:pPr algn="ctr"/>
            <a:endParaRPr lang="fi-FI" dirty="0"/>
          </a:p>
        </p:txBody>
      </p:sp>
      <p:sp>
        <p:nvSpPr>
          <p:cNvPr id="9" name="Suorakulmio 8">
            <a:extLst>
              <a:ext uri="{FF2B5EF4-FFF2-40B4-BE49-F238E27FC236}">
                <a16:creationId xmlns:a16="http://schemas.microsoft.com/office/drawing/2014/main" id="{C46FAA57-C197-4532-B691-80BC57915B9C}"/>
              </a:ext>
            </a:extLst>
          </p:cNvPr>
          <p:cNvSpPr/>
          <p:nvPr/>
        </p:nvSpPr>
        <p:spPr>
          <a:xfrm>
            <a:off x="3281819" y="2350453"/>
            <a:ext cx="2031390" cy="13543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a:p>
            <a:pPr algn="ctr"/>
            <a:r>
              <a:rPr lang="sv-SE" dirty="0"/>
              <a:t>Församlingarna</a:t>
            </a:r>
          </a:p>
          <a:p>
            <a:pPr algn="ctr"/>
            <a:r>
              <a:rPr lang="sv-SE" sz="1200" dirty="0"/>
              <a:t>378</a:t>
            </a:r>
            <a:r>
              <a:rPr lang="sv-SE" dirty="0"/>
              <a:t> </a:t>
            </a:r>
          </a:p>
          <a:p>
            <a:pPr algn="ctr"/>
            <a:endParaRPr lang="fi-FI" dirty="0"/>
          </a:p>
        </p:txBody>
      </p:sp>
      <p:sp>
        <p:nvSpPr>
          <p:cNvPr id="10" name="Suorakulmio 9">
            <a:extLst>
              <a:ext uri="{FF2B5EF4-FFF2-40B4-BE49-F238E27FC236}">
                <a16:creationId xmlns:a16="http://schemas.microsoft.com/office/drawing/2014/main" id="{7D8081A8-BFA0-4648-BF07-A1D524D740A4}"/>
              </a:ext>
            </a:extLst>
          </p:cNvPr>
          <p:cNvSpPr/>
          <p:nvPr/>
        </p:nvSpPr>
        <p:spPr>
          <a:xfrm>
            <a:off x="1688377" y="1205396"/>
            <a:ext cx="6826973" cy="9232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Välfärdsområden </a:t>
            </a:r>
          </a:p>
          <a:p>
            <a:pPr algn="ctr"/>
            <a:r>
              <a:rPr lang="sv-SE" sz="1200"/>
              <a:t>22</a:t>
            </a:r>
          </a:p>
        </p:txBody>
      </p:sp>
      <p:sp>
        <p:nvSpPr>
          <p:cNvPr id="11" name="Suorakulmio 10">
            <a:extLst>
              <a:ext uri="{FF2B5EF4-FFF2-40B4-BE49-F238E27FC236}">
                <a16:creationId xmlns:a16="http://schemas.microsoft.com/office/drawing/2014/main" id="{F780461C-DB78-47F0-8793-1C6518FFE45E}"/>
              </a:ext>
            </a:extLst>
          </p:cNvPr>
          <p:cNvSpPr/>
          <p:nvPr/>
        </p:nvSpPr>
        <p:spPr>
          <a:xfrm>
            <a:off x="5675430" y="2350452"/>
            <a:ext cx="1517770" cy="138672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a:p>
          <a:p>
            <a:pPr algn="ctr"/>
            <a:r>
              <a:rPr lang="sv-SE" dirty="0"/>
              <a:t>Kommunerna</a:t>
            </a:r>
          </a:p>
          <a:p>
            <a:pPr algn="ctr"/>
            <a:r>
              <a:rPr lang="sv-SE" sz="1200" dirty="0"/>
              <a:t>195</a:t>
            </a:r>
          </a:p>
          <a:p>
            <a:pPr algn="ctr"/>
            <a:endParaRPr lang="fi-FI" sz="1400" dirty="0"/>
          </a:p>
        </p:txBody>
      </p:sp>
      <p:cxnSp>
        <p:nvCxnSpPr>
          <p:cNvPr id="14" name="Suora nuoliyhdysviiva 13">
            <a:extLst>
              <a:ext uri="{FF2B5EF4-FFF2-40B4-BE49-F238E27FC236}">
                <a16:creationId xmlns:a16="http://schemas.microsoft.com/office/drawing/2014/main" id="{5D55A4CF-CD18-4B82-94AF-D064F3341DC9}"/>
              </a:ext>
            </a:extLst>
          </p:cNvPr>
          <p:cNvCxnSpPr>
            <a:cxnSpLocks/>
            <a:endCxn id="6" idx="1"/>
          </p:cNvCxnSpPr>
          <p:nvPr/>
        </p:nvCxnSpPr>
        <p:spPr>
          <a:xfrm flipV="1">
            <a:off x="5310434" y="4381932"/>
            <a:ext cx="1310234" cy="300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D91EBF59-3591-4633-9E35-EA54DD17287B}"/>
              </a:ext>
            </a:extLst>
          </p:cNvPr>
          <p:cNvCxnSpPr>
            <a:cxnSpLocks/>
            <a:stCxn id="9" idx="3"/>
          </p:cNvCxnSpPr>
          <p:nvPr/>
        </p:nvCxnSpPr>
        <p:spPr>
          <a:xfrm>
            <a:off x="5313209" y="3027613"/>
            <a:ext cx="32779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uora nuoliyhdysviiva 19">
            <a:extLst>
              <a:ext uri="{FF2B5EF4-FFF2-40B4-BE49-F238E27FC236}">
                <a16:creationId xmlns:a16="http://schemas.microsoft.com/office/drawing/2014/main" id="{907011EB-7AB3-4B1C-B85A-1A96F2019097}"/>
              </a:ext>
            </a:extLst>
          </p:cNvPr>
          <p:cNvCxnSpPr>
            <a:cxnSpLocks/>
            <a:stCxn id="9" idx="0"/>
          </p:cNvCxnSpPr>
          <p:nvPr/>
        </p:nvCxnSpPr>
        <p:spPr>
          <a:xfrm flipV="1">
            <a:off x="4297514" y="2126565"/>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uora nuoliyhdysviiva 22">
            <a:extLst>
              <a:ext uri="{FF2B5EF4-FFF2-40B4-BE49-F238E27FC236}">
                <a16:creationId xmlns:a16="http://schemas.microsoft.com/office/drawing/2014/main" id="{8DC5ED2B-20EF-4A8C-B6A7-9C16AB233B3F}"/>
              </a:ext>
            </a:extLst>
          </p:cNvPr>
          <p:cNvCxnSpPr>
            <a:cxnSpLocks/>
          </p:cNvCxnSpPr>
          <p:nvPr/>
        </p:nvCxnSpPr>
        <p:spPr>
          <a:xfrm flipV="1">
            <a:off x="2406941" y="2128638"/>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uora nuoliyhdysviiva 23">
            <a:extLst>
              <a:ext uri="{FF2B5EF4-FFF2-40B4-BE49-F238E27FC236}">
                <a16:creationId xmlns:a16="http://schemas.microsoft.com/office/drawing/2014/main" id="{7F9A5D8F-22BE-42DA-9048-E8CB8AB56434}"/>
              </a:ext>
            </a:extLst>
          </p:cNvPr>
          <p:cNvCxnSpPr>
            <a:cxnSpLocks/>
            <a:endCxn id="9" idx="1"/>
          </p:cNvCxnSpPr>
          <p:nvPr/>
        </p:nvCxnSpPr>
        <p:spPr>
          <a:xfrm>
            <a:off x="3060791" y="3018113"/>
            <a:ext cx="221028" cy="95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uora nuoliyhdysviiva 28">
            <a:extLst>
              <a:ext uri="{FF2B5EF4-FFF2-40B4-BE49-F238E27FC236}">
                <a16:creationId xmlns:a16="http://schemas.microsoft.com/office/drawing/2014/main" id="{D0220BAC-E3AE-4D6C-9343-B96B9BDD3B78}"/>
              </a:ext>
            </a:extLst>
          </p:cNvPr>
          <p:cNvCxnSpPr>
            <a:cxnSpLocks/>
          </p:cNvCxnSpPr>
          <p:nvPr/>
        </p:nvCxnSpPr>
        <p:spPr>
          <a:xfrm flipV="1">
            <a:off x="4297514" y="3704772"/>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uora nuoliyhdysviiva 29">
            <a:extLst>
              <a:ext uri="{FF2B5EF4-FFF2-40B4-BE49-F238E27FC236}">
                <a16:creationId xmlns:a16="http://schemas.microsoft.com/office/drawing/2014/main" id="{4D4D546F-6D56-4290-B6E1-02CFAA2C914B}"/>
              </a:ext>
            </a:extLst>
          </p:cNvPr>
          <p:cNvCxnSpPr>
            <a:cxnSpLocks/>
          </p:cNvCxnSpPr>
          <p:nvPr/>
        </p:nvCxnSpPr>
        <p:spPr>
          <a:xfrm flipV="1">
            <a:off x="2414747" y="3716901"/>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uora nuoliyhdysviiva 33">
            <a:extLst>
              <a:ext uri="{FF2B5EF4-FFF2-40B4-BE49-F238E27FC236}">
                <a16:creationId xmlns:a16="http://schemas.microsoft.com/office/drawing/2014/main" id="{36F3CA97-31D2-4ED2-8440-DC77E16678F7}"/>
              </a:ext>
            </a:extLst>
          </p:cNvPr>
          <p:cNvCxnSpPr>
            <a:cxnSpLocks/>
            <a:stCxn id="5" idx="3"/>
            <a:endCxn id="7" idx="2"/>
          </p:cNvCxnSpPr>
          <p:nvPr/>
        </p:nvCxnSpPr>
        <p:spPr>
          <a:xfrm flipV="1">
            <a:off x="5310434" y="3737177"/>
            <a:ext cx="2529104" cy="5821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183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195955-0FDD-4442-AD91-AFFEA8A0D939}"/>
              </a:ext>
            </a:extLst>
          </p:cNvPr>
          <p:cNvSpPr>
            <a:spLocks noGrp="1"/>
          </p:cNvSpPr>
          <p:nvPr>
            <p:ph type="title"/>
          </p:nvPr>
        </p:nvSpPr>
        <p:spPr/>
        <p:txBody>
          <a:bodyPr/>
          <a:lstStyle/>
          <a:p>
            <a:r>
              <a:rPr lang="sv-SE"/>
              <a:t>Beredningsläget/kyrkan</a:t>
            </a:r>
          </a:p>
        </p:txBody>
      </p:sp>
      <p:sp>
        <p:nvSpPr>
          <p:cNvPr id="3" name="Sisällön paikkamerkki 2">
            <a:extLst>
              <a:ext uri="{FF2B5EF4-FFF2-40B4-BE49-F238E27FC236}">
                <a16:creationId xmlns:a16="http://schemas.microsoft.com/office/drawing/2014/main" id="{CF9E8594-1D73-4306-A659-529FE3E52F06}"/>
              </a:ext>
            </a:extLst>
          </p:cNvPr>
          <p:cNvSpPr>
            <a:spLocks noGrp="1"/>
          </p:cNvSpPr>
          <p:nvPr>
            <p:ph sz="quarter" idx="10"/>
          </p:nvPr>
        </p:nvSpPr>
        <p:spPr/>
        <p:txBody>
          <a:bodyPr>
            <a:normAutofit fontScale="85000" lnSpcReduction="20000"/>
          </a:bodyPr>
          <a:lstStyle/>
          <a:p>
            <a:pPr marL="342900" indent="-342900">
              <a:buFont typeface="Arial" panose="020B0604020202020204" pitchFamily="34" charset="0"/>
              <a:buChar char="•"/>
            </a:pPr>
            <a:r>
              <a:rPr lang="sv-SE" dirty="0"/>
              <a:t>Församlingarna och stiften är i huvudsak aktiva i påverkansarbetet i reformen</a:t>
            </a:r>
          </a:p>
          <a:p>
            <a:pPr marL="342900" indent="-342900">
              <a:buFont typeface="Wingdings" panose="05000000000000000000" pitchFamily="2" charset="2"/>
              <a:buChar char="Ø"/>
            </a:pPr>
            <a:r>
              <a:rPr lang="sv-SE" dirty="0"/>
              <a:t>De regionala skillnaderna i aktiviteten är dock betydande</a:t>
            </a:r>
          </a:p>
          <a:p>
            <a:pPr marL="342900" indent="-342900">
              <a:buFont typeface="Arial" panose="020B0604020202020204" pitchFamily="34" charset="0"/>
              <a:buChar char="•"/>
            </a:pPr>
            <a:r>
              <a:rPr lang="sv-SE" dirty="0"/>
              <a:t>Det viktigaste ur kyrkans synvinkel är att befintliga avtal i princip fortsätter</a:t>
            </a:r>
          </a:p>
          <a:p>
            <a:pPr marL="342900" indent="-342900">
              <a:buFont typeface="Wingdings" panose="05000000000000000000" pitchFamily="2" charset="2"/>
              <a:buChar char="Ø"/>
            </a:pPr>
            <a:r>
              <a:rPr lang="sv-SE" dirty="0"/>
              <a:t>Man måste dock vara uppmärksam på varje avtal</a:t>
            </a:r>
          </a:p>
          <a:p>
            <a:pPr marL="342900" indent="-342900">
              <a:buFont typeface="Wingdings" panose="05000000000000000000" pitchFamily="2" charset="2"/>
              <a:buChar char="Ø"/>
            </a:pPr>
            <a:r>
              <a:rPr lang="sv-SE" dirty="0"/>
              <a:t>Avtal som i fortsättningen gäller flera välfärdsområden väcker särskild oro</a:t>
            </a:r>
          </a:p>
          <a:p>
            <a:pPr marL="342900" indent="-342900">
              <a:buFont typeface="Arial" panose="020B0604020202020204" pitchFamily="34" charset="0"/>
              <a:buChar char="•"/>
            </a:pPr>
            <a:r>
              <a:rPr lang="sv-SE" dirty="0"/>
              <a:t>Kyrkan ska fortsätta sitt påverkansarbete för att den ska ses som en effektiv välfärdsproducent och samarbetspartner i välfärdsområdena</a:t>
            </a:r>
          </a:p>
          <a:p>
            <a:pPr marL="342900" indent="-342900">
              <a:buFont typeface="Arial" panose="020B0604020202020204" pitchFamily="34" charset="0"/>
              <a:buChar char="•"/>
            </a:pPr>
            <a:endParaRPr lang="fi-FI" dirty="0"/>
          </a:p>
        </p:txBody>
      </p:sp>
      <p:sp>
        <p:nvSpPr>
          <p:cNvPr id="4" name="Dian numeron paikkamerkki 3">
            <a:extLst>
              <a:ext uri="{FF2B5EF4-FFF2-40B4-BE49-F238E27FC236}">
                <a16:creationId xmlns:a16="http://schemas.microsoft.com/office/drawing/2014/main" id="{D9C85232-F95B-4169-B2E7-091187D4A7CC}"/>
              </a:ext>
            </a:extLst>
          </p:cNvPr>
          <p:cNvSpPr>
            <a:spLocks noGrp="1"/>
          </p:cNvSpPr>
          <p:nvPr>
            <p:ph type="sldNum" sz="quarter" idx="11"/>
          </p:nvPr>
        </p:nvSpPr>
        <p:spPr/>
        <p:txBody>
          <a:bodyPr/>
          <a:lstStyle/>
          <a:p>
            <a:fld id="{C29EF439-236C-4141-A531-FE6D3DEC0875}" type="slidenum">
              <a:rPr lang="fi-FI" smtClean="0"/>
              <a:pPr/>
              <a:t>25</a:t>
            </a:fld>
            <a:endParaRPr lang="fi-FI"/>
          </a:p>
        </p:txBody>
      </p:sp>
    </p:spTree>
    <p:extLst>
      <p:ext uri="{BB962C8B-B14F-4D97-AF65-F5344CB8AC3E}">
        <p14:creationId xmlns:p14="http://schemas.microsoft.com/office/powerpoint/2010/main" val="1063437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6BBF56-CB30-4DEE-B181-82EEC52BD0DE}"/>
              </a:ext>
            </a:extLst>
          </p:cNvPr>
          <p:cNvSpPr>
            <a:spLocks noGrp="1"/>
          </p:cNvSpPr>
          <p:nvPr>
            <p:ph type="title"/>
          </p:nvPr>
        </p:nvSpPr>
        <p:spPr/>
        <p:txBody>
          <a:bodyPr/>
          <a:lstStyle/>
          <a:p>
            <a:r>
              <a:rPr lang="sv-SE"/>
              <a:t>Stöd för församlingarnas beredning</a:t>
            </a:r>
          </a:p>
        </p:txBody>
      </p:sp>
      <p:sp>
        <p:nvSpPr>
          <p:cNvPr id="3" name="Sisällön paikkamerkki 2">
            <a:extLst>
              <a:ext uri="{FF2B5EF4-FFF2-40B4-BE49-F238E27FC236}">
                <a16:creationId xmlns:a16="http://schemas.microsoft.com/office/drawing/2014/main" id="{A7443837-0EC0-4A5B-B3F7-EC02E9077A41}"/>
              </a:ext>
            </a:extLst>
          </p:cNvPr>
          <p:cNvSpPr>
            <a:spLocks noGrp="1"/>
          </p:cNvSpPr>
          <p:nvPr>
            <p:ph sz="quarter" idx="10"/>
          </p:nvPr>
        </p:nvSpPr>
        <p:spPr/>
        <p:txBody>
          <a:bodyPr>
            <a:normAutofit fontScale="92500" lnSpcReduction="20000"/>
          </a:bodyPr>
          <a:lstStyle/>
          <a:p>
            <a:pPr marL="342900" indent="-342900">
              <a:buFont typeface="Arial" panose="020B0604020202020204" pitchFamily="34" charset="0"/>
              <a:buChar char="•"/>
            </a:pPr>
            <a:r>
              <a:rPr lang="sv-SE" dirty="0"/>
              <a:t>Producera basmaterial för församlingarna</a:t>
            </a:r>
          </a:p>
          <a:p>
            <a:pPr marL="342900" indent="-342900">
              <a:buFont typeface="Wingdings" panose="05000000000000000000" pitchFamily="2" charset="2"/>
              <a:buChar char="Ø"/>
            </a:pPr>
            <a:r>
              <a:rPr lang="sv-SE" dirty="0"/>
              <a:t>Dessa diasidor och regelbunden uppdatering av dem</a:t>
            </a:r>
          </a:p>
          <a:p>
            <a:pPr marL="342900" indent="-342900">
              <a:buFont typeface="Arial" panose="020B0604020202020204" pitchFamily="34" charset="0"/>
              <a:buChar char="•"/>
            </a:pPr>
            <a:r>
              <a:rPr lang="sv-SE" dirty="0"/>
              <a:t>En mer omfattande publikation om social- och hälsovårdsreformens konsekvenser för församlingarnas arbete</a:t>
            </a:r>
          </a:p>
          <a:p>
            <a:pPr marL="342900" indent="-342900">
              <a:buFont typeface="Wingdings" panose="05000000000000000000" pitchFamily="2" charset="2"/>
              <a:buChar char="Ø"/>
            </a:pPr>
            <a:r>
              <a:rPr lang="sv-SE" dirty="0"/>
              <a:t>Diskussion om samarbetet med Kommunförbundet</a:t>
            </a:r>
          </a:p>
          <a:p>
            <a:pPr marL="342900" indent="-342900">
              <a:buFont typeface="Arial" panose="020B0604020202020204" pitchFamily="34" charset="0"/>
              <a:buChar char="•"/>
            </a:pPr>
            <a:r>
              <a:rPr lang="sv-SE" dirty="0"/>
              <a:t>Ordnandet av sammankomster</a:t>
            </a:r>
          </a:p>
          <a:p>
            <a:pPr marL="342900" indent="-342900">
              <a:buFont typeface="Wingdings" panose="05000000000000000000" pitchFamily="2" charset="2"/>
              <a:buChar char="Ø"/>
            </a:pPr>
            <a:r>
              <a:rPr lang="sv-SE" dirty="0"/>
              <a:t>Fortsättning på seminariet 23.11</a:t>
            </a:r>
          </a:p>
          <a:p>
            <a:pPr marL="342900" indent="-342900">
              <a:buFont typeface="Arial" panose="020B0604020202020204" pitchFamily="34" charset="0"/>
              <a:buChar char="•"/>
            </a:pPr>
            <a:r>
              <a:rPr lang="sv-SE" dirty="0"/>
              <a:t>Kontinuerlig uppdatering av lägesbilden</a:t>
            </a:r>
          </a:p>
        </p:txBody>
      </p:sp>
      <p:sp>
        <p:nvSpPr>
          <p:cNvPr id="4" name="Dian numeron paikkamerkki 3">
            <a:extLst>
              <a:ext uri="{FF2B5EF4-FFF2-40B4-BE49-F238E27FC236}">
                <a16:creationId xmlns:a16="http://schemas.microsoft.com/office/drawing/2014/main" id="{EC27E584-57E2-4524-BD43-570E9A37DD6F}"/>
              </a:ext>
            </a:extLst>
          </p:cNvPr>
          <p:cNvSpPr>
            <a:spLocks noGrp="1"/>
          </p:cNvSpPr>
          <p:nvPr>
            <p:ph type="sldNum" sz="quarter" idx="11"/>
          </p:nvPr>
        </p:nvSpPr>
        <p:spPr/>
        <p:txBody>
          <a:bodyPr/>
          <a:lstStyle/>
          <a:p>
            <a:fld id="{C29EF439-236C-4141-A531-FE6D3DEC0875}" type="slidenum">
              <a:rPr lang="fi-FI" smtClean="0"/>
              <a:pPr/>
              <a:t>26</a:t>
            </a:fld>
            <a:endParaRPr lang="fi-FI"/>
          </a:p>
        </p:txBody>
      </p:sp>
    </p:spTree>
    <p:extLst>
      <p:ext uri="{BB962C8B-B14F-4D97-AF65-F5344CB8AC3E}">
        <p14:creationId xmlns:p14="http://schemas.microsoft.com/office/powerpoint/2010/main" val="31401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183747-374E-4299-8210-3F03B562205C}"/>
              </a:ext>
            </a:extLst>
          </p:cNvPr>
          <p:cNvSpPr>
            <a:spLocks noGrp="1"/>
          </p:cNvSpPr>
          <p:nvPr>
            <p:ph type="title"/>
          </p:nvPr>
        </p:nvSpPr>
        <p:spPr/>
        <p:txBody>
          <a:bodyPr/>
          <a:lstStyle/>
          <a:p>
            <a:r>
              <a:rPr lang="sv-SE"/>
              <a:t>Kyrkostyrelsen stöder församlingarna</a:t>
            </a:r>
          </a:p>
        </p:txBody>
      </p:sp>
      <p:sp>
        <p:nvSpPr>
          <p:cNvPr id="3" name="Sisällön paikkamerkki 2">
            <a:extLst>
              <a:ext uri="{FF2B5EF4-FFF2-40B4-BE49-F238E27FC236}">
                <a16:creationId xmlns:a16="http://schemas.microsoft.com/office/drawing/2014/main" id="{3C45C26A-27A8-48F8-9DC9-5C126A27A171}"/>
              </a:ext>
            </a:extLst>
          </p:cNvPr>
          <p:cNvSpPr>
            <a:spLocks noGrp="1"/>
          </p:cNvSpPr>
          <p:nvPr>
            <p:ph sz="quarter" idx="10"/>
          </p:nvPr>
        </p:nvSpPr>
        <p:spPr/>
        <p:txBody>
          <a:bodyPr/>
          <a:lstStyle/>
          <a:p>
            <a:pPr marL="342900" indent="-342900">
              <a:buFont typeface="Arial" panose="020B0604020202020204" pitchFamily="34" charset="0"/>
              <a:buChar char="•"/>
            </a:pPr>
            <a:r>
              <a:rPr lang="sv-SE" dirty="0"/>
              <a:t>Kyrkostyrelsen stöder församlingarna och stiften i beredningen av social- och hälsovårdsreformen</a:t>
            </a:r>
          </a:p>
          <a:p>
            <a:pPr marL="342900" indent="-342900">
              <a:buFont typeface="Arial" panose="020B0604020202020204" pitchFamily="34" charset="0"/>
              <a:buChar char="•"/>
            </a:pPr>
            <a:r>
              <a:rPr lang="sv-SE" dirty="0"/>
              <a:t>Kontaktperson:</a:t>
            </a:r>
          </a:p>
          <a:p>
            <a:pPr marL="342900" indent="-342900">
              <a:buFont typeface="Wingdings" panose="05000000000000000000" pitchFamily="2" charset="2"/>
              <a:buChar char="Ø"/>
            </a:pPr>
            <a:r>
              <a:rPr lang="sv-SE" dirty="0"/>
              <a:t>Markus Ylimaa, kanslichefens specialmedarbetare, </a:t>
            </a:r>
            <a:r>
              <a:rPr lang="sv-SE" dirty="0" err="1"/>
              <a:t>markus.ylimaa</a:t>
            </a:r>
            <a:r>
              <a:rPr lang="sv-SE" dirty="0"/>
              <a:t>(at)evl.fi, tfn 050 593 1592</a:t>
            </a:r>
          </a:p>
          <a:p>
            <a:pPr marL="342900" indent="-342900">
              <a:buFont typeface="Wingdings" panose="05000000000000000000" pitchFamily="2" charset="2"/>
              <a:buChar char="Ø"/>
            </a:pPr>
            <a:r>
              <a:rPr lang="sv-SE" dirty="0"/>
              <a:t>Kyrkostyrelsens sakkunniga står </a:t>
            </a:r>
            <a:r>
              <a:rPr lang="sv-SE"/>
              <a:t>till tjänst </a:t>
            </a:r>
            <a:r>
              <a:rPr lang="sv-SE" dirty="0"/>
              <a:t>inom sina ansvarsområden</a:t>
            </a:r>
          </a:p>
        </p:txBody>
      </p:sp>
      <p:sp>
        <p:nvSpPr>
          <p:cNvPr id="4" name="Dian numeron paikkamerkki 3">
            <a:extLst>
              <a:ext uri="{FF2B5EF4-FFF2-40B4-BE49-F238E27FC236}">
                <a16:creationId xmlns:a16="http://schemas.microsoft.com/office/drawing/2014/main" id="{C51ACCD5-23C7-476B-8E51-5D856CC4EBE1}"/>
              </a:ext>
            </a:extLst>
          </p:cNvPr>
          <p:cNvSpPr>
            <a:spLocks noGrp="1"/>
          </p:cNvSpPr>
          <p:nvPr>
            <p:ph type="sldNum" sz="quarter" idx="11"/>
          </p:nvPr>
        </p:nvSpPr>
        <p:spPr/>
        <p:txBody>
          <a:bodyPr/>
          <a:lstStyle/>
          <a:p>
            <a:fld id="{C29EF439-236C-4141-A531-FE6D3DEC0875}" type="slidenum">
              <a:rPr lang="fi-FI" smtClean="0"/>
              <a:pPr/>
              <a:t>27</a:t>
            </a:fld>
            <a:endParaRPr lang="fi-FI"/>
          </a:p>
        </p:txBody>
      </p:sp>
    </p:spTree>
    <p:extLst>
      <p:ext uri="{BB962C8B-B14F-4D97-AF65-F5344CB8AC3E}">
        <p14:creationId xmlns:p14="http://schemas.microsoft.com/office/powerpoint/2010/main" val="895323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F1403B-B4FA-40A8-B9C4-6BD428D54057}"/>
              </a:ext>
            </a:extLst>
          </p:cNvPr>
          <p:cNvSpPr>
            <a:spLocks noGrp="1"/>
          </p:cNvSpPr>
          <p:nvPr>
            <p:ph type="title"/>
          </p:nvPr>
        </p:nvSpPr>
        <p:spPr/>
        <p:txBody>
          <a:bodyPr/>
          <a:lstStyle/>
          <a:p>
            <a:r>
              <a:rPr lang="sv-SE"/>
              <a:t>Bilder och källor:</a:t>
            </a:r>
          </a:p>
        </p:txBody>
      </p:sp>
      <p:sp>
        <p:nvSpPr>
          <p:cNvPr id="3" name="Sisällön paikkamerkki 2">
            <a:extLst>
              <a:ext uri="{FF2B5EF4-FFF2-40B4-BE49-F238E27FC236}">
                <a16:creationId xmlns:a16="http://schemas.microsoft.com/office/drawing/2014/main" id="{61426E84-3105-4A14-9C1D-3A0996BB7FC2}"/>
              </a:ext>
            </a:extLst>
          </p:cNvPr>
          <p:cNvSpPr>
            <a:spLocks noGrp="1"/>
          </p:cNvSpPr>
          <p:nvPr>
            <p:ph sz="quarter" idx="10"/>
          </p:nvPr>
        </p:nvSpPr>
        <p:spPr/>
        <p:txBody>
          <a:bodyPr/>
          <a:lstStyle/>
          <a:p>
            <a:r>
              <a:rPr lang="sv-SE"/>
              <a:t>Bilder:</a:t>
            </a:r>
          </a:p>
          <a:p>
            <a:r>
              <a:rPr lang="sv-SE"/>
              <a:t>www.soteuudistus.fi/materiaalit</a:t>
            </a:r>
          </a:p>
        </p:txBody>
      </p:sp>
      <p:sp>
        <p:nvSpPr>
          <p:cNvPr id="4" name="Dian numeron paikkamerkki 3">
            <a:extLst>
              <a:ext uri="{FF2B5EF4-FFF2-40B4-BE49-F238E27FC236}">
                <a16:creationId xmlns:a16="http://schemas.microsoft.com/office/drawing/2014/main" id="{10E28245-1A37-40AE-8628-36F5CB474CEE}"/>
              </a:ext>
            </a:extLst>
          </p:cNvPr>
          <p:cNvSpPr>
            <a:spLocks noGrp="1"/>
          </p:cNvSpPr>
          <p:nvPr>
            <p:ph type="sldNum" sz="quarter" idx="11"/>
          </p:nvPr>
        </p:nvSpPr>
        <p:spPr/>
        <p:txBody>
          <a:bodyPr/>
          <a:lstStyle/>
          <a:p>
            <a:fld id="{C29EF439-236C-4141-A531-FE6D3DEC0875}" type="slidenum">
              <a:rPr lang="fi-FI" smtClean="0"/>
              <a:pPr/>
              <a:t>28</a:t>
            </a:fld>
            <a:endParaRPr lang="fi-FI"/>
          </a:p>
        </p:txBody>
      </p:sp>
    </p:spTree>
    <p:extLst>
      <p:ext uri="{BB962C8B-B14F-4D97-AF65-F5344CB8AC3E}">
        <p14:creationId xmlns:p14="http://schemas.microsoft.com/office/powerpoint/2010/main" val="1903562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1FDFBB6-0F07-4735-82FE-3BEABCBD618C}"/>
              </a:ext>
            </a:extLst>
          </p:cNvPr>
          <p:cNvSpPr>
            <a:spLocks noGrp="1"/>
          </p:cNvSpPr>
          <p:nvPr>
            <p:ph type="title"/>
          </p:nvPr>
        </p:nvSpPr>
        <p:spPr/>
        <p:txBody>
          <a:bodyPr/>
          <a:lstStyle/>
          <a:p>
            <a:r>
              <a:rPr lang="sv-SE" dirty="0"/>
              <a:t>Social- och hälsovårdsreformen genomförs </a:t>
            </a:r>
          </a:p>
        </p:txBody>
      </p:sp>
      <p:pic>
        <p:nvPicPr>
          <p:cNvPr id="5" name="Sisällön paikkamerkki 4">
            <a:extLst>
              <a:ext uri="{FF2B5EF4-FFF2-40B4-BE49-F238E27FC236}">
                <a16:creationId xmlns:a16="http://schemas.microsoft.com/office/drawing/2014/main" id="{FA37A7EC-BB17-4D0B-A53A-06989534C252}"/>
              </a:ext>
            </a:extLst>
          </p:cNvPr>
          <p:cNvPicPr>
            <a:picLocks noGrp="1" noChangeAspect="1"/>
          </p:cNvPicPr>
          <p:nvPr>
            <p:ph sz="quarter" idx="10"/>
          </p:nvPr>
        </p:nvPicPr>
        <p:blipFill rotWithShape="1">
          <a:blip r:embed="rId2"/>
          <a:stretch/>
        </p:blipFill>
        <p:spPr>
          <a:xfrm>
            <a:off x="56644" y="1300932"/>
            <a:ext cx="8969245" cy="3725470"/>
          </a:xfrm>
          <a:prstGeom prst="rect">
            <a:avLst/>
          </a:prstGeom>
          <a:noFill/>
        </p:spPr>
      </p:pic>
      <p:sp>
        <p:nvSpPr>
          <p:cNvPr id="4" name="Dian numeron paikkamerkki 3" hidden="1">
            <a:extLst>
              <a:ext uri="{FF2B5EF4-FFF2-40B4-BE49-F238E27FC236}">
                <a16:creationId xmlns:a16="http://schemas.microsoft.com/office/drawing/2014/main" id="{ADB4779B-4789-4F17-A550-FC17456671D4}"/>
              </a:ext>
            </a:extLst>
          </p:cNvPr>
          <p:cNvSpPr>
            <a:spLocks noGrp="1"/>
          </p:cNvSpPr>
          <p:nvPr>
            <p:ph type="sldNum" sz="quarter" idx="11"/>
          </p:nvPr>
        </p:nvSpPr>
        <p:spPr/>
        <p:txBody>
          <a:bodyPr/>
          <a:lstStyle/>
          <a:p>
            <a:pPr>
              <a:spcAft>
                <a:spcPts val="600"/>
              </a:spcAft>
            </a:pPr>
            <a:fld id="{C29EF439-236C-4141-A531-FE6D3DEC0875}" type="slidenum">
              <a:rPr lang="fi-FI" smtClean="0"/>
              <a:pPr>
                <a:spcAft>
                  <a:spcPts val="600"/>
                </a:spcAft>
              </a:pPr>
              <a:t>3</a:t>
            </a:fld>
            <a:endParaRPr lang="fi-FI" sz="1000"/>
          </a:p>
        </p:txBody>
      </p:sp>
    </p:spTree>
    <p:extLst>
      <p:ext uri="{BB962C8B-B14F-4D97-AF65-F5344CB8AC3E}">
        <p14:creationId xmlns:p14="http://schemas.microsoft.com/office/powerpoint/2010/main" val="517413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47C294-C45C-422B-9EA9-7F784AD61BBA}"/>
              </a:ext>
            </a:extLst>
          </p:cNvPr>
          <p:cNvSpPr>
            <a:spLocks noGrp="1"/>
          </p:cNvSpPr>
          <p:nvPr>
            <p:ph type="title"/>
          </p:nvPr>
        </p:nvSpPr>
        <p:spPr/>
        <p:txBody>
          <a:bodyPr/>
          <a:lstStyle/>
          <a:p>
            <a:r>
              <a:rPr lang="sv-SE"/>
              <a:t>Kyrkan och social- och hälsovårdsreformen</a:t>
            </a:r>
          </a:p>
        </p:txBody>
      </p:sp>
      <p:sp>
        <p:nvSpPr>
          <p:cNvPr id="4" name="Sisällön paikkamerkki 3">
            <a:extLst>
              <a:ext uri="{FF2B5EF4-FFF2-40B4-BE49-F238E27FC236}">
                <a16:creationId xmlns:a16="http://schemas.microsoft.com/office/drawing/2014/main" id="{6D91C2A4-3619-439D-92BE-C4BBB82D4E61}"/>
              </a:ext>
            </a:extLst>
          </p:cNvPr>
          <p:cNvSpPr>
            <a:spLocks noGrp="1"/>
          </p:cNvSpPr>
          <p:nvPr>
            <p:ph sz="quarter" idx="10"/>
          </p:nvPr>
        </p:nvSpPr>
        <p:spPr/>
        <p:txBody>
          <a:bodyPr>
            <a:normAutofit fontScale="92500" lnSpcReduction="10000"/>
          </a:bodyPr>
          <a:lstStyle/>
          <a:p>
            <a:pPr marL="342900" indent="-342900">
              <a:buFont typeface="Arial" panose="020B0604020202020204" pitchFamily="34" charset="0"/>
              <a:buChar char="•"/>
            </a:pPr>
            <a:r>
              <a:rPr lang="sv-SE" u="sng" dirty="0"/>
              <a:t>Väsentligt för kyrkan och församlingarna</a:t>
            </a:r>
          </a:p>
          <a:p>
            <a:pPr marL="457200" indent="-457200">
              <a:buAutoNum type="arabicParenR"/>
            </a:pPr>
            <a:r>
              <a:rPr lang="sv-SE" dirty="0"/>
              <a:t>Församlingarna ses som aktörer vid byggandet av välfärdsområdena</a:t>
            </a:r>
          </a:p>
          <a:p>
            <a:pPr marL="342900" indent="-342900">
              <a:buFont typeface="Wingdings" panose="05000000000000000000" pitchFamily="2" charset="2"/>
              <a:buChar char="Ø"/>
            </a:pPr>
            <a:r>
              <a:rPr lang="sv-SE" dirty="0"/>
              <a:t>Församlingarnas grundläggande verksamhet kan bli en del av servicehelheterna i välfärdsområdena</a:t>
            </a:r>
          </a:p>
          <a:p>
            <a:r>
              <a:rPr lang="sv-SE" dirty="0"/>
              <a:t>2)  Kyrkans och församlingarnas arbetsformer fortsätter och utvecklas inom de nya välfärdsområdena</a:t>
            </a:r>
          </a:p>
          <a:p>
            <a:pPr marL="342900" indent="-342900">
              <a:buFont typeface="Wingdings" panose="05000000000000000000" pitchFamily="2" charset="2"/>
              <a:buChar char="Ø"/>
            </a:pPr>
            <a:r>
              <a:rPr lang="sv-SE" dirty="0"/>
              <a:t>Kyrkan och församlingarna kan erbjuda alla invånare i välfärdsområdena tjänster utifrån sin värdegrund</a:t>
            </a:r>
          </a:p>
          <a:p>
            <a:endParaRPr lang="fi-FI" dirty="0"/>
          </a:p>
        </p:txBody>
      </p:sp>
      <p:sp>
        <p:nvSpPr>
          <p:cNvPr id="3" name="Dian numeron paikkamerkki 2">
            <a:extLst>
              <a:ext uri="{FF2B5EF4-FFF2-40B4-BE49-F238E27FC236}">
                <a16:creationId xmlns:a16="http://schemas.microsoft.com/office/drawing/2014/main" id="{FC020FD1-0D34-417A-A0B1-F931B2BCECC0}"/>
              </a:ext>
            </a:extLst>
          </p:cNvPr>
          <p:cNvSpPr>
            <a:spLocks noGrp="1"/>
          </p:cNvSpPr>
          <p:nvPr>
            <p:ph type="sldNum" sz="quarter" idx="11"/>
          </p:nvPr>
        </p:nvSpPr>
        <p:spPr/>
        <p:txBody>
          <a:bodyPr/>
          <a:lstStyle/>
          <a:p>
            <a:fld id="{C29EF439-236C-4141-A531-FE6D3DEC0875}" type="slidenum">
              <a:rPr lang="fi-FI" smtClean="0"/>
              <a:pPr/>
              <a:t>4</a:t>
            </a:fld>
            <a:endParaRPr lang="fi-FI"/>
          </a:p>
        </p:txBody>
      </p:sp>
    </p:spTree>
    <p:extLst>
      <p:ext uri="{BB962C8B-B14F-4D97-AF65-F5344CB8AC3E}">
        <p14:creationId xmlns:p14="http://schemas.microsoft.com/office/powerpoint/2010/main" val="1299730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2DAE05-1466-4A85-A309-58B251DD9B1F}"/>
              </a:ext>
            </a:extLst>
          </p:cNvPr>
          <p:cNvSpPr>
            <a:spLocks noGrp="1"/>
          </p:cNvSpPr>
          <p:nvPr>
            <p:ph type="title"/>
          </p:nvPr>
        </p:nvSpPr>
        <p:spPr/>
        <p:txBody>
          <a:bodyPr>
            <a:normAutofit/>
          </a:bodyPr>
          <a:lstStyle/>
          <a:p>
            <a:r>
              <a:rPr lang="sv-SE"/>
              <a:t>Utgångspunkt: Kyrkan är en samarbetspartner </a:t>
            </a:r>
          </a:p>
        </p:txBody>
      </p:sp>
      <p:sp>
        <p:nvSpPr>
          <p:cNvPr id="3" name="Dian numeron paikkamerkki 2">
            <a:extLst>
              <a:ext uri="{FF2B5EF4-FFF2-40B4-BE49-F238E27FC236}">
                <a16:creationId xmlns:a16="http://schemas.microsoft.com/office/drawing/2014/main" id="{FB493E18-3DCB-44DE-A5D8-1AD07A7D9BF8}"/>
              </a:ext>
            </a:extLst>
          </p:cNvPr>
          <p:cNvSpPr>
            <a:spLocks noGrp="1"/>
          </p:cNvSpPr>
          <p:nvPr>
            <p:ph type="sldNum" sz="quarter" idx="11"/>
          </p:nvPr>
        </p:nvSpPr>
        <p:spPr/>
        <p:txBody>
          <a:bodyPr/>
          <a:lstStyle/>
          <a:p>
            <a:fld id="{C29EF439-236C-4141-A531-FE6D3DEC0875}" type="slidenum">
              <a:rPr lang="fi-FI" smtClean="0"/>
              <a:pPr/>
              <a:t>5</a:t>
            </a:fld>
            <a:endParaRPr lang="fi-FI"/>
          </a:p>
        </p:txBody>
      </p:sp>
      <p:sp>
        <p:nvSpPr>
          <p:cNvPr id="4" name="Sisällön paikkamerkki 3">
            <a:extLst>
              <a:ext uri="{FF2B5EF4-FFF2-40B4-BE49-F238E27FC236}">
                <a16:creationId xmlns:a16="http://schemas.microsoft.com/office/drawing/2014/main" id="{5A5D3B30-0597-40F3-9936-5192096D6C98}"/>
              </a:ext>
            </a:extLst>
          </p:cNvPr>
          <p:cNvSpPr>
            <a:spLocks noGrp="1"/>
          </p:cNvSpPr>
          <p:nvPr>
            <p:ph type="body" sz="quarter" idx="12"/>
          </p:nvPr>
        </p:nvSpPr>
        <p:spPr/>
        <p:txBody>
          <a:bodyPr>
            <a:normAutofit fontScale="62500" lnSpcReduction="20000"/>
          </a:bodyPr>
          <a:lstStyle/>
          <a:p>
            <a:pPr marL="342900" indent="-342900">
              <a:buFont typeface="Arial" panose="020B0604020202020204" pitchFamily="34" charset="0"/>
              <a:buChar char="•"/>
            </a:pPr>
            <a:r>
              <a:rPr lang="sv-SE" dirty="0"/>
              <a:t>Lagen om ordnande av social- och hälsovård 7 §.: </a:t>
            </a:r>
            <a:r>
              <a:rPr lang="sv-SE" u="sng" dirty="0"/>
              <a:t>Främjande av välfärd och hälsa i välfärdsområdena</a:t>
            </a:r>
          </a:p>
          <a:p>
            <a:pPr marL="342900" indent="-342900">
              <a:buFont typeface="Wingdings" panose="05000000000000000000" pitchFamily="2" charset="2"/>
              <a:buChar char="Ø"/>
            </a:pPr>
            <a:r>
              <a:rPr lang="sv-SE" i="1" dirty="0"/>
              <a:t>I främjandet av hälsa och välfärd ska välfärdsområdet samarbeta med företag och allmännyttiga aktörer</a:t>
            </a:r>
          </a:p>
          <a:p>
            <a:pPr marL="342900" indent="-342900">
              <a:buFont typeface="Wingdings" panose="05000000000000000000" pitchFamily="2" charset="2"/>
              <a:buChar char="Ø"/>
            </a:pPr>
            <a:r>
              <a:rPr lang="sv-SE" dirty="0"/>
              <a:t>Församlingarna och andra religiösa samfund identifieras i motiveringen till lagen som välfärdsområdenas samarbetspartner vid sidan av företagsaktörer i det civila samhället</a:t>
            </a:r>
          </a:p>
        </p:txBody>
      </p:sp>
      <p:sp>
        <p:nvSpPr>
          <p:cNvPr id="5" name="Tekstin paikkamerkki 4">
            <a:extLst>
              <a:ext uri="{FF2B5EF4-FFF2-40B4-BE49-F238E27FC236}">
                <a16:creationId xmlns:a16="http://schemas.microsoft.com/office/drawing/2014/main" id="{55689F99-E291-4D32-9DFF-22EFDFF114CE}"/>
              </a:ext>
            </a:extLst>
          </p:cNvPr>
          <p:cNvSpPr>
            <a:spLocks noGrp="1"/>
          </p:cNvSpPr>
          <p:nvPr>
            <p:ph type="body" sz="quarter" idx="13"/>
          </p:nvPr>
        </p:nvSpPr>
        <p:spPr>
          <a:xfrm>
            <a:off x="4408650" y="1580828"/>
            <a:ext cx="4098666" cy="2824486"/>
          </a:xfrm>
        </p:spPr>
        <p:txBody>
          <a:bodyPr/>
          <a:lstStyle/>
          <a:p>
            <a:endParaRPr lang="fi-FI" dirty="0"/>
          </a:p>
        </p:txBody>
      </p:sp>
      <p:grpSp>
        <p:nvGrpSpPr>
          <p:cNvPr id="6" name="Ryhmä 5">
            <a:extLst>
              <a:ext uri="{FF2B5EF4-FFF2-40B4-BE49-F238E27FC236}">
                <a16:creationId xmlns:a16="http://schemas.microsoft.com/office/drawing/2014/main" id="{0C1FDBAA-950A-4A3A-B64E-A5667503CADF}"/>
              </a:ext>
            </a:extLst>
          </p:cNvPr>
          <p:cNvGrpSpPr/>
          <p:nvPr/>
        </p:nvGrpSpPr>
        <p:grpSpPr>
          <a:xfrm>
            <a:off x="4293184" y="1728060"/>
            <a:ext cx="4648264" cy="2049259"/>
            <a:chOff x="130573" y="151109"/>
            <a:chExt cx="8882855" cy="4841282"/>
          </a:xfrm>
        </p:grpSpPr>
        <p:pic>
          <p:nvPicPr>
            <p:cNvPr id="7" name="7FEF26F3-7249-4387-B40C-6AA32173996D">
              <a:extLst>
                <a:ext uri="{FF2B5EF4-FFF2-40B4-BE49-F238E27FC236}">
                  <a16:creationId xmlns:a16="http://schemas.microsoft.com/office/drawing/2014/main" id="{DEC08332-8565-4963-9142-B3C8A647523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0573" y="151109"/>
              <a:ext cx="8882855" cy="4841282"/>
            </a:xfrm>
            <a:prstGeom prst="rect">
              <a:avLst/>
            </a:prstGeom>
            <a:noFill/>
            <a:extLst>
              <a:ext uri="{909E8E84-426E-40DD-AFC4-6F175D3DCCD1}">
                <a14:hiddenFill xmlns:a14="http://schemas.microsoft.com/office/drawing/2010/main">
                  <a:solidFill>
                    <a:srgbClr val="FFFFFF"/>
                  </a:solidFill>
                </a14:hiddenFill>
              </a:ext>
            </a:extLst>
          </p:spPr>
        </p:pic>
        <p:sp>
          <p:nvSpPr>
            <p:cNvPr id="8" name="Ellipsi 7">
              <a:extLst>
                <a:ext uri="{FF2B5EF4-FFF2-40B4-BE49-F238E27FC236}">
                  <a16:creationId xmlns:a16="http://schemas.microsoft.com/office/drawing/2014/main" id="{09D038CA-92DF-487D-B601-7AEBA7168C44}"/>
                </a:ext>
              </a:extLst>
            </p:cNvPr>
            <p:cNvSpPr/>
            <p:nvPr/>
          </p:nvSpPr>
          <p:spPr>
            <a:xfrm>
              <a:off x="3490685" y="3548470"/>
              <a:ext cx="2423887" cy="953753"/>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p>
          </p:txBody>
        </p:sp>
      </p:grpSp>
    </p:spTree>
    <p:extLst>
      <p:ext uri="{BB962C8B-B14F-4D97-AF65-F5344CB8AC3E}">
        <p14:creationId xmlns:p14="http://schemas.microsoft.com/office/powerpoint/2010/main" val="82350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66193B-9011-4826-B64B-2A90E2A33E6B}"/>
              </a:ext>
            </a:extLst>
          </p:cNvPr>
          <p:cNvSpPr>
            <a:spLocks noGrp="1"/>
          </p:cNvSpPr>
          <p:nvPr>
            <p:ph type="title"/>
          </p:nvPr>
        </p:nvSpPr>
        <p:spPr/>
        <p:txBody>
          <a:bodyPr/>
          <a:lstStyle/>
          <a:p>
            <a:r>
              <a:rPr lang="sv-SE" dirty="0"/>
              <a:t>Mål: Kyrkan är den mest effektiva samarbetspartnern</a:t>
            </a:r>
          </a:p>
        </p:txBody>
      </p:sp>
      <p:sp>
        <p:nvSpPr>
          <p:cNvPr id="3" name="Dian numeron paikkamerkki 2">
            <a:extLst>
              <a:ext uri="{FF2B5EF4-FFF2-40B4-BE49-F238E27FC236}">
                <a16:creationId xmlns:a16="http://schemas.microsoft.com/office/drawing/2014/main" id="{7DA25FE0-96B4-4875-B5B4-00EECAD7820F}"/>
              </a:ext>
            </a:extLst>
          </p:cNvPr>
          <p:cNvSpPr>
            <a:spLocks noGrp="1"/>
          </p:cNvSpPr>
          <p:nvPr>
            <p:ph type="sldNum" sz="quarter" idx="11"/>
          </p:nvPr>
        </p:nvSpPr>
        <p:spPr/>
        <p:txBody>
          <a:bodyPr/>
          <a:lstStyle/>
          <a:p>
            <a:fld id="{C29EF439-236C-4141-A531-FE6D3DEC0875}" type="slidenum">
              <a:rPr lang="fi-FI" smtClean="0"/>
              <a:pPr/>
              <a:t>6</a:t>
            </a:fld>
            <a:endParaRPr lang="fi-FI"/>
          </a:p>
        </p:txBody>
      </p:sp>
      <p:sp>
        <p:nvSpPr>
          <p:cNvPr id="4" name="Tekstin paikkamerkki 3">
            <a:extLst>
              <a:ext uri="{FF2B5EF4-FFF2-40B4-BE49-F238E27FC236}">
                <a16:creationId xmlns:a16="http://schemas.microsoft.com/office/drawing/2014/main" id="{579DFFCD-C995-4208-88C9-D20509AD6EAB}"/>
              </a:ext>
            </a:extLst>
          </p:cNvPr>
          <p:cNvSpPr>
            <a:spLocks noGrp="1"/>
          </p:cNvSpPr>
          <p:nvPr>
            <p:ph type="body" sz="quarter" idx="12"/>
          </p:nvPr>
        </p:nvSpPr>
        <p:spPr/>
        <p:txBody>
          <a:bodyPr>
            <a:normAutofit fontScale="92500" lnSpcReduction="10000"/>
          </a:bodyPr>
          <a:lstStyle/>
          <a:p>
            <a:r>
              <a:rPr lang="sv-SE" dirty="0"/>
              <a:t>I Finland finns 378 församlingar och ca 14 000 yrkesutbildade personer som handlar under tjänsteansvar</a:t>
            </a:r>
          </a:p>
          <a:p>
            <a:r>
              <a:rPr lang="sv-SE" dirty="0"/>
              <a:t>Församlingarna finns nära människorna i varje skede av livet och i varje del av landet</a:t>
            </a:r>
          </a:p>
          <a:p>
            <a:pPr marL="0" indent="0">
              <a:buNone/>
            </a:pPr>
            <a:endParaRPr lang="fi-FI" dirty="0"/>
          </a:p>
        </p:txBody>
      </p:sp>
      <p:sp>
        <p:nvSpPr>
          <p:cNvPr id="5" name="Tekstin paikkamerkki 4">
            <a:extLst>
              <a:ext uri="{FF2B5EF4-FFF2-40B4-BE49-F238E27FC236}">
                <a16:creationId xmlns:a16="http://schemas.microsoft.com/office/drawing/2014/main" id="{1A25200C-9DCC-4C23-A347-3FF4E31FE9DD}"/>
              </a:ext>
            </a:extLst>
          </p:cNvPr>
          <p:cNvSpPr>
            <a:spLocks noGrp="1"/>
          </p:cNvSpPr>
          <p:nvPr>
            <p:ph type="body" sz="quarter" idx="13"/>
          </p:nvPr>
        </p:nvSpPr>
        <p:spPr/>
        <p:txBody>
          <a:bodyPr/>
          <a:lstStyle/>
          <a:p>
            <a:endParaRPr lang="fi-FI" dirty="0"/>
          </a:p>
        </p:txBody>
      </p:sp>
    </p:spTree>
    <p:extLst>
      <p:ext uri="{BB962C8B-B14F-4D97-AF65-F5344CB8AC3E}">
        <p14:creationId xmlns:p14="http://schemas.microsoft.com/office/powerpoint/2010/main" val="1163058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Ellipsi 71">
            <a:extLst>
              <a:ext uri="{FF2B5EF4-FFF2-40B4-BE49-F238E27FC236}">
                <a16:creationId xmlns:a16="http://schemas.microsoft.com/office/drawing/2014/main" id="{32DA9D27-1D2F-46C7-B193-FD1885F2F277}"/>
              </a:ext>
            </a:extLst>
          </p:cNvPr>
          <p:cNvSpPr/>
          <p:nvPr/>
        </p:nvSpPr>
        <p:spPr>
          <a:xfrm>
            <a:off x="3130629" y="869474"/>
            <a:ext cx="2957668" cy="2809961"/>
          </a:xfrm>
          <a:prstGeom prst="ellipse">
            <a:avLst/>
          </a:prstGeom>
          <a:no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Suorakulmio 73">
            <a:extLst>
              <a:ext uri="{FF2B5EF4-FFF2-40B4-BE49-F238E27FC236}">
                <a16:creationId xmlns:a16="http://schemas.microsoft.com/office/drawing/2014/main" id="{3DE66160-24C8-40C9-9888-352BD9C0559A}"/>
              </a:ext>
            </a:extLst>
          </p:cNvPr>
          <p:cNvSpPr/>
          <p:nvPr/>
        </p:nvSpPr>
        <p:spPr>
          <a:xfrm>
            <a:off x="3881423" y="3145969"/>
            <a:ext cx="1550660" cy="1364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Suorakulmio 72">
            <a:extLst>
              <a:ext uri="{FF2B5EF4-FFF2-40B4-BE49-F238E27FC236}">
                <a16:creationId xmlns:a16="http://schemas.microsoft.com/office/drawing/2014/main" id="{744F7D50-1BD3-4F15-9A05-798C45E648AC}"/>
              </a:ext>
            </a:extLst>
          </p:cNvPr>
          <p:cNvSpPr/>
          <p:nvPr/>
        </p:nvSpPr>
        <p:spPr>
          <a:xfrm>
            <a:off x="5095456" y="1058352"/>
            <a:ext cx="994222" cy="101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2E809524-AED8-4E92-A3C9-CE03B0733250}"/>
              </a:ext>
            </a:extLst>
          </p:cNvPr>
          <p:cNvSpPr/>
          <p:nvPr/>
        </p:nvSpPr>
        <p:spPr>
          <a:xfrm>
            <a:off x="2994000" y="1172942"/>
            <a:ext cx="994222" cy="101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Mies ääriviiva">
            <a:extLst>
              <a:ext uri="{FF2B5EF4-FFF2-40B4-BE49-F238E27FC236}">
                <a16:creationId xmlns:a16="http://schemas.microsoft.com/office/drawing/2014/main" id="{809DA35D-FA9B-B044-A231-2E1077A49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21593" y="1462039"/>
            <a:ext cx="1051082" cy="1011279"/>
          </a:xfrm>
          <a:prstGeom prst="rect">
            <a:avLst/>
          </a:prstGeom>
        </p:spPr>
      </p:pic>
      <p:sp>
        <p:nvSpPr>
          <p:cNvPr id="5" name="Tekstiruutu 4">
            <a:extLst>
              <a:ext uri="{FF2B5EF4-FFF2-40B4-BE49-F238E27FC236}">
                <a16:creationId xmlns:a16="http://schemas.microsoft.com/office/drawing/2014/main" id="{E29606F6-6A7C-4D6D-8BEE-CE0883AE8041}"/>
              </a:ext>
            </a:extLst>
          </p:cNvPr>
          <p:cNvSpPr txBox="1"/>
          <p:nvPr/>
        </p:nvSpPr>
        <p:spPr>
          <a:xfrm>
            <a:off x="3558751" y="2455933"/>
            <a:ext cx="2162599" cy="553998"/>
          </a:xfrm>
          <a:prstGeom prst="rect">
            <a:avLst/>
          </a:prstGeom>
          <a:solidFill>
            <a:schemeClr val="bg1"/>
          </a:solidFill>
        </p:spPr>
        <p:txBody>
          <a:bodyPr wrap="square" rtlCol="0">
            <a:spAutoFit/>
          </a:bodyPr>
          <a:lstStyle/>
          <a:p>
            <a:pPr algn="ctr"/>
            <a:r>
              <a:rPr lang="sv-SE" sz="1000" b="1" dirty="0">
                <a:solidFill>
                  <a:schemeClr val="accent2">
                    <a:lumMod val="75000"/>
                  </a:schemeClr>
                </a:solidFill>
              </a:rPr>
              <a:t>Eftersträvad effekt</a:t>
            </a:r>
            <a:br>
              <a:rPr lang="sv-SE" sz="1000" dirty="0">
                <a:solidFill>
                  <a:schemeClr val="accent2">
                    <a:lumMod val="75000"/>
                  </a:schemeClr>
                </a:solidFill>
              </a:rPr>
            </a:br>
            <a:r>
              <a:rPr lang="sv-SE" sz="1000" dirty="0">
                <a:solidFill>
                  <a:schemeClr val="accent2">
                    <a:lumMod val="75000"/>
                  </a:schemeClr>
                </a:solidFill>
              </a:rPr>
              <a:t>Främja kommuninvånarnas  </a:t>
            </a:r>
          </a:p>
          <a:p>
            <a:pPr algn="ctr"/>
            <a:r>
              <a:rPr lang="sv-SE" sz="1000" dirty="0">
                <a:solidFill>
                  <a:schemeClr val="accent2">
                    <a:lumMod val="75000"/>
                  </a:schemeClr>
                </a:solidFill>
              </a:rPr>
              <a:t>välfärd</a:t>
            </a:r>
          </a:p>
        </p:txBody>
      </p:sp>
      <p:pic>
        <p:nvPicPr>
          <p:cNvPr id="66" name="Kuva 65" descr="Johtajisto ääriviiva">
            <a:extLst>
              <a:ext uri="{FF2B5EF4-FFF2-40B4-BE49-F238E27FC236}">
                <a16:creationId xmlns:a16="http://schemas.microsoft.com/office/drawing/2014/main" id="{0264FA00-8E32-45D1-9BFE-B7BEC34756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4089" y="4818247"/>
            <a:ext cx="433434" cy="433434"/>
          </a:xfrm>
          <a:prstGeom prst="rect">
            <a:avLst/>
          </a:prstGeom>
        </p:spPr>
      </p:pic>
      <p:sp>
        <p:nvSpPr>
          <p:cNvPr id="76" name="Otsikko 1">
            <a:extLst>
              <a:ext uri="{FF2B5EF4-FFF2-40B4-BE49-F238E27FC236}">
                <a16:creationId xmlns:a16="http://schemas.microsoft.com/office/drawing/2014/main" id="{FD4242F1-8C4B-4A15-8FE9-72646FD3B8D4}"/>
              </a:ext>
            </a:extLst>
          </p:cNvPr>
          <p:cNvSpPr txBox="1">
            <a:spLocks/>
          </p:cNvSpPr>
          <p:nvPr/>
        </p:nvSpPr>
        <p:spPr>
          <a:xfrm>
            <a:off x="419100" y="274638"/>
            <a:ext cx="5321300" cy="1066006"/>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a:lstStyle>
          <a:p>
            <a:r>
              <a:rPr lang="sv-SE" sz="2400" dirty="0"/>
              <a:t>Kyrkan deltar i välfärdens ekosystem</a:t>
            </a:r>
          </a:p>
        </p:txBody>
      </p:sp>
      <p:grpSp>
        <p:nvGrpSpPr>
          <p:cNvPr id="77" name="Ryhmä 76">
            <a:extLst>
              <a:ext uri="{FF2B5EF4-FFF2-40B4-BE49-F238E27FC236}">
                <a16:creationId xmlns:a16="http://schemas.microsoft.com/office/drawing/2014/main" id="{19231D69-5626-4DF5-B54D-D291D241680D}"/>
              </a:ext>
            </a:extLst>
          </p:cNvPr>
          <p:cNvGrpSpPr/>
          <p:nvPr/>
        </p:nvGrpSpPr>
        <p:grpSpPr>
          <a:xfrm>
            <a:off x="2724275" y="938391"/>
            <a:ext cx="1263947" cy="1277274"/>
            <a:chOff x="2896198" y="895320"/>
            <a:chExt cx="1263947" cy="1277274"/>
          </a:xfrm>
        </p:grpSpPr>
        <p:grpSp>
          <p:nvGrpSpPr>
            <p:cNvPr id="78" name="Ryhmä 77">
              <a:extLst>
                <a:ext uri="{FF2B5EF4-FFF2-40B4-BE49-F238E27FC236}">
                  <a16:creationId xmlns:a16="http://schemas.microsoft.com/office/drawing/2014/main" id="{6FD1E5D7-42ED-4480-A77C-F151217C3DBA}"/>
                </a:ext>
              </a:extLst>
            </p:cNvPr>
            <p:cNvGrpSpPr/>
            <p:nvPr/>
          </p:nvGrpSpPr>
          <p:grpSpPr>
            <a:xfrm>
              <a:off x="2896198" y="895320"/>
              <a:ext cx="1263947" cy="1277274"/>
              <a:chOff x="5100855" y="1436729"/>
              <a:chExt cx="551438" cy="547356"/>
            </a:xfrm>
          </p:grpSpPr>
          <p:sp>
            <p:nvSpPr>
              <p:cNvPr id="83" name="Ellipsi 82">
                <a:extLst>
                  <a:ext uri="{FF2B5EF4-FFF2-40B4-BE49-F238E27FC236}">
                    <a16:creationId xmlns:a16="http://schemas.microsoft.com/office/drawing/2014/main" id="{761446D0-2741-4F82-887B-7460CC9F65AD}"/>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grpSp>
            <p:nvGrpSpPr>
              <p:cNvPr id="84" name="Ryhmä 83">
                <a:extLst>
                  <a:ext uri="{FF2B5EF4-FFF2-40B4-BE49-F238E27FC236}">
                    <a16:creationId xmlns:a16="http://schemas.microsoft.com/office/drawing/2014/main" id="{5FFFCB1C-F754-4F06-94DC-E06FCD276AEE}"/>
                  </a:ext>
                </a:extLst>
              </p:cNvPr>
              <p:cNvGrpSpPr/>
              <p:nvPr/>
            </p:nvGrpSpPr>
            <p:grpSpPr>
              <a:xfrm>
                <a:off x="5135928" y="1544036"/>
                <a:ext cx="457404" cy="350209"/>
                <a:chOff x="2787379" y="1490262"/>
                <a:chExt cx="1268764" cy="1268929"/>
              </a:xfrm>
              <a:solidFill>
                <a:schemeClr val="bg1"/>
              </a:solidFill>
            </p:grpSpPr>
            <p:pic>
              <p:nvPicPr>
                <p:cNvPr id="85" name="Kuva 84" descr="Kaupunki ääriviiva">
                  <a:extLst>
                    <a:ext uri="{FF2B5EF4-FFF2-40B4-BE49-F238E27FC236}">
                      <a16:creationId xmlns:a16="http://schemas.microsoft.com/office/drawing/2014/main" id="{476DFE51-C668-4D21-8A93-318201568D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87379" y="1490427"/>
                  <a:ext cx="1268764" cy="1268764"/>
                </a:xfrm>
                <a:prstGeom prst="rect">
                  <a:avLst/>
                </a:prstGeom>
              </p:spPr>
            </p:pic>
            <p:pic>
              <p:nvPicPr>
                <p:cNvPr id="86" name="Kuva 85" descr="Lääketieteellinen ääriviiva">
                  <a:extLst>
                    <a:ext uri="{FF2B5EF4-FFF2-40B4-BE49-F238E27FC236}">
                      <a16:creationId xmlns:a16="http://schemas.microsoft.com/office/drawing/2014/main" id="{DF9A8A91-E03F-448D-AA48-7EC5ABAF2C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3572399" y="1490262"/>
                  <a:ext cx="380194" cy="380632"/>
                </a:xfrm>
                <a:prstGeom prst="rect">
                  <a:avLst/>
                </a:prstGeom>
              </p:spPr>
            </p:pic>
          </p:grpSp>
        </p:grpSp>
        <p:sp>
          <p:nvSpPr>
            <p:cNvPr id="82" name="Tekstiruutu 81">
              <a:extLst>
                <a:ext uri="{FF2B5EF4-FFF2-40B4-BE49-F238E27FC236}">
                  <a16:creationId xmlns:a16="http://schemas.microsoft.com/office/drawing/2014/main" id="{78797136-8A1D-4331-AFFF-E1EC92D99584}"/>
                </a:ext>
              </a:extLst>
            </p:cNvPr>
            <p:cNvSpPr txBox="1"/>
            <p:nvPr/>
          </p:nvSpPr>
          <p:spPr>
            <a:xfrm>
              <a:off x="3150686" y="1808353"/>
              <a:ext cx="774571" cy="184666"/>
            </a:xfrm>
            <a:prstGeom prst="rect">
              <a:avLst/>
            </a:prstGeom>
            <a:noFill/>
          </p:spPr>
          <p:txBody>
            <a:bodyPr wrap="none" rtlCol="0">
              <a:spAutoFit/>
            </a:bodyPr>
            <a:lstStyle/>
            <a:p>
              <a:r>
                <a:rPr lang="sv-SE" sz="600" dirty="0">
                  <a:solidFill>
                    <a:schemeClr val="bg1"/>
                  </a:solidFill>
                </a:rPr>
                <a:t>Välfärdsområde</a:t>
              </a:r>
            </a:p>
          </p:txBody>
        </p:sp>
      </p:grpSp>
      <p:grpSp>
        <p:nvGrpSpPr>
          <p:cNvPr id="87" name="Ryhmä 86">
            <a:extLst>
              <a:ext uri="{FF2B5EF4-FFF2-40B4-BE49-F238E27FC236}">
                <a16:creationId xmlns:a16="http://schemas.microsoft.com/office/drawing/2014/main" id="{860528E8-AEEF-45CE-9EFD-323CE74D4AD0}"/>
              </a:ext>
            </a:extLst>
          </p:cNvPr>
          <p:cNvGrpSpPr/>
          <p:nvPr/>
        </p:nvGrpSpPr>
        <p:grpSpPr>
          <a:xfrm>
            <a:off x="5331748" y="874822"/>
            <a:ext cx="1298658" cy="1295101"/>
            <a:chOff x="5221866" y="891655"/>
            <a:chExt cx="1298658" cy="1295101"/>
          </a:xfrm>
        </p:grpSpPr>
        <p:grpSp>
          <p:nvGrpSpPr>
            <p:cNvPr id="88" name="Ryhmä 87">
              <a:extLst>
                <a:ext uri="{FF2B5EF4-FFF2-40B4-BE49-F238E27FC236}">
                  <a16:creationId xmlns:a16="http://schemas.microsoft.com/office/drawing/2014/main" id="{7E98A8D3-DD29-43C2-AAEE-82E97C758750}"/>
                </a:ext>
              </a:extLst>
            </p:cNvPr>
            <p:cNvGrpSpPr/>
            <p:nvPr/>
          </p:nvGrpSpPr>
          <p:grpSpPr>
            <a:xfrm>
              <a:off x="5221866" y="891655"/>
              <a:ext cx="1298658" cy="1295101"/>
              <a:chOff x="5929472" y="139849"/>
              <a:chExt cx="914400" cy="914400"/>
            </a:xfrm>
          </p:grpSpPr>
          <p:sp>
            <p:nvSpPr>
              <p:cNvPr id="90" name="Ellipsi 89">
                <a:extLst>
                  <a:ext uri="{FF2B5EF4-FFF2-40B4-BE49-F238E27FC236}">
                    <a16:creationId xmlns:a16="http://schemas.microsoft.com/office/drawing/2014/main" id="{32722FB6-5D8C-4C19-BAFF-0EFAFB1DD8A6}"/>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91" name="Kuva 90" descr="Naapurusto ääriviiva">
                <a:extLst>
                  <a:ext uri="{FF2B5EF4-FFF2-40B4-BE49-F238E27FC236}">
                    <a16:creationId xmlns:a16="http://schemas.microsoft.com/office/drawing/2014/main" id="{68995494-79C3-41E4-AF20-3814F4F524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3531" y="296460"/>
                <a:ext cx="600914" cy="561675"/>
              </a:xfrm>
              <a:prstGeom prst="rect">
                <a:avLst/>
              </a:prstGeom>
            </p:spPr>
          </p:pic>
        </p:grpSp>
        <p:sp>
          <p:nvSpPr>
            <p:cNvPr id="89" name="Tekstiruutu 88">
              <a:extLst>
                <a:ext uri="{FF2B5EF4-FFF2-40B4-BE49-F238E27FC236}">
                  <a16:creationId xmlns:a16="http://schemas.microsoft.com/office/drawing/2014/main" id="{F111E1C4-5C20-4D24-A754-5D26D6AAB341}"/>
                </a:ext>
              </a:extLst>
            </p:cNvPr>
            <p:cNvSpPr txBox="1"/>
            <p:nvPr/>
          </p:nvSpPr>
          <p:spPr>
            <a:xfrm>
              <a:off x="5685860" y="1843592"/>
              <a:ext cx="410690" cy="184666"/>
            </a:xfrm>
            <a:prstGeom prst="rect">
              <a:avLst/>
            </a:prstGeom>
            <a:noFill/>
          </p:spPr>
          <p:txBody>
            <a:bodyPr wrap="none" rtlCol="0">
              <a:spAutoFit/>
            </a:bodyPr>
            <a:lstStyle/>
            <a:p>
              <a:r>
                <a:rPr lang="sv-SE" sz="600">
                  <a:solidFill>
                    <a:schemeClr val="bg1"/>
                  </a:solidFill>
                </a:rPr>
                <a:t>Kommunen</a:t>
              </a:r>
            </a:p>
          </p:txBody>
        </p:sp>
      </p:grpSp>
      <p:grpSp>
        <p:nvGrpSpPr>
          <p:cNvPr id="92" name="Ryhmä 91">
            <a:extLst>
              <a:ext uri="{FF2B5EF4-FFF2-40B4-BE49-F238E27FC236}">
                <a16:creationId xmlns:a16="http://schemas.microsoft.com/office/drawing/2014/main" id="{99CA5E40-84B3-4E35-AF3E-0A1C1E1D816D}"/>
              </a:ext>
            </a:extLst>
          </p:cNvPr>
          <p:cNvGrpSpPr/>
          <p:nvPr/>
        </p:nvGrpSpPr>
        <p:grpSpPr>
          <a:xfrm>
            <a:off x="3971952" y="3155983"/>
            <a:ext cx="1423389" cy="1379107"/>
            <a:chOff x="3970419" y="3178788"/>
            <a:chExt cx="1423389" cy="1379107"/>
          </a:xfrm>
        </p:grpSpPr>
        <p:grpSp>
          <p:nvGrpSpPr>
            <p:cNvPr id="93" name="Ryhmä 92">
              <a:extLst>
                <a:ext uri="{FF2B5EF4-FFF2-40B4-BE49-F238E27FC236}">
                  <a16:creationId xmlns:a16="http://schemas.microsoft.com/office/drawing/2014/main" id="{94AF84DB-2B9D-4637-AAC9-8D5CE26A75B6}"/>
                </a:ext>
              </a:extLst>
            </p:cNvPr>
            <p:cNvGrpSpPr/>
            <p:nvPr/>
          </p:nvGrpSpPr>
          <p:grpSpPr>
            <a:xfrm>
              <a:off x="3970419" y="3178788"/>
              <a:ext cx="1423389" cy="1379107"/>
              <a:chOff x="7175669" y="217414"/>
              <a:chExt cx="914400" cy="914400"/>
            </a:xfrm>
          </p:grpSpPr>
          <p:sp>
            <p:nvSpPr>
              <p:cNvPr id="95" name="Ellipsi 94">
                <a:extLst>
                  <a:ext uri="{FF2B5EF4-FFF2-40B4-BE49-F238E27FC236}">
                    <a16:creationId xmlns:a16="http://schemas.microsoft.com/office/drawing/2014/main" id="{B0BD8341-848C-4DA3-9144-8E6B40928FBF}"/>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6" name="Ryhmä 95">
                <a:extLst>
                  <a:ext uri="{FF2B5EF4-FFF2-40B4-BE49-F238E27FC236}">
                    <a16:creationId xmlns:a16="http://schemas.microsoft.com/office/drawing/2014/main" id="{8228170D-D4F8-475F-AF8A-A685C0514EDA}"/>
                  </a:ext>
                </a:extLst>
              </p:cNvPr>
              <p:cNvGrpSpPr/>
              <p:nvPr/>
            </p:nvGrpSpPr>
            <p:grpSpPr>
              <a:xfrm>
                <a:off x="7341508" y="320467"/>
                <a:ext cx="575406" cy="603835"/>
                <a:chOff x="4872028" y="1686276"/>
                <a:chExt cx="830875" cy="982726"/>
              </a:xfrm>
              <a:solidFill>
                <a:schemeClr val="bg1"/>
              </a:solidFill>
            </p:grpSpPr>
            <p:pic>
              <p:nvPicPr>
                <p:cNvPr id="97" name="Kuva 96" descr="Koti ääriviiva">
                  <a:extLst>
                    <a:ext uri="{FF2B5EF4-FFF2-40B4-BE49-F238E27FC236}">
                      <a16:creationId xmlns:a16="http://schemas.microsoft.com/office/drawing/2014/main" id="{32F5C642-E610-4222-B8FC-A984B918C0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72028" y="1686276"/>
                  <a:ext cx="830875" cy="982726"/>
                </a:xfrm>
                <a:prstGeom prst="rect">
                  <a:avLst/>
                </a:prstGeom>
              </p:spPr>
            </p:pic>
            <p:pic>
              <p:nvPicPr>
                <p:cNvPr id="98" name="Kuva 97" descr="Lisää tasaisella täytöllä">
                  <a:extLst>
                    <a:ext uri="{FF2B5EF4-FFF2-40B4-BE49-F238E27FC236}">
                      <a16:creationId xmlns:a16="http://schemas.microsoft.com/office/drawing/2014/main" id="{742A9459-3824-447B-9F7C-FDF2663AD7C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152234" y="2046713"/>
                  <a:ext cx="261850" cy="261850"/>
                </a:xfrm>
                <a:prstGeom prst="rect">
                  <a:avLst/>
                </a:prstGeom>
              </p:spPr>
            </p:pic>
          </p:grpSp>
        </p:grpSp>
        <p:sp>
          <p:nvSpPr>
            <p:cNvPr id="94" name="Tekstiruutu 93">
              <a:extLst>
                <a:ext uri="{FF2B5EF4-FFF2-40B4-BE49-F238E27FC236}">
                  <a16:creationId xmlns:a16="http://schemas.microsoft.com/office/drawing/2014/main" id="{B4B8A510-20DE-4A85-9177-590432EE0228}"/>
                </a:ext>
              </a:extLst>
            </p:cNvPr>
            <p:cNvSpPr txBox="1"/>
            <p:nvPr/>
          </p:nvSpPr>
          <p:spPr>
            <a:xfrm>
              <a:off x="4367763" y="4132839"/>
              <a:ext cx="628698" cy="184666"/>
            </a:xfrm>
            <a:prstGeom prst="rect">
              <a:avLst/>
            </a:prstGeom>
            <a:noFill/>
          </p:spPr>
          <p:txBody>
            <a:bodyPr wrap="none" rtlCol="0">
              <a:spAutoFit/>
            </a:bodyPr>
            <a:lstStyle/>
            <a:p>
              <a:r>
                <a:rPr lang="sv-SE" sz="600">
                  <a:solidFill>
                    <a:schemeClr val="bg1"/>
                  </a:solidFill>
                </a:rPr>
                <a:t>Församling</a:t>
              </a:r>
            </a:p>
          </p:txBody>
        </p:sp>
      </p:grpSp>
      <p:sp>
        <p:nvSpPr>
          <p:cNvPr id="35" name="Tekstiruutu 34">
            <a:extLst>
              <a:ext uri="{FF2B5EF4-FFF2-40B4-BE49-F238E27FC236}">
                <a16:creationId xmlns:a16="http://schemas.microsoft.com/office/drawing/2014/main" id="{2419DB55-2AAE-49A9-8AA4-0B2D46C5A0FC}"/>
              </a:ext>
            </a:extLst>
          </p:cNvPr>
          <p:cNvSpPr txBox="1"/>
          <p:nvPr/>
        </p:nvSpPr>
        <p:spPr>
          <a:xfrm>
            <a:off x="114444" y="1048545"/>
            <a:ext cx="2466972" cy="3608295"/>
          </a:xfrm>
          <a:prstGeom prst="rect">
            <a:avLst/>
          </a:prstGeom>
          <a:noFill/>
        </p:spPr>
        <p:txBody>
          <a:bodyPr wrap="square">
            <a:spAutoFit/>
          </a:bodyPr>
          <a:lstStyle/>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Församlingarna är nära människorna i vardagen och producerar information om kommuninvånarnas behov och situationer – också om människor som hamnat i en svagare ställning.</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Församlingarna producerar information om tjänsternas tillgänglighet och funktion och om servicebehoven hos medborgare som har hamnat i en svagare ställning. </a:t>
            </a:r>
          </a:p>
        </p:txBody>
      </p:sp>
    </p:spTree>
    <p:extLst>
      <p:ext uri="{BB962C8B-B14F-4D97-AF65-F5344CB8AC3E}">
        <p14:creationId xmlns:p14="http://schemas.microsoft.com/office/powerpoint/2010/main" val="2750021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Ellipsi 71">
            <a:extLst>
              <a:ext uri="{FF2B5EF4-FFF2-40B4-BE49-F238E27FC236}">
                <a16:creationId xmlns:a16="http://schemas.microsoft.com/office/drawing/2014/main" id="{32DA9D27-1D2F-46C7-B193-FD1885F2F277}"/>
              </a:ext>
            </a:extLst>
          </p:cNvPr>
          <p:cNvSpPr/>
          <p:nvPr/>
        </p:nvSpPr>
        <p:spPr>
          <a:xfrm>
            <a:off x="3130629" y="869474"/>
            <a:ext cx="2957668" cy="2809961"/>
          </a:xfrm>
          <a:prstGeom prst="ellipse">
            <a:avLst/>
          </a:prstGeom>
          <a:no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Mies ääriviiva">
            <a:extLst>
              <a:ext uri="{FF2B5EF4-FFF2-40B4-BE49-F238E27FC236}">
                <a16:creationId xmlns:a16="http://schemas.microsoft.com/office/drawing/2014/main" id="{809DA35D-FA9B-B044-A231-2E1077A49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1764" y="1505168"/>
            <a:ext cx="1051082" cy="1011279"/>
          </a:xfrm>
          <a:prstGeom prst="rect">
            <a:avLst/>
          </a:prstGeom>
        </p:spPr>
      </p:pic>
      <p:sp>
        <p:nvSpPr>
          <p:cNvPr id="5" name="Tekstiruutu 4">
            <a:extLst>
              <a:ext uri="{FF2B5EF4-FFF2-40B4-BE49-F238E27FC236}">
                <a16:creationId xmlns:a16="http://schemas.microsoft.com/office/drawing/2014/main" id="{E29606F6-6A7C-4D6D-8BEE-CE0883AE8041}"/>
              </a:ext>
            </a:extLst>
          </p:cNvPr>
          <p:cNvSpPr txBox="1"/>
          <p:nvPr/>
        </p:nvSpPr>
        <p:spPr>
          <a:xfrm>
            <a:off x="3912600" y="2478984"/>
            <a:ext cx="1550424" cy="553998"/>
          </a:xfrm>
          <a:prstGeom prst="rect">
            <a:avLst/>
          </a:prstGeom>
          <a:noFill/>
        </p:spPr>
        <p:txBody>
          <a:bodyPr wrap="none" rtlCol="0">
            <a:spAutoFit/>
          </a:bodyPr>
          <a:lstStyle/>
          <a:p>
            <a:pPr algn="ctr"/>
            <a:r>
              <a:rPr lang="sv-SE" sz="1000" dirty="0"/>
              <a:t>Främjande av </a:t>
            </a:r>
            <a:br>
              <a:rPr lang="sv-SE" sz="1000" dirty="0"/>
            </a:br>
            <a:r>
              <a:rPr lang="sv-SE" sz="1000" dirty="0"/>
              <a:t>kommuninvånarnas  </a:t>
            </a:r>
          </a:p>
          <a:p>
            <a:pPr algn="ctr"/>
            <a:r>
              <a:rPr lang="sv-SE" sz="1000" dirty="0"/>
              <a:t>välfärd</a:t>
            </a:r>
          </a:p>
        </p:txBody>
      </p:sp>
      <p:grpSp>
        <p:nvGrpSpPr>
          <p:cNvPr id="62" name="Ryhmä 61">
            <a:extLst>
              <a:ext uri="{FF2B5EF4-FFF2-40B4-BE49-F238E27FC236}">
                <a16:creationId xmlns:a16="http://schemas.microsoft.com/office/drawing/2014/main" id="{A4F9853E-EA69-4F71-A269-2EB25C114B19}"/>
              </a:ext>
            </a:extLst>
          </p:cNvPr>
          <p:cNvGrpSpPr/>
          <p:nvPr/>
        </p:nvGrpSpPr>
        <p:grpSpPr>
          <a:xfrm>
            <a:off x="3005079" y="755651"/>
            <a:ext cx="1120819" cy="1127148"/>
            <a:chOff x="5100855" y="1436729"/>
            <a:chExt cx="551438" cy="547356"/>
          </a:xfrm>
        </p:grpSpPr>
        <p:sp>
          <p:nvSpPr>
            <p:cNvPr id="65" name="Ellipsi 64">
              <a:extLst>
                <a:ext uri="{FF2B5EF4-FFF2-40B4-BE49-F238E27FC236}">
                  <a16:creationId xmlns:a16="http://schemas.microsoft.com/office/drawing/2014/main" id="{4F2BF235-51A5-4D8B-BD33-0C1BEF8B94CA}"/>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grpSp>
          <p:nvGrpSpPr>
            <p:cNvPr id="66" name="Ryhmä 65">
              <a:extLst>
                <a:ext uri="{FF2B5EF4-FFF2-40B4-BE49-F238E27FC236}">
                  <a16:creationId xmlns:a16="http://schemas.microsoft.com/office/drawing/2014/main" id="{CB1038A6-4D98-4E0C-964A-A1654D800557}"/>
                </a:ext>
              </a:extLst>
            </p:cNvPr>
            <p:cNvGrpSpPr/>
            <p:nvPr/>
          </p:nvGrpSpPr>
          <p:grpSpPr>
            <a:xfrm>
              <a:off x="5135928" y="1544036"/>
              <a:ext cx="457404" cy="350209"/>
              <a:chOff x="2787379" y="1490262"/>
              <a:chExt cx="1268764" cy="1268929"/>
            </a:xfrm>
            <a:solidFill>
              <a:schemeClr val="bg1"/>
            </a:solidFill>
          </p:grpSpPr>
          <p:pic>
            <p:nvPicPr>
              <p:cNvPr id="67" name="Kuva 66" descr="Kaupunki ääriviiva">
                <a:extLst>
                  <a:ext uri="{FF2B5EF4-FFF2-40B4-BE49-F238E27FC236}">
                    <a16:creationId xmlns:a16="http://schemas.microsoft.com/office/drawing/2014/main" id="{C775C4B7-BDC1-49EE-80E2-21CC77C202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7379" y="1490427"/>
                <a:ext cx="1268764" cy="1268764"/>
              </a:xfrm>
              <a:prstGeom prst="rect">
                <a:avLst/>
              </a:prstGeom>
            </p:spPr>
          </p:pic>
          <p:pic>
            <p:nvPicPr>
              <p:cNvPr id="68" name="Kuva 67" descr="Lääketieteellinen ääriviiva">
                <a:extLst>
                  <a:ext uri="{FF2B5EF4-FFF2-40B4-BE49-F238E27FC236}">
                    <a16:creationId xmlns:a16="http://schemas.microsoft.com/office/drawing/2014/main" id="{24031207-5411-46D7-B323-BE555A912F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3572399" y="1490262"/>
                <a:ext cx="380194" cy="380632"/>
              </a:xfrm>
              <a:prstGeom prst="rect">
                <a:avLst/>
              </a:prstGeom>
            </p:spPr>
          </p:pic>
        </p:grpSp>
      </p:grpSp>
      <p:grpSp>
        <p:nvGrpSpPr>
          <p:cNvPr id="75" name="Ryhmä 74">
            <a:extLst>
              <a:ext uri="{FF2B5EF4-FFF2-40B4-BE49-F238E27FC236}">
                <a16:creationId xmlns:a16="http://schemas.microsoft.com/office/drawing/2014/main" id="{268B4F3E-8DE9-4165-A892-AFCA6272D971}"/>
              </a:ext>
            </a:extLst>
          </p:cNvPr>
          <p:cNvGrpSpPr/>
          <p:nvPr/>
        </p:nvGrpSpPr>
        <p:grpSpPr>
          <a:xfrm>
            <a:off x="4125899" y="3350296"/>
            <a:ext cx="1153849" cy="1067632"/>
            <a:chOff x="7175669" y="217414"/>
            <a:chExt cx="914400" cy="914400"/>
          </a:xfrm>
        </p:grpSpPr>
        <p:sp>
          <p:nvSpPr>
            <p:cNvPr id="76" name="Ellipsi 75">
              <a:extLst>
                <a:ext uri="{FF2B5EF4-FFF2-40B4-BE49-F238E27FC236}">
                  <a16:creationId xmlns:a16="http://schemas.microsoft.com/office/drawing/2014/main" id="{0650663D-6098-4764-9E68-581F359CAB5A}"/>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7" name="Ryhmä 76">
              <a:extLst>
                <a:ext uri="{FF2B5EF4-FFF2-40B4-BE49-F238E27FC236}">
                  <a16:creationId xmlns:a16="http://schemas.microsoft.com/office/drawing/2014/main" id="{C0F6F9F3-5F72-415D-A1CA-70EFD716FA29}"/>
                </a:ext>
              </a:extLst>
            </p:cNvPr>
            <p:cNvGrpSpPr/>
            <p:nvPr/>
          </p:nvGrpSpPr>
          <p:grpSpPr>
            <a:xfrm>
              <a:off x="7316243" y="349354"/>
              <a:ext cx="633250" cy="561852"/>
              <a:chOff x="4835543" y="1733289"/>
              <a:chExt cx="914400" cy="914400"/>
            </a:xfrm>
            <a:solidFill>
              <a:schemeClr val="bg1"/>
            </a:solidFill>
          </p:grpSpPr>
          <p:pic>
            <p:nvPicPr>
              <p:cNvPr id="78" name="Kuva 77" descr="Koti ääriviiva">
                <a:extLst>
                  <a:ext uri="{FF2B5EF4-FFF2-40B4-BE49-F238E27FC236}">
                    <a16:creationId xmlns:a16="http://schemas.microsoft.com/office/drawing/2014/main" id="{17A1B154-C394-4991-8501-C70640486E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35543" y="1733289"/>
                <a:ext cx="914400" cy="914400"/>
              </a:xfrm>
              <a:prstGeom prst="rect">
                <a:avLst/>
              </a:prstGeom>
            </p:spPr>
          </p:pic>
          <p:pic>
            <p:nvPicPr>
              <p:cNvPr id="82" name="Kuva 81" descr="Lisää tasaisella täytöllä">
                <a:extLst>
                  <a:ext uri="{FF2B5EF4-FFF2-40B4-BE49-F238E27FC236}">
                    <a16:creationId xmlns:a16="http://schemas.microsoft.com/office/drawing/2014/main" id="{4304B37A-68B0-4073-ABF6-EA80B2B626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47908" y="2033301"/>
                <a:ext cx="261850" cy="261850"/>
              </a:xfrm>
              <a:prstGeom prst="rect">
                <a:avLst/>
              </a:prstGeom>
            </p:spPr>
          </p:pic>
        </p:grpSp>
      </p:grpSp>
      <p:grpSp>
        <p:nvGrpSpPr>
          <p:cNvPr id="83" name="Ryhmä 82">
            <a:extLst>
              <a:ext uri="{FF2B5EF4-FFF2-40B4-BE49-F238E27FC236}">
                <a16:creationId xmlns:a16="http://schemas.microsoft.com/office/drawing/2014/main" id="{DA4FC3DE-4903-434A-A30B-EA0CA923D8DF}"/>
              </a:ext>
            </a:extLst>
          </p:cNvPr>
          <p:cNvGrpSpPr/>
          <p:nvPr/>
        </p:nvGrpSpPr>
        <p:grpSpPr>
          <a:xfrm>
            <a:off x="5310482" y="755652"/>
            <a:ext cx="1179217" cy="1162036"/>
            <a:chOff x="5929472" y="139849"/>
            <a:chExt cx="914400" cy="914400"/>
          </a:xfrm>
        </p:grpSpPr>
        <p:sp>
          <p:nvSpPr>
            <p:cNvPr id="84" name="Ellipsi 83">
              <a:extLst>
                <a:ext uri="{FF2B5EF4-FFF2-40B4-BE49-F238E27FC236}">
                  <a16:creationId xmlns:a16="http://schemas.microsoft.com/office/drawing/2014/main" id="{E55ECAD4-A068-4C6E-82E7-D1D5B43BE239}"/>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85" name="Kuva 84" descr="Naapurusto ääriviiva">
              <a:extLst>
                <a:ext uri="{FF2B5EF4-FFF2-40B4-BE49-F238E27FC236}">
                  <a16:creationId xmlns:a16="http://schemas.microsoft.com/office/drawing/2014/main" id="{02D69297-578E-46C6-9B64-39044E5C8A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63531" y="296460"/>
              <a:ext cx="600914" cy="561675"/>
            </a:xfrm>
            <a:prstGeom prst="rect">
              <a:avLst/>
            </a:prstGeom>
          </p:spPr>
        </p:pic>
      </p:grpSp>
      <p:grpSp>
        <p:nvGrpSpPr>
          <p:cNvPr id="56" name="Ryhmä 55">
            <a:extLst>
              <a:ext uri="{FF2B5EF4-FFF2-40B4-BE49-F238E27FC236}">
                <a16:creationId xmlns:a16="http://schemas.microsoft.com/office/drawing/2014/main" id="{61D1FABE-6B5D-4B8D-B4A9-50C6B0441284}"/>
              </a:ext>
            </a:extLst>
          </p:cNvPr>
          <p:cNvGrpSpPr/>
          <p:nvPr/>
        </p:nvGrpSpPr>
        <p:grpSpPr>
          <a:xfrm>
            <a:off x="5622522" y="2274454"/>
            <a:ext cx="1216428" cy="1163508"/>
            <a:chOff x="6571459" y="1653607"/>
            <a:chExt cx="547355" cy="546296"/>
          </a:xfrm>
        </p:grpSpPr>
        <p:sp>
          <p:nvSpPr>
            <p:cNvPr id="59" name="Ellipsi 58">
              <a:extLst>
                <a:ext uri="{FF2B5EF4-FFF2-40B4-BE49-F238E27FC236}">
                  <a16:creationId xmlns:a16="http://schemas.microsoft.com/office/drawing/2014/main" id="{AF2BE5AA-8080-4FD4-B5E8-22FC8A716B6F}"/>
                </a:ext>
              </a:extLst>
            </p:cNvPr>
            <p:cNvSpPr/>
            <p:nvPr/>
          </p:nvSpPr>
          <p:spPr>
            <a:xfrm rot="15955491">
              <a:off x="6571989" y="1653077"/>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solidFill>
              </a:endParaRPr>
            </a:p>
          </p:txBody>
        </p:sp>
        <p:pic>
          <p:nvPicPr>
            <p:cNvPr id="63" name="Kuva 62" descr="Pyörä ja ihmisiä ääriviiva">
              <a:extLst>
                <a:ext uri="{FF2B5EF4-FFF2-40B4-BE49-F238E27FC236}">
                  <a16:creationId xmlns:a16="http://schemas.microsoft.com/office/drawing/2014/main" id="{70B1F06A-E8E8-496A-B316-C283E8A5F46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629252" y="1666839"/>
              <a:ext cx="443689" cy="443689"/>
            </a:xfrm>
            <a:prstGeom prst="rect">
              <a:avLst/>
            </a:prstGeom>
          </p:spPr>
        </p:pic>
      </p:grpSp>
      <p:grpSp>
        <p:nvGrpSpPr>
          <p:cNvPr id="64" name="Ryhmä 63">
            <a:extLst>
              <a:ext uri="{FF2B5EF4-FFF2-40B4-BE49-F238E27FC236}">
                <a16:creationId xmlns:a16="http://schemas.microsoft.com/office/drawing/2014/main" id="{C1C862E7-B965-49D0-8A42-96624FE47A9B}"/>
              </a:ext>
            </a:extLst>
          </p:cNvPr>
          <p:cNvGrpSpPr/>
          <p:nvPr/>
        </p:nvGrpSpPr>
        <p:grpSpPr>
          <a:xfrm>
            <a:off x="2716577" y="2274454"/>
            <a:ext cx="1201545" cy="1130285"/>
            <a:chOff x="2281328" y="2776141"/>
            <a:chExt cx="547355" cy="514731"/>
          </a:xfrm>
        </p:grpSpPr>
        <p:sp>
          <p:nvSpPr>
            <p:cNvPr id="69" name="Ellipsi 68">
              <a:extLst>
                <a:ext uri="{FF2B5EF4-FFF2-40B4-BE49-F238E27FC236}">
                  <a16:creationId xmlns:a16="http://schemas.microsoft.com/office/drawing/2014/main" id="{A3C97ABA-EB2D-4F48-8370-F826338AB8C2}"/>
                </a:ext>
              </a:extLst>
            </p:cNvPr>
            <p:cNvSpPr/>
            <p:nvPr/>
          </p:nvSpPr>
          <p:spPr>
            <a:xfrm rot="15955491">
              <a:off x="2297640" y="2759829"/>
              <a:ext cx="514731"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solidFill>
              </a:endParaRPr>
            </a:p>
          </p:txBody>
        </p:sp>
        <p:pic>
          <p:nvPicPr>
            <p:cNvPr id="70" name="Kuva 69" descr="Johtajisto ääriviiva">
              <a:extLst>
                <a:ext uri="{FF2B5EF4-FFF2-40B4-BE49-F238E27FC236}">
                  <a16:creationId xmlns:a16="http://schemas.microsoft.com/office/drawing/2014/main" id="{50A830F0-ED7E-4373-9296-703503D8E10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38289" y="2816790"/>
              <a:ext cx="433434" cy="433434"/>
            </a:xfrm>
            <a:prstGeom prst="rect">
              <a:avLst/>
            </a:prstGeom>
          </p:spPr>
        </p:pic>
      </p:grpSp>
      <p:sp>
        <p:nvSpPr>
          <p:cNvPr id="4" name="Tekstiruutu 3">
            <a:extLst>
              <a:ext uri="{FF2B5EF4-FFF2-40B4-BE49-F238E27FC236}">
                <a16:creationId xmlns:a16="http://schemas.microsoft.com/office/drawing/2014/main" id="{8BCA6270-1898-4FEE-92AC-E7DFC8E52724}"/>
              </a:ext>
            </a:extLst>
          </p:cNvPr>
          <p:cNvSpPr txBox="1"/>
          <p:nvPr/>
        </p:nvSpPr>
        <p:spPr>
          <a:xfrm>
            <a:off x="3175397" y="1567607"/>
            <a:ext cx="774571" cy="184666"/>
          </a:xfrm>
          <a:prstGeom prst="rect">
            <a:avLst/>
          </a:prstGeom>
          <a:noFill/>
        </p:spPr>
        <p:txBody>
          <a:bodyPr wrap="none" rtlCol="0">
            <a:spAutoFit/>
          </a:bodyPr>
          <a:lstStyle/>
          <a:p>
            <a:r>
              <a:rPr lang="sv-SE" sz="600" dirty="0">
                <a:solidFill>
                  <a:schemeClr val="bg1"/>
                </a:solidFill>
              </a:rPr>
              <a:t>Välfärdsområde</a:t>
            </a:r>
          </a:p>
        </p:txBody>
      </p:sp>
      <p:sp>
        <p:nvSpPr>
          <p:cNvPr id="71" name="Tekstiruutu 70">
            <a:extLst>
              <a:ext uri="{FF2B5EF4-FFF2-40B4-BE49-F238E27FC236}">
                <a16:creationId xmlns:a16="http://schemas.microsoft.com/office/drawing/2014/main" id="{3846E01A-05B1-471A-B8BD-FA8B54C30B91}"/>
              </a:ext>
            </a:extLst>
          </p:cNvPr>
          <p:cNvSpPr txBox="1"/>
          <p:nvPr/>
        </p:nvSpPr>
        <p:spPr>
          <a:xfrm>
            <a:off x="5705652" y="1608409"/>
            <a:ext cx="410690" cy="184666"/>
          </a:xfrm>
          <a:prstGeom prst="rect">
            <a:avLst/>
          </a:prstGeom>
          <a:noFill/>
        </p:spPr>
        <p:txBody>
          <a:bodyPr wrap="none" rtlCol="0">
            <a:spAutoFit/>
          </a:bodyPr>
          <a:lstStyle/>
          <a:p>
            <a:r>
              <a:rPr lang="sv-SE" sz="600">
                <a:solidFill>
                  <a:schemeClr val="bg1"/>
                </a:solidFill>
              </a:rPr>
              <a:t>Kommunen</a:t>
            </a:r>
          </a:p>
        </p:txBody>
      </p:sp>
      <p:sp>
        <p:nvSpPr>
          <p:cNvPr id="74" name="Tekstiruutu 73">
            <a:extLst>
              <a:ext uri="{FF2B5EF4-FFF2-40B4-BE49-F238E27FC236}">
                <a16:creationId xmlns:a16="http://schemas.microsoft.com/office/drawing/2014/main" id="{4B958B63-D0A6-45A2-8A7A-6598CBB0F2D2}"/>
              </a:ext>
            </a:extLst>
          </p:cNvPr>
          <p:cNvSpPr txBox="1"/>
          <p:nvPr/>
        </p:nvSpPr>
        <p:spPr>
          <a:xfrm>
            <a:off x="5683370" y="3097833"/>
            <a:ext cx="1051891" cy="184666"/>
          </a:xfrm>
          <a:prstGeom prst="rect">
            <a:avLst/>
          </a:prstGeom>
          <a:noFill/>
        </p:spPr>
        <p:txBody>
          <a:bodyPr wrap="none" rtlCol="0">
            <a:spAutoFit/>
          </a:bodyPr>
          <a:lstStyle/>
          <a:p>
            <a:r>
              <a:rPr lang="sv-SE" sz="600" dirty="0">
                <a:solidFill>
                  <a:schemeClr val="bg1"/>
                </a:solidFill>
              </a:rPr>
              <a:t>Medborgarverksamhet</a:t>
            </a:r>
          </a:p>
        </p:txBody>
      </p:sp>
      <p:sp>
        <p:nvSpPr>
          <p:cNvPr id="86" name="Tekstiruutu 85">
            <a:extLst>
              <a:ext uri="{FF2B5EF4-FFF2-40B4-BE49-F238E27FC236}">
                <a16:creationId xmlns:a16="http://schemas.microsoft.com/office/drawing/2014/main" id="{55C81973-0C59-4020-80BD-767A266B86CD}"/>
              </a:ext>
            </a:extLst>
          </p:cNvPr>
          <p:cNvSpPr txBox="1"/>
          <p:nvPr/>
        </p:nvSpPr>
        <p:spPr>
          <a:xfrm>
            <a:off x="4372956" y="4068018"/>
            <a:ext cx="628698" cy="184666"/>
          </a:xfrm>
          <a:prstGeom prst="rect">
            <a:avLst/>
          </a:prstGeom>
          <a:noFill/>
        </p:spPr>
        <p:txBody>
          <a:bodyPr wrap="none" rtlCol="0">
            <a:spAutoFit/>
          </a:bodyPr>
          <a:lstStyle/>
          <a:p>
            <a:r>
              <a:rPr lang="sv-SE" sz="600">
                <a:solidFill>
                  <a:schemeClr val="bg1"/>
                </a:solidFill>
              </a:rPr>
              <a:t>Församling</a:t>
            </a:r>
          </a:p>
        </p:txBody>
      </p:sp>
      <p:sp>
        <p:nvSpPr>
          <p:cNvPr id="98" name="Tekstiruutu 97">
            <a:extLst>
              <a:ext uri="{FF2B5EF4-FFF2-40B4-BE49-F238E27FC236}">
                <a16:creationId xmlns:a16="http://schemas.microsoft.com/office/drawing/2014/main" id="{7ABD0B0A-695F-4FCE-951D-88E7969DA357}"/>
              </a:ext>
            </a:extLst>
          </p:cNvPr>
          <p:cNvSpPr txBox="1"/>
          <p:nvPr/>
        </p:nvSpPr>
        <p:spPr>
          <a:xfrm>
            <a:off x="2773770" y="3067906"/>
            <a:ext cx="1087157" cy="184666"/>
          </a:xfrm>
          <a:prstGeom prst="rect">
            <a:avLst/>
          </a:prstGeom>
          <a:noFill/>
        </p:spPr>
        <p:txBody>
          <a:bodyPr wrap="none" rtlCol="0">
            <a:spAutoFit/>
          </a:bodyPr>
          <a:lstStyle/>
          <a:p>
            <a:r>
              <a:rPr lang="sv-SE" sz="600" dirty="0">
                <a:solidFill>
                  <a:schemeClr val="bg1"/>
                </a:solidFill>
              </a:rPr>
              <a:t>Företag, organisationer</a:t>
            </a:r>
          </a:p>
        </p:txBody>
      </p:sp>
      <p:sp>
        <p:nvSpPr>
          <p:cNvPr id="100" name="Otsikko 1">
            <a:extLst>
              <a:ext uri="{FF2B5EF4-FFF2-40B4-BE49-F238E27FC236}">
                <a16:creationId xmlns:a16="http://schemas.microsoft.com/office/drawing/2014/main" id="{159CA8AD-3CBF-4933-ABEC-DE3D89506F68}"/>
              </a:ext>
            </a:extLst>
          </p:cNvPr>
          <p:cNvSpPr txBox="1">
            <a:spLocks/>
          </p:cNvSpPr>
          <p:nvPr/>
        </p:nvSpPr>
        <p:spPr>
          <a:xfrm>
            <a:off x="419100" y="274638"/>
            <a:ext cx="5321300" cy="1066006"/>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a:lstStyle>
          <a:p>
            <a:r>
              <a:rPr lang="sv-SE" sz="2400"/>
              <a:t>Kyrkan deltar i välfärdens ekosystem</a:t>
            </a:r>
          </a:p>
        </p:txBody>
      </p:sp>
    </p:spTree>
    <p:extLst>
      <p:ext uri="{BB962C8B-B14F-4D97-AF65-F5344CB8AC3E}">
        <p14:creationId xmlns:p14="http://schemas.microsoft.com/office/powerpoint/2010/main" val="190452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uorakulmio 72">
            <a:extLst>
              <a:ext uri="{FF2B5EF4-FFF2-40B4-BE49-F238E27FC236}">
                <a16:creationId xmlns:a16="http://schemas.microsoft.com/office/drawing/2014/main" id="{744F7D50-1BD3-4F15-9A05-798C45E648AC}"/>
              </a:ext>
            </a:extLst>
          </p:cNvPr>
          <p:cNvSpPr/>
          <p:nvPr/>
        </p:nvSpPr>
        <p:spPr>
          <a:xfrm>
            <a:off x="5095456" y="1058352"/>
            <a:ext cx="994222" cy="101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Mies ääriviiva">
            <a:extLst>
              <a:ext uri="{FF2B5EF4-FFF2-40B4-BE49-F238E27FC236}">
                <a16:creationId xmlns:a16="http://schemas.microsoft.com/office/drawing/2014/main" id="{809DA35D-FA9B-B044-A231-2E1077A49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1764" y="1505168"/>
            <a:ext cx="1051082" cy="1011279"/>
          </a:xfrm>
          <a:prstGeom prst="rect">
            <a:avLst/>
          </a:prstGeom>
        </p:spPr>
      </p:pic>
      <p:grpSp>
        <p:nvGrpSpPr>
          <p:cNvPr id="60" name="Ryhmä 59">
            <a:extLst>
              <a:ext uri="{FF2B5EF4-FFF2-40B4-BE49-F238E27FC236}">
                <a16:creationId xmlns:a16="http://schemas.microsoft.com/office/drawing/2014/main" id="{D09AC560-0192-2041-9D66-9F05A87938E4}"/>
              </a:ext>
            </a:extLst>
          </p:cNvPr>
          <p:cNvGrpSpPr/>
          <p:nvPr/>
        </p:nvGrpSpPr>
        <p:grpSpPr>
          <a:xfrm>
            <a:off x="5211138" y="3959954"/>
            <a:ext cx="902088" cy="858954"/>
            <a:chOff x="3103661" y="4195034"/>
            <a:chExt cx="1202784" cy="1145272"/>
          </a:xfrm>
        </p:grpSpPr>
        <p:sp>
          <p:nvSpPr>
            <p:cNvPr id="38" name="Tekstiruutu 37">
              <a:extLst>
                <a:ext uri="{FF2B5EF4-FFF2-40B4-BE49-F238E27FC236}">
                  <a16:creationId xmlns:a16="http://schemas.microsoft.com/office/drawing/2014/main" id="{D30F26E9-6D5B-F243-A58E-6CFACDD754D7}"/>
                </a:ext>
              </a:extLst>
            </p:cNvPr>
            <p:cNvSpPr txBox="1"/>
            <p:nvPr/>
          </p:nvSpPr>
          <p:spPr>
            <a:xfrm>
              <a:off x="3103661" y="5094085"/>
              <a:ext cx="1202784" cy="246221"/>
            </a:xfrm>
            <a:prstGeom prst="rect">
              <a:avLst/>
            </a:prstGeom>
            <a:noFill/>
          </p:spPr>
          <p:txBody>
            <a:bodyPr wrap="square" rtlCol="0">
              <a:spAutoFit/>
            </a:bodyPr>
            <a:lstStyle/>
            <a:p>
              <a:pPr algn="ctr"/>
              <a:r>
                <a:rPr lang="sv-SE" sz="600">
                  <a:latin typeface="Arial Nova Light" panose="020B0304020202020204" pitchFamily="34" charset="0"/>
                  <a:cs typeface="Arial" panose="020B0604020202020204" pitchFamily="34" charset="0"/>
                </a:rPr>
                <a:t>Församlingarna</a:t>
              </a:r>
            </a:p>
          </p:txBody>
        </p:sp>
        <p:grpSp>
          <p:nvGrpSpPr>
            <p:cNvPr id="52" name="Ryhmä 51">
              <a:extLst>
                <a:ext uri="{FF2B5EF4-FFF2-40B4-BE49-F238E27FC236}">
                  <a16:creationId xmlns:a16="http://schemas.microsoft.com/office/drawing/2014/main" id="{ACF7B1A3-1CD6-5348-9174-DB9581C1F6DE}"/>
                </a:ext>
              </a:extLst>
            </p:cNvPr>
            <p:cNvGrpSpPr/>
            <p:nvPr/>
          </p:nvGrpSpPr>
          <p:grpSpPr>
            <a:xfrm>
              <a:off x="3221540" y="4195034"/>
              <a:ext cx="973005" cy="946579"/>
              <a:chOff x="3050355" y="940410"/>
              <a:chExt cx="1566160" cy="1152919"/>
            </a:xfrm>
          </p:grpSpPr>
          <p:grpSp>
            <p:nvGrpSpPr>
              <p:cNvPr id="40" name="Ryhmä 39">
                <a:extLst>
                  <a:ext uri="{FF2B5EF4-FFF2-40B4-BE49-F238E27FC236}">
                    <a16:creationId xmlns:a16="http://schemas.microsoft.com/office/drawing/2014/main" id="{BB71C11E-2548-E748-90E2-6C23551560E3}"/>
                  </a:ext>
                </a:extLst>
              </p:cNvPr>
              <p:cNvGrpSpPr/>
              <p:nvPr/>
            </p:nvGrpSpPr>
            <p:grpSpPr>
              <a:xfrm>
                <a:off x="3449097" y="940410"/>
                <a:ext cx="654967" cy="642079"/>
                <a:chOff x="4876762" y="1721587"/>
                <a:chExt cx="914400" cy="914400"/>
              </a:xfrm>
            </p:grpSpPr>
            <p:pic>
              <p:nvPicPr>
                <p:cNvPr id="41" name="Kuva 40" descr="Koti ääriviiva">
                  <a:extLst>
                    <a:ext uri="{FF2B5EF4-FFF2-40B4-BE49-F238E27FC236}">
                      <a16:creationId xmlns:a16="http://schemas.microsoft.com/office/drawing/2014/main" id="{DFF4DF87-8252-9D45-90E4-9646F517E3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42" name="Kuva 41" descr="Lisää tasaisella täytöllä">
                  <a:extLst>
                    <a:ext uri="{FF2B5EF4-FFF2-40B4-BE49-F238E27FC236}">
                      <a16:creationId xmlns:a16="http://schemas.microsoft.com/office/drawing/2014/main" id="{46C5D9A0-BBA9-3245-A7DC-48E7C0131B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nvGrpSpPr>
              <p:cNvPr id="43" name="Ryhmä 42">
                <a:extLst>
                  <a:ext uri="{FF2B5EF4-FFF2-40B4-BE49-F238E27FC236}">
                    <a16:creationId xmlns:a16="http://schemas.microsoft.com/office/drawing/2014/main" id="{E539A90E-398B-324B-AB22-8D53DFFF5693}"/>
                  </a:ext>
                </a:extLst>
              </p:cNvPr>
              <p:cNvGrpSpPr/>
              <p:nvPr/>
            </p:nvGrpSpPr>
            <p:grpSpPr>
              <a:xfrm>
                <a:off x="3961548" y="1124789"/>
                <a:ext cx="654967" cy="642079"/>
                <a:chOff x="4876762" y="1721587"/>
                <a:chExt cx="914400" cy="914400"/>
              </a:xfrm>
            </p:grpSpPr>
            <p:pic>
              <p:nvPicPr>
                <p:cNvPr id="44" name="Kuva 43" descr="Koti ääriviiva">
                  <a:extLst>
                    <a:ext uri="{FF2B5EF4-FFF2-40B4-BE49-F238E27FC236}">
                      <a16:creationId xmlns:a16="http://schemas.microsoft.com/office/drawing/2014/main" id="{20D74715-090D-6649-8536-8B6B3FF60E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45" name="Kuva 44" descr="Lisää tasaisella täytöllä">
                  <a:extLst>
                    <a:ext uri="{FF2B5EF4-FFF2-40B4-BE49-F238E27FC236}">
                      <a16:creationId xmlns:a16="http://schemas.microsoft.com/office/drawing/2014/main" id="{8D2297F8-A6BB-E744-A551-4948313DBA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nvGrpSpPr>
              <p:cNvPr id="46" name="Ryhmä 45">
                <a:extLst>
                  <a:ext uri="{FF2B5EF4-FFF2-40B4-BE49-F238E27FC236}">
                    <a16:creationId xmlns:a16="http://schemas.microsoft.com/office/drawing/2014/main" id="{E2D6114E-1182-C44C-B6F6-90DC521524E1}"/>
                  </a:ext>
                </a:extLst>
              </p:cNvPr>
              <p:cNvGrpSpPr/>
              <p:nvPr/>
            </p:nvGrpSpPr>
            <p:grpSpPr>
              <a:xfrm>
                <a:off x="3545468" y="1451250"/>
                <a:ext cx="654967" cy="642079"/>
                <a:chOff x="4876762" y="1721587"/>
                <a:chExt cx="914400" cy="914400"/>
              </a:xfrm>
            </p:grpSpPr>
            <p:pic>
              <p:nvPicPr>
                <p:cNvPr id="47" name="Kuva 46" descr="Koti ääriviiva">
                  <a:extLst>
                    <a:ext uri="{FF2B5EF4-FFF2-40B4-BE49-F238E27FC236}">
                      <a16:creationId xmlns:a16="http://schemas.microsoft.com/office/drawing/2014/main" id="{D5510A31-5205-8346-B699-FFC5BCEB86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48" name="Kuva 47" descr="Lisää tasaisella täytöllä">
                  <a:extLst>
                    <a:ext uri="{FF2B5EF4-FFF2-40B4-BE49-F238E27FC236}">
                      <a16:creationId xmlns:a16="http://schemas.microsoft.com/office/drawing/2014/main" id="{895A0843-12EA-F84B-8F78-535F935B4C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nvGrpSpPr>
              <p:cNvPr id="49" name="Ryhmä 48">
                <a:extLst>
                  <a:ext uri="{FF2B5EF4-FFF2-40B4-BE49-F238E27FC236}">
                    <a16:creationId xmlns:a16="http://schemas.microsoft.com/office/drawing/2014/main" id="{FF1C8E80-5787-C247-8DD9-903FAC56B611}"/>
                  </a:ext>
                </a:extLst>
              </p:cNvPr>
              <p:cNvGrpSpPr/>
              <p:nvPr/>
            </p:nvGrpSpPr>
            <p:grpSpPr>
              <a:xfrm>
                <a:off x="3050355" y="1327782"/>
                <a:ext cx="654967" cy="642079"/>
                <a:chOff x="4876762" y="1721587"/>
                <a:chExt cx="914400" cy="914400"/>
              </a:xfrm>
            </p:grpSpPr>
            <p:pic>
              <p:nvPicPr>
                <p:cNvPr id="50" name="Kuva 49" descr="Koti ääriviiva">
                  <a:extLst>
                    <a:ext uri="{FF2B5EF4-FFF2-40B4-BE49-F238E27FC236}">
                      <a16:creationId xmlns:a16="http://schemas.microsoft.com/office/drawing/2014/main" id="{DA4C3441-3D60-BD4A-ABCE-57853C0CAA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51" name="Kuva 50" descr="Lisää tasaisella täytöllä">
                  <a:extLst>
                    <a:ext uri="{FF2B5EF4-FFF2-40B4-BE49-F238E27FC236}">
                      <a16:creationId xmlns:a16="http://schemas.microsoft.com/office/drawing/2014/main" id="{263BA463-BFE8-064D-B745-7FE78EC4F8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grpSp>
      <p:grpSp>
        <p:nvGrpSpPr>
          <p:cNvPr id="61" name="Ryhmä 60">
            <a:extLst>
              <a:ext uri="{FF2B5EF4-FFF2-40B4-BE49-F238E27FC236}">
                <a16:creationId xmlns:a16="http://schemas.microsoft.com/office/drawing/2014/main" id="{2C6D4FDA-CF97-9D4D-A7A2-365EBD718721}"/>
              </a:ext>
            </a:extLst>
          </p:cNvPr>
          <p:cNvGrpSpPr/>
          <p:nvPr/>
        </p:nvGrpSpPr>
        <p:grpSpPr>
          <a:xfrm>
            <a:off x="5798619" y="3998544"/>
            <a:ext cx="902088" cy="839519"/>
            <a:chOff x="5168730" y="3893739"/>
            <a:chExt cx="1202784" cy="1663181"/>
          </a:xfrm>
        </p:grpSpPr>
        <p:grpSp>
          <p:nvGrpSpPr>
            <p:cNvPr id="53" name="Ryhmä 52">
              <a:extLst>
                <a:ext uri="{FF2B5EF4-FFF2-40B4-BE49-F238E27FC236}">
                  <a16:creationId xmlns:a16="http://schemas.microsoft.com/office/drawing/2014/main" id="{9D7B3F43-2901-9846-8B85-CFB62F6EBD9C}"/>
                </a:ext>
              </a:extLst>
            </p:cNvPr>
            <p:cNvGrpSpPr/>
            <p:nvPr/>
          </p:nvGrpSpPr>
          <p:grpSpPr>
            <a:xfrm>
              <a:off x="5442640" y="3893739"/>
              <a:ext cx="654967" cy="1426596"/>
              <a:chOff x="4876762" y="1620245"/>
              <a:chExt cx="914400" cy="1015742"/>
            </a:xfrm>
          </p:grpSpPr>
          <p:pic>
            <p:nvPicPr>
              <p:cNvPr id="54" name="Kuva 53" descr="Koti ääriviiva">
                <a:extLst>
                  <a:ext uri="{FF2B5EF4-FFF2-40B4-BE49-F238E27FC236}">
                    <a16:creationId xmlns:a16="http://schemas.microsoft.com/office/drawing/2014/main" id="{3B096D1C-4434-9749-88B5-3128D35FEC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55" name="Kuva 54" descr="Lisää tasaisella täytöllä">
                <a:extLst>
                  <a:ext uri="{FF2B5EF4-FFF2-40B4-BE49-F238E27FC236}">
                    <a16:creationId xmlns:a16="http://schemas.microsoft.com/office/drawing/2014/main" id="{F53DDBD4-9A2B-2048-B92B-C1B7017D90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5" y="1620245"/>
                <a:ext cx="261851" cy="261851"/>
              </a:xfrm>
              <a:prstGeom prst="rect">
                <a:avLst/>
              </a:prstGeom>
            </p:spPr>
          </p:pic>
        </p:grpSp>
        <p:sp>
          <p:nvSpPr>
            <p:cNvPr id="57" name="Tekstiruutu 56">
              <a:extLst>
                <a:ext uri="{FF2B5EF4-FFF2-40B4-BE49-F238E27FC236}">
                  <a16:creationId xmlns:a16="http://schemas.microsoft.com/office/drawing/2014/main" id="{F74C8643-2206-574F-AF07-43E05F4BA5A2}"/>
                </a:ext>
              </a:extLst>
            </p:cNvPr>
            <p:cNvSpPr txBox="1"/>
            <p:nvPr/>
          </p:nvSpPr>
          <p:spPr>
            <a:xfrm>
              <a:off x="5168730" y="5191076"/>
              <a:ext cx="1202784" cy="365844"/>
            </a:xfrm>
            <a:prstGeom prst="rect">
              <a:avLst/>
            </a:prstGeom>
            <a:noFill/>
          </p:spPr>
          <p:txBody>
            <a:bodyPr wrap="square" rtlCol="0">
              <a:spAutoFit/>
            </a:bodyPr>
            <a:lstStyle/>
            <a:p>
              <a:pPr algn="ctr"/>
              <a:r>
                <a:rPr lang="sv-SE" sz="600">
                  <a:latin typeface="Arial Nova Light" panose="020B0304020202020204" pitchFamily="34" charset="0"/>
                  <a:cs typeface="Arial" panose="020B0604020202020204" pitchFamily="34" charset="0"/>
                </a:rPr>
                <a:t>Stiftet</a:t>
              </a:r>
            </a:p>
          </p:txBody>
        </p:sp>
      </p:grpSp>
      <p:sp>
        <p:nvSpPr>
          <p:cNvPr id="79" name="Tekstiruutu 78">
            <a:extLst>
              <a:ext uri="{FF2B5EF4-FFF2-40B4-BE49-F238E27FC236}">
                <a16:creationId xmlns:a16="http://schemas.microsoft.com/office/drawing/2014/main" id="{9E0B1E92-4F08-E244-80E7-9588409DC92A}"/>
              </a:ext>
            </a:extLst>
          </p:cNvPr>
          <p:cNvSpPr txBox="1"/>
          <p:nvPr/>
        </p:nvSpPr>
        <p:spPr>
          <a:xfrm>
            <a:off x="1128320" y="1088786"/>
            <a:ext cx="1733167" cy="1304844"/>
          </a:xfrm>
          <a:prstGeom prst="rect">
            <a:avLst/>
          </a:prstGeom>
          <a:noFill/>
        </p:spPr>
        <p:txBody>
          <a:bodyPr wrap="none" rtlCol="0">
            <a:spAutoFit/>
          </a:bodyPr>
          <a:lstStyle/>
          <a:p>
            <a:pPr algn="r"/>
            <a:r>
              <a:rPr lang="sv-SE" sz="788" dirty="0">
                <a:latin typeface="Arial Nova Light" panose="020B0304020202020204" pitchFamily="34" charset="0"/>
              </a:rPr>
              <a:t>Rådgivningstjänster</a:t>
            </a:r>
          </a:p>
          <a:p>
            <a:pPr algn="r"/>
            <a:r>
              <a:rPr lang="sv-SE" sz="788" dirty="0">
                <a:latin typeface="Arial Nova Light" panose="020B0304020202020204" pitchFamily="34" charset="0"/>
              </a:rPr>
              <a:t>Skolhälsovård</a:t>
            </a:r>
          </a:p>
          <a:p>
            <a:pPr algn="r"/>
            <a:r>
              <a:rPr lang="sv-SE" sz="788" dirty="0">
                <a:latin typeface="Arial Nova Light" panose="020B0304020202020204" pitchFamily="34" charset="0"/>
              </a:rPr>
              <a:t>Socialvård</a:t>
            </a:r>
          </a:p>
          <a:p>
            <a:pPr algn="r"/>
            <a:r>
              <a:rPr lang="sv-SE" sz="788" dirty="0">
                <a:latin typeface="Arial Nova Light" panose="020B0304020202020204" pitchFamily="34" charset="0"/>
              </a:rPr>
              <a:t>Barnskydd</a:t>
            </a:r>
          </a:p>
          <a:p>
            <a:pPr algn="r"/>
            <a:r>
              <a:rPr lang="sv-SE" sz="788" dirty="0">
                <a:latin typeface="Arial Nova Light" panose="020B0304020202020204" pitchFamily="34" charset="0"/>
              </a:rPr>
              <a:t>Grundläggande hälso- och sjukvård</a:t>
            </a:r>
          </a:p>
          <a:p>
            <a:pPr algn="r"/>
            <a:r>
              <a:rPr lang="sv-SE" sz="788" dirty="0">
                <a:latin typeface="Arial Nova Light" panose="020B0304020202020204" pitchFamily="34" charset="0"/>
              </a:rPr>
              <a:t>Specialiserad sjukvård</a:t>
            </a:r>
          </a:p>
          <a:p>
            <a:pPr algn="r"/>
            <a:r>
              <a:rPr lang="sv-SE" sz="788" dirty="0">
                <a:latin typeface="Arial Nova Light" panose="020B0304020202020204" pitchFamily="34" charset="0"/>
              </a:rPr>
              <a:t>Tjänster för arbetsförmåga</a:t>
            </a:r>
          </a:p>
          <a:p>
            <a:pPr algn="r"/>
            <a:r>
              <a:rPr lang="sv-SE" sz="788" dirty="0">
                <a:latin typeface="Arial Nova Light" panose="020B0304020202020204" pitchFamily="34" charset="0"/>
              </a:rPr>
              <a:t>Handikappservice</a:t>
            </a:r>
          </a:p>
          <a:p>
            <a:pPr algn="r"/>
            <a:r>
              <a:rPr lang="sv-SE" sz="788" dirty="0">
                <a:latin typeface="Arial Nova Light" panose="020B0304020202020204" pitchFamily="34" charset="0"/>
              </a:rPr>
              <a:t>Äldreomsorg</a:t>
            </a:r>
          </a:p>
          <a:p>
            <a:pPr algn="r"/>
            <a:r>
              <a:rPr lang="sv-SE" sz="788" dirty="0">
                <a:latin typeface="Arial Nova Light" panose="020B0304020202020204" pitchFamily="34" charset="0"/>
              </a:rPr>
              <a:t>Räddningsväsendet</a:t>
            </a:r>
          </a:p>
        </p:txBody>
      </p:sp>
      <p:sp>
        <p:nvSpPr>
          <p:cNvPr id="80" name="Tekstiruutu 79">
            <a:extLst>
              <a:ext uri="{FF2B5EF4-FFF2-40B4-BE49-F238E27FC236}">
                <a16:creationId xmlns:a16="http://schemas.microsoft.com/office/drawing/2014/main" id="{8F2B2095-94E4-D24D-9435-30837E9C371A}"/>
              </a:ext>
            </a:extLst>
          </p:cNvPr>
          <p:cNvSpPr txBox="1"/>
          <p:nvPr/>
        </p:nvSpPr>
        <p:spPr>
          <a:xfrm>
            <a:off x="6495277" y="504935"/>
            <a:ext cx="2424308" cy="1668598"/>
          </a:xfrm>
          <a:prstGeom prst="rect">
            <a:avLst/>
          </a:prstGeom>
          <a:noFill/>
        </p:spPr>
        <p:txBody>
          <a:bodyPr wrap="square" rtlCol="0">
            <a:spAutoFit/>
          </a:bodyPr>
          <a:lstStyle/>
          <a:p>
            <a:r>
              <a:rPr lang="sv-SE" sz="788" dirty="0">
                <a:latin typeface="Arial Nova Light" panose="020B0304020202020204" pitchFamily="34" charset="0"/>
              </a:rPr>
              <a:t>Småbarnspedagogik</a:t>
            </a:r>
          </a:p>
          <a:p>
            <a:r>
              <a:rPr lang="sv-SE" sz="788" dirty="0">
                <a:latin typeface="Arial Nova Light" panose="020B0304020202020204" pitchFamily="34" charset="0"/>
              </a:rPr>
              <a:t>Förskoleundervisning och grundläggande utbildning</a:t>
            </a:r>
          </a:p>
          <a:p>
            <a:r>
              <a:rPr lang="sv-SE" sz="788" dirty="0">
                <a:latin typeface="Arial Nova Light" panose="020B0304020202020204" pitchFamily="34" charset="0"/>
              </a:rPr>
              <a:t>Gymnasieutbildning</a:t>
            </a:r>
          </a:p>
          <a:p>
            <a:r>
              <a:rPr lang="sv-SE" sz="788" dirty="0">
                <a:latin typeface="Arial Nova Light" panose="020B0304020202020204" pitchFamily="34" charset="0"/>
              </a:rPr>
              <a:t>Yrkesutbildning</a:t>
            </a:r>
          </a:p>
          <a:p>
            <a:r>
              <a:rPr lang="sv-SE" sz="788" dirty="0">
                <a:latin typeface="Arial Nova Light" panose="020B0304020202020204" pitchFamily="34" charset="0"/>
              </a:rPr>
              <a:t>Det fria bildningsarbetet</a:t>
            </a:r>
          </a:p>
          <a:p>
            <a:r>
              <a:rPr lang="sv-SE" sz="788" dirty="0">
                <a:latin typeface="Arial Nova Light" panose="020B0304020202020204" pitchFamily="34" charset="0"/>
              </a:rPr>
              <a:t>Konst- och kulturtjänster</a:t>
            </a:r>
          </a:p>
          <a:p>
            <a:r>
              <a:rPr lang="sv-SE" sz="788" dirty="0">
                <a:latin typeface="Arial Nova Light" panose="020B0304020202020204" pitchFamily="34" charset="0"/>
              </a:rPr>
              <a:t>Bibliotekstjänster</a:t>
            </a:r>
          </a:p>
          <a:p>
            <a:r>
              <a:rPr lang="sv-SE" sz="788" dirty="0">
                <a:latin typeface="Arial Nova Light" panose="020B0304020202020204" pitchFamily="34" charset="0"/>
              </a:rPr>
              <a:t>Ungdomstjänster</a:t>
            </a:r>
          </a:p>
          <a:p>
            <a:r>
              <a:rPr lang="sv-SE" sz="788" dirty="0">
                <a:latin typeface="Arial Nova Light" panose="020B0304020202020204" pitchFamily="34" charset="0"/>
              </a:rPr>
              <a:t>Idrottstjänster</a:t>
            </a:r>
          </a:p>
          <a:p>
            <a:r>
              <a:rPr lang="sv-SE" sz="788" dirty="0">
                <a:latin typeface="Arial Nova Light" panose="020B0304020202020204" pitchFamily="34" charset="0"/>
              </a:rPr>
              <a:t>Utvecklande av livsmiljön</a:t>
            </a:r>
          </a:p>
          <a:p>
            <a:r>
              <a:rPr lang="sv-SE" sz="788" dirty="0">
                <a:latin typeface="Arial Nova Light" panose="020B0304020202020204" pitchFamily="34" charset="0"/>
              </a:rPr>
              <a:t>Främjande av livskraften</a:t>
            </a:r>
          </a:p>
          <a:p>
            <a:r>
              <a:rPr lang="sv-SE" sz="788" dirty="0">
                <a:latin typeface="Arial Nova Light" panose="020B0304020202020204" pitchFamily="34" charset="0"/>
              </a:rPr>
              <a:t>Främjande av den lokala identiteten och demokratin</a:t>
            </a:r>
          </a:p>
          <a:p>
            <a:r>
              <a:rPr lang="sv-SE" sz="788" dirty="0">
                <a:latin typeface="Arial Nova Light" panose="020B0304020202020204" pitchFamily="34" charset="0"/>
              </a:rPr>
              <a:t>Stöd för sysselsättning</a:t>
            </a:r>
          </a:p>
        </p:txBody>
      </p:sp>
      <p:sp>
        <p:nvSpPr>
          <p:cNvPr id="81" name="Tekstiruutu 80">
            <a:extLst>
              <a:ext uri="{FF2B5EF4-FFF2-40B4-BE49-F238E27FC236}">
                <a16:creationId xmlns:a16="http://schemas.microsoft.com/office/drawing/2014/main" id="{58FD3010-35E6-E447-A8CD-5E356D0F3E04}"/>
              </a:ext>
            </a:extLst>
          </p:cNvPr>
          <p:cNvSpPr txBox="1"/>
          <p:nvPr/>
        </p:nvSpPr>
        <p:spPr>
          <a:xfrm>
            <a:off x="2588520" y="3628954"/>
            <a:ext cx="1301958" cy="1183594"/>
          </a:xfrm>
          <a:prstGeom prst="rect">
            <a:avLst/>
          </a:prstGeom>
          <a:noFill/>
        </p:spPr>
        <p:txBody>
          <a:bodyPr wrap="none" rtlCol="0">
            <a:spAutoFit/>
          </a:bodyPr>
          <a:lstStyle/>
          <a:p>
            <a:pPr algn="r"/>
            <a:r>
              <a:rPr lang="sv-SE" sz="788" dirty="0">
                <a:latin typeface="Arial Nova Light" panose="020B0304020202020204" pitchFamily="34" charset="0"/>
              </a:rPr>
              <a:t>Barn- och ungdomsverksamhet</a:t>
            </a:r>
          </a:p>
          <a:p>
            <a:pPr algn="r"/>
            <a:r>
              <a:rPr lang="sv-SE" sz="788" dirty="0">
                <a:latin typeface="Arial Nova Light" panose="020B0304020202020204" pitchFamily="34" charset="0"/>
              </a:rPr>
              <a:t>Familjearbete</a:t>
            </a:r>
          </a:p>
          <a:p>
            <a:pPr algn="r"/>
            <a:r>
              <a:rPr lang="sv-SE" sz="788" dirty="0">
                <a:latin typeface="Arial Nova Light" panose="020B0304020202020204" pitchFamily="34" charset="0"/>
              </a:rPr>
              <a:t>Diakoni</a:t>
            </a:r>
          </a:p>
          <a:p>
            <a:pPr algn="r"/>
            <a:r>
              <a:rPr lang="sv-SE" sz="788" dirty="0">
                <a:latin typeface="Arial Nova Light" panose="020B0304020202020204" pitchFamily="34" charset="0"/>
              </a:rPr>
              <a:t>Omsorgsarbete</a:t>
            </a:r>
          </a:p>
          <a:p>
            <a:pPr algn="r"/>
            <a:r>
              <a:rPr lang="sv-SE" sz="788" dirty="0">
                <a:latin typeface="Arial Nova Light" panose="020B0304020202020204" pitchFamily="34" charset="0"/>
              </a:rPr>
              <a:t>Sjukhusarbete</a:t>
            </a:r>
          </a:p>
          <a:p>
            <a:pPr algn="r"/>
            <a:r>
              <a:rPr lang="sv-SE" sz="788" dirty="0">
                <a:latin typeface="Arial Nova Light" panose="020B0304020202020204" pitchFamily="34" charset="0"/>
              </a:rPr>
              <a:t>Fängelsearbete</a:t>
            </a:r>
          </a:p>
          <a:p>
            <a:pPr algn="r"/>
            <a:r>
              <a:rPr lang="sv-SE" sz="788" dirty="0">
                <a:latin typeface="Arial Nova Light" panose="020B0304020202020204" pitchFamily="34" charset="0"/>
              </a:rPr>
              <a:t>Läroanstaltsarbete</a:t>
            </a:r>
          </a:p>
          <a:p>
            <a:pPr algn="r"/>
            <a:r>
              <a:rPr lang="sv-SE" sz="788" dirty="0">
                <a:latin typeface="Arial Nova Light" panose="020B0304020202020204" pitchFamily="34" charset="0"/>
              </a:rPr>
              <a:t>Förrättningar</a:t>
            </a:r>
          </a:p>
          <a:p>
            <a:pPr algn="r"/>
            <a:r>
              <a:rPr lang="sv-SE" sz="788" dirty="0">
                <a:latin typeface="Arial Nova Light" panose="020B0304020202020204" pitchFamily="34" charset="0"/>
              </a:rPr>
              <a:t>Andligt liv och stöd</a:t>
            </a:r>
          </a:p>
        </p:txBody>
      </p:sp>
      <p:sp>
        <p:nvSpPr>
          <p:cNvPr id="2" name="Tekstiruutu 1">
            <a:extLst>
              <a:ext uri="{FF2B5EF4-FFF2-40B4-BE49-F238E27FC236}">
                <a16:creationId xmlns:a16="http://schemas.microsoft.com/office/drawing/2014/main" id="{1070ABF6-3767-4EF1-96CE-30CCCB21B7D7}"/>
              </a:ext>
            </a:extLst>
          </p:cNvPr>
          <p:cNvSpPr txBox="1"/>
          <p:nvPr/>
        </p:nvSpPr>
        <p:spPr>
          <a:xfrm>
            <a:off x="6556107" y="2565943"/>
            <a:ext cx="2151313" cy="1200329"/>
          </a:xfrm>
          <a:prstGeom prst="rect">
            <a:avLst/>
          </a:prstGeom>
          <a:noFill/>
        </p:spPr>
        <p:txBody>
          <a:bodyPr wrap="square" rtlCol="0">
            <a:spAutoFit/>
          </a:bodyPr>
          <a:lstStyle/>
          <a:p>
            <a:r>
              <a:rPr lang="sv-SE" sz="900" b="1" dirty="0">
                <a:solidFill>
                  <a:schemeClr val="accent1">
                    <a:lumMod val="75000"/>
                  </a:schemeClr>
                </a:solidFill>
                <a:latin typeface="Arial Nova" panose="020B0504020202020204" pitchFamily="34" charset="0"/>
              </a:rPr>
              <a:t>Hur samarbetar församlingarna</a:t>
            </a:r>
            <a:br>
              <a:rPr lang="sv-SE" sz="900" b="1" dirty="0">
                <a:solidFill>
                  <a:schemeClr val="accent1">
                    <a:lumMod val="75000"/>
                  </a:schemeClr>
                </a:solidFill>
                <a:latin typeface="Arial Nova" panose="020B0504020202020204" pitchFamily="34" charset="0"/>
              </a:rPr>
            </a:br>
            <a:r>
              <a:rPr lang="sv-SE" sz="900" b="1" dirty="0">
                <a:solidFill>
                  <a:schemeClr val="accent1">
                    <a:lumMod val="75000"/>
                  </a:schemeClr>
                </a:solidFill>
                <a:latin typeface="Arial Nova" panose="020B0504020202020204" pitchFamily="34" charset="0"/>
              </a:rPr>
              <a:t> med kommunen?</a:t>
            </a:r>
          </a:p>
          <a:p>
            <a:pPr marL="214313" indent="-214313">
              <a:buFontTx/>
              <a:buChar char="-"/>
            </a:pPr>
            <a:r>
              <a:rPr lang="sv-SE" sz="900" b="1" dirty="0">
                <a:solidFill>
                  <a:schemeClr val="accent1">
                    <a:lumMod val="75000"/>
                  </a:schemeClr>
                </a:solidFill>
                <a:latin typeface="Arial Nova" panose="020B0504020202020204" pitchFamily="34" charset="0"/>
              </a:rPr>
              <a:t>Samarbetsmodeller</a:t>
            </a:r>
          </a:p>
          <a:p>
            <a:pPr marL="214313" indent="-214313">
              <a:buFontTx/>
              <a:buChar char="-"/>
            </a:pPr>
            <a:r>
              <a:rPr lang="sv-SE" sz="900" b="1" dirty="0">
                <a:solidFill>
                  <a:schemeClr val="accent1">
                    <a:lumMod val="75000"/>
                  </a:schemeClr>
                </a:solidFill>
                <a:latin typeface="Arial Nova" panose="020B0504020202020204" pitchFamily="34" charset="0"/>
              </a:rPr>
              <a:t>Tjänsternas innehåll</a:t>
            </a:r>
          </a:p>
          <a:p>
            <a:pPr marL="214313" indent="-214313">
              <a:buFontTx/>
              <a:buChar char="-"/>
            </a:pPr>
            <a:r>
              <a:rPr lang="sv-SE" sz="900" b="1" dirty="0">
                <a:solidFill>
                  <a:schemeClr val="accent1">
                    <a:lumMod val="75000"/>
                  </a:schemeClr>
                </a:solidFill>
                <a:latin typeface="Arial Nova" panose="020B0504020202020204" pitchFamily="34" charset="0"/>
              </a:rPr>
              <a:t>Avtal</a:t>
            </a:r>
          </a:p>
          <a:p>
            <a:pPr marL="214313" indent="-214313">
              <a:buFontTx/>
              <a:buChar char="-"/>
            </a:pPr>
            <a:r>
              <a:rPr lang="sv-SE" sz="900" b="1" dirty="0">
                <a:solidFill>
                  <a:schemeClr val="accent1">
                    <a:lumMod val="75000"/>
                  </a:schemeClr>
                </a:solidFill>
                <a:latin typeface="Arial Nova" panose="020B0504020202020204" pitchFamily="34" charset="0"/>
              </a:rPr>
              <a:t>Ledning genom information/informationsproduktion</a:t>
            </a:r>
          </a:p>
          <a:p>
            <a:endParaRPr lang="fi-FI" sz="900" b="1" dirty="0">
              <a:solidFill>
                <a:schemeClr val="accent1">
                  <a:lumMod val="75000"/>
                </a:schemeClr>
              </a:solidFill>
              <a:latin typeface="Arial Nova" panose="020B0504020202020204" pitchFamily="34" charset="0"/>
            </a:endParaRPr>
          </a:p>
        </p:txBody>
      </p:sp>
      <p:sp>
        <p:nvSpPr>
          <p:cNvPr id="58" name="Tekstiruutu 57">
            <a:extLst>
              <a:ext uri="{FF2B5EF4-FFF2-40B4-BE49-F238E27FC236}">
                <a16:creationId xmlns:a16="http://schemas.microsoft.com/office/drawing/2014/main" id="{DE94557B-CCDD-44F4-B9F0-0B874F726A0C}"/>
              </a:ext>
            </a:extLst>
          </p:cNvPr>
          <p:cNvSpPr txBox="1"/>
          <p:nvPr/>
        </p:nvSpPr>
        <p:spPr>
          <a:xfrm>
            <a:off x="750994" y="2578623"/>
            <a:ext cx="1892783" cy="1477328"/>
          </a:xfrm>
          <a:prstGeom prst="rect">
            <a:avLst/>
          </a:prstGeom>
          <a:noFill/>
        </p:spPr>
        <p:txBody>
          <a:bodyPr wrap="square" rtlCol="0">
            <a:spAutoFit/>
          </a:bodyPr>
          <a:lstStyle/>
          <a:p>
            <a:pPr algn="r"/>
            <a:r>
              <a:rPr lang="sv-SE" sz="900" b="1" dirty="0">
                <a:solidFill>
                  <a:schemeClr val="accent1">
                    <a:lumMod val="75000"/>
                  </a:schemeClr>
                </a:solidFill>
                <a:latin typeface="Arial Nova" panose="020B0504020202020204" pitchFamily="34" charset="0"/>
              </a:rPr>
              <a:t>Hur samarbetar församlingarna med välfärdsområdena?</a:t>
            </a:r>
          </a:p>
          <a:p>
            <a:pPr marL="214313" indent="-214313" algn="r">
              <a:buFontTx/>
              <a:buChar char="-"/>
            </a:pPr>
            <a:r>
              <a:rPr lang="sv-SE" sz="900" b="1" dirty="0">
                <a:solidFill>
                  <a:schemeClr val="accent1">
                    <a:lumMod val="75000"/>
                  </a:schemeClr>
                </a:solidFill>
                <a:latin typeface="Arial Nova" panose="020B0504020202020204" pitchFamily="34" charset="0"/>
              </a:rPr>
              <a:t>Samarbetsmodeller</a:t>
            </a:r>
          </a:p>
          <a:p>
            <a:pPr marL="214313" indent="-214313" algn="r">
              <a:buFontTx/>
              <a:buChar char="-"/>
            </a:pPr>
            <a:r>
              <a:rPr lang="sv-SE" sz="900" b="1" dirty="0">
                <a:solidFill>
                  <a:schemeClr val="accent1">
                    <a:lumMod val="75000"/>
                  </a:schemeClr>
                </a:solidFill>
                <a:latin typeface="Arial Nova" panose="020B0504020202020204" pitchFamily="34" charset="0"/>
              </a:rPr>
              <a:t>Tjänsternas innehåll</a:t>
            </a:r>
          </a:p>
          <a:p>
            <a:pPr marL="214313" indent="-214313" algn="r">
              <a:buFontTx/>
              <a:buChar char="-"/>
            </a:pPr>
            <a:r>
              <a:rPr lang="sv-SE" sz="900" b="1" dirty="0">
                <a:solidFill>
                  <a:schemeClr val="accent1">
                    <a:lumMod val="75000"/>
                  </a:schemeClr>
                </a:solidFill>
                <a:latin typeface="Arial Nova" panose="020B0504020202020204" pitchFamily="34" charset="0"/>
              </a:rPr>
              <a:t>Avtal</a:t>
            </a:r>
          </a:p>
          <a:p>
            <a:pPr marL="214313" indent="-214313" algn="r">
              <a:buFontTx/>
              <a:buChar char="-"/>
            </a:pPr>
            <a:r>
              <a:rPr lang="sv-SE" sz="900" b="1" dirty="0">
                <a:solidFill>
                  <a:schemeClr val="accent1">
                    <a:lumMod val="75000"/>
                  </a:schemeClr>
                </a:solidFill>
                <a:latin typeface="Arial Nova" panose="020B0504020202020204" pitchFamily="34" charset="0"/>
              </a:rPr>
              <a:t> Ledning genom information/informations-produktion</a:t>
            </a:r>
          </a:p>
          <a:p>
            <a:pPr algn="r"/>
            <a:endParaRPr lang="fi-FI" sz="900" b="1" dirty="0">
              <a:solidFill>
                <a:schemeClr val="accent1">
                  <a:lumMod val="75000"/>
                </a:schemeClr>
              </a:solidFill>
              <a:latin typeface="Arial Nova" panose="020B0504020202020204" pitchFamily="34" charset="0"/>
            </a:endParaRPr>
          </a:p>
          <a:p>
            <a:pPr algn="r"/>
            <a:endParaRPr lang="fi-FI" sz="900" b="1" dirty="0">
              <a:solidFill>
                <a:schemeClr val="accent1">
                  <a:lumMod val="75000"/>
                </a:schemeClr>
              </a:solidFill>
              <a:latin typeface="Arial Nova" panose="020B0504020202020204" pitchFamily="34" charset="0"/>
            </a:endParaRPr>
          </a:p>
        </p:txBody>
      </p:sp>
      <p:sp>
        <p:nvSpPr>
          <p:cNvPr id="5" name="Tekstiruutu 4">
            <a:extLst>
              <a:ext uri="{FF2B5EF4-FFF2-40B4-BE49-F238E27FC236}">
                <a16:creationId xmlns:a16="http://schemas.microsoft.com/office/drawing/2014/main" id="{E29606F6-6A7C-4D6D-8BEE-CE0883AE8041}"/>
              </a:ext>
            </a:extLst>
          </p:cNvPr>
          <p:cNvSpPr txBox="1"/>
          <p:nvPr/>
        </p:nvSpPr>
        <p:spPr>
          <a:xfrm>
            <a:off x="4177072" y="2473610"/>
            <a:ext cx="1048684" cy="553998"/>
          </a:xfrm>
          <a:prstGeom prst="rect">
            <a:avLst/>
          </a:prstGeom>
          <a:noFill/>
        </p:spPr>
        <p:txBody>
          <a:bodyPr wrap="none" rtlCol="0">
            <a:spAutoFit/>
          </a:bodyPr>
          <a:lstStyle/>
          <a:p>
            <a:pPr algn="ctr"/>
            <a:r>
              <a:rPr lang="sv-SE" sz="1000"/>
              <a:t>Främjande av kommuninvånarnas </a:t>
            </a:r>
          </a:p>
          <a:p>
            <a:pPr algn="ctr"/>
            <a:r>
              <a:rPr lang="sv-SE" sz="1000"/>
              <a:t>välfärd</a:t>
            </a:r>
          </a:p>
        </p:txBody>
      </p:sp>
      <p:grpSp>
        <p:nvGrpSpPr>
          <p:cNvPr id="6" name="Ryhmä 5">
            <a:extLst>
              <a:ext uri="{FF2B5EF4-FFF2-40B4-BE49-F238E27FC236}">
                <a16:creationId xmlns:a16="http://schemas.microsoft.com/office/drawing/2014/main" id="{6C593D5D-0F65-4378-912F-BC7FF23A58B5}"/>
              </a:ext>
            </a:extLst>
          </p:cNvPr>
          <p:cNvGrpSpPr/>
          <p:nvPr/>
        </p:nvGrpSpPr>
        <p:grpSpPr>
          <a:xfrm>
            <a:off x="2896198" y="895320"/>
            <a:ext cx="1263947" cy="1277274"/>
            <a:chOff x="2896198" y="895320"/>
            <a:chExt cx="1263947" cy="1277274"/>
          </a:xfrm>
        </p:grpSpPr>
        <p:grpSp>
          <p:nvGrpSpPr>
            <p:cNvPr id="62" name="Ryhmä 61">
              <a:extLst>
                <a:ext uri="{FF2B5EF4-FFF2-40B4-BE49-F238E27FC236}">
                  <a16:creationId xmlns:a16="http://schemas.microsoft.com/office/drawing/2014/main" id="{A4F9853E-EA69-4F71-A269-2EB25C114B19}"/>
                </a:ext>
              </a:extLst>
            </p:cNvPr>
            <p:cNvGrpSpPr/>
            <p:nvPr/>
          </p:nvGrpSpPr>
          <p:grpSpPr>
            <a:xfrm>
              <a:off x="2896198" y="895320"/>
              <a:ext cx="1263947" cy="1277274"/>
              <a:chOff x="5100855" y="1436729"/>
              <a:chExt cx="551438" cy="547356"/>
            </a:xfrm>
          </p:grpSpPr>
          <p:sp>
            <p:nvSpPr>
              <p:cNvPr id="65" name="Ellipsi 64">
                <a:extLst>
                  <a:ext uri="{FF2B5EF4-FFF2-40B4-BE49-F238E27FC236}">
                    <a16:creationId xmlns:a16="http://schemas.microsoft.com/office/drawing/2014/main" id="{4F2BF235-51A5-4D8B-BD33-0C1BEF8B94CA}"/>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grpSp>
            <p:nvGrpSpPr>
              <p:cNvPr id="66" name="Ryhmä 65">
                <a:extLst>
                  <a:ext uri="{FF2B5EF4-FFF2-40B4-BE49-F238E27FC236}">
                    <a16:creationId xmlns:a16="http://schemas.microsoft.com/office/drawing/2014/main" id="{CB1038A6-4D98-4E0C-964A-A1654D800557}"/>
                  </a:ext>
                </a:extLst>
              </p:cNvPr>
              <p:cNvGrpSpPr/>
              <p:nvPr/>
            </p:nvGrpSpPr>
            <p:grpSpPr>
              <a:xfrm>
                <a:off x="5135928" y="1544036"/>
                <a:ext cx="457404" cy="350209"/>
                <a:chOff x="2787379" y="1490262"/>
                <a:chExt cx="1268764" cy="1268929"/>
              </a:xfrm>
              <a:solidFill>
                <a:schemeClr val="bg1"/>
              </a:solidFill>
            </p:grpSpPr>
            <p:pic>
              <p:nvPicPr>
                <p:cNvPr id="67" name="Kuva 66" descr="Kaupunki ääriviiva">
                  <a:extLst>
                    <a:ext uri="{FF2B5EF4-FFF2-40B4-BE49-F238E27FC236}">
                      <a16:creationId xmlns:a16="http://schemas.microsoft.com/office/drawing/2014/main" id="{C775C4B7-BDC1-49EE-80E2-21CC77C202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87379" y="1490427"/>
                  <a:ext cx="1268764" cy="1268764"/>
                </a:xfrm>
                <a:prstGeom prst="rect">
                  <a:avLst/>
                </a:prstGeom>
              </p:spPr>
            </p:pic>
            <p:pic>
              <p:nvPicPr>
                <p:cNvPr id="68" name="Kuva 67" descr="Lääketieteellinen ääriviiva">
                  <a:extLst>
                    <a:ext uri="{FF2B5EF4-FFF2-40B4-BE49-F238E27FC236}">
                      <a16:creationId xmlns:a16="http://schemas.microsoft.com/office/drawing/2014/main" id="{24031207-5411-46D7-B323-BE555A912F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3572399" y="1490262"/>
                  <a:ext cx="380194" cy="380632"/>
                </a:xfrm>
                <a:prstGeom prst="rect">
                  <a:avLst/>
                </a:prstGeom>
              </p:spPr>
            </p:pic>
          </p:grpSp>
        </p:grpSp>
        <p:sp>
          <p:nvSpPr>
            <p:cNvPr id="98" name="Tekstiruutu 97">
              <a:extLst>
                <a:ext uri="{FF2B5EF4-FFF2-40B4-BE49-F238E27FC236}">
                  <a16:creationId xmlns:a16="http://schemas.microsoft.com/office/drawing/2014/main" id="{96C18513-B937-4758-9CBF-32A8CBEEFC83}"/>
                </a:ext>
              </a:extLst>
            </p:cNvPr>
            <p:cNvSpPr txBox="1"/>
            <p:nvPr/>
          </p:nvSpPr>
          <p:spPr>
            <a:xfrm>
              <a:off x="3150686" y="1808353"/>
              <a:ext cx="774571" cy="184666"/>
            </a:xfrm>
            <a:prstGeom prst="rect">
              <a:avLst/>
            </a:prstGeom>
            <a:noFill/>
          </p:spPr>
          <p:txBody>
            <a:bodyPr wrap="none" rtlCol="0">
              <a:spAutoFit/>
            </a:bodyPr>
            <a:lstStyle/>
            <a:p>
              <a:r>
                <a:rPr lang="sv-SE" sz="600">
                  <a:solidFill>
                    <a:schemeClr val="bg1"/>
                  </a:solidFill>
                </a:rPr>
                <a:t>Välfärdsområde</a:t>
              </a:r>
            </a:p>
          </p:txBody>
        </p:sp>
      </p:grpSp>
      <p:grpSp>
        <p:nvGrpSpPr>
          <p:cNvPr id="9" name="Ryhmä 8">
            <a:extLst>
              <a:ext uri="{FF2B5EF4-FFF2-40B4-BE49-F238E27FC236}">
                <a16:creationId xmlns:a16="http://schemas.microsoft.com/office/drawing/2014/main" id="{3ED20A28-F08A-48D1-BA92-4E2CAA1F3AA7}"/>
              </a:ext>
            </a:extLst>
          </p:cNvPr>
          <p:cNvGrpSpPr/>
          <p:nvPr/>
        </p:nvGrpSpPr>
        <p:grpSpPr>
          <a:xfrm>
            <a:off x="5221866" y="891655"/>
            <a:ext cx="1298658" cy="1295101"/>
            <a:chOff x="5221866" y="891655"/>
            <a:chExt cx="1298658" cy="1295101"/>
          </a:xfrm>
        </p:grpSpPr>
        <p:grpSp>
          <p:nvGrpSpPr>
            <p:cNvPr id="83" name="Ryhmä 82">
              <a:extLst>
                <a:ext uri="{FF2B5EF4-FFF2-40B4-BE49-F238E27FC236}">
                  <a16:creationId xmlns:a16="http://schemas.microsoft.com/office/drawing/2014/main" id="{DA4FC3DE-4903-434A-A30B-EA0CA923D8DF}"/>
                </a:ext>
              </a:extLst>
            </p:cNvPr>
            <p:cNvGrpSpPr/>
            <p:nvPr/>
          </p:nvGrpSpPr>
          <p:grpSpPr>
            <a:xfrm>
              <a:off x="5221866" y="891655"/>
              <a:ext cx="1298658" cy="1295101"/>
              <a:chOff x="5929472" y="139849"/>
              <a:chExt cx="914400" cy="914400"/>
            </a:xfrm>
          </p:grpSpPr>
          <p:sp>
            <p:nvSpPr>
              <p:cNvPr id="84" name="Ellipsi 83">
                <a:extLst>
                  <a:ext uri="{FF2B5EF4-FFF2-40B4-BE49-F238E27FC236}">
                    <a16:creationId xmlns:a16="http://schemas.microsoft.com/office/drawing/2014/main" id="{E55ECAD4-A068-4C6E-82E7-D1D5B43BE239}"/>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85" name="Kuva 84" descr="Naapurusto ääriviiva">
                <a:extLst>
                  <a:ext uri="{FF2B5EF4-FFF2-40B4-BE49-F238E27FC236}">
                    <a16:creationId xmlns:a16="http://schemas.microsoft.com/office/drawing/2014/main" id="{02D69297-578E-46C6-9B64-39044E5C8A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63531" y="296460"/>
                <a:ext cx="600914" cy="561675"/>
              </a:xfrm>
              <a:prstGeom prst="rect">
                <a:avLst/>
              </a:prstGeom>
            </p:spPr>
          </p:pic>
        </p:grpSp>
        <p:sp>
          <p:nvSpPr>
            <p:cNvPr id="99" name="Tekstiruutu 98">
              <a:extLst>
                <a:ext uri="{FF2B5EF4-FFF2-40B4-BE49-F238E27FC236}">
                  <a16:creationId xmlns:a16="http://schemas.microsoft.com/office/drawing/2014/main" id="{A15DF91F-5241-4BA8-96F8-FF72CBE61B91}"/>
                </a:ext>
              </a:extLst>
            </p:cNvPr>
            <p:cNvSpPr txBox="1"/>
            <p:nvPr/>
          </p:nvSpPr>
          <p:spPr>
            <a:xfrm>
              <a:off x="5685860" y="1843592"/>
              <a:ext cx="410690" cy="184666"/>
            </a:xfrm>
            <a:prstGeom prst="rect">
              <a:avLst/>
            </a:prstGeom>
            <a:noFill/>
          </p:spPr>
          <p:txBody>
            <a:bodyPr wrap="none" rtlCol="0">
              <a:spAutoFit/>
            </a:bodyPr>
            <a:lstStyle/>
            <a:p>
              <a:r>
                <a:rPr lang="sv-SE" sz="600">
                  <a:solidFill>
                    <a:schemeClr val="bg1"/>
                  </a:solidFill>
                </a:rPr>
                <a:t>Kommunen</a:t>
              </a:r>
            </a:p>
          </p:txBody>
        </p:sp>
      </p:grpSp>
      <p:grpSp>
        <p:nvGrpSpPr>
          <p:cNvPr id="10" name="Ryhmä 9">
            <a:extLst>
              <a:ext uri="{FF2B5EF4-FFF2-40B4-BE49-F238E27FC236}">
                <a16:creationId xmlns:a16="http://schemas.microsoft.com/office/drawing/2014/main" id="{77AE1B8A-620E-4AE7-992C-99AFC55B020E}"/>
              </a:ext>
            </a:extLst>
          </p:cNvPr>
          <p:cNvGrpSpPr/>
          <p:nvPr/>
        </p:nvGrpSpPr>
        <p:grpSpPr>
          <a:xfrm>
            <a:off x="3970419" y="3178788"/>
            <a:ext cx="1423389" cy="1379107"/>
            <a:chOff x="3970419" y="3178788"/>
            <a:chExt cx="1423389" cy="1379107"/>
          </a:xfrm>
        </p:grpSpPr>
        <p:grpSp>
          <p:nvGrpSpPr>
            <p:cNvPr id="75" name="Ryhmä 74">
              <a:extLst>
                <a:ext uri="{FF2B5EF4-FFF2-40B4-BE49-F238E27FC236}">
                  <a16:creationId xmlns:a16="http://schemas.microsoft.com/office/drawing/2014/main" id="{268B4F3E-8DE9-4165-A892-AFCA6272D971}"/>
                </a:ext>
              </a:extLst>
            </p:cNvPr>
            <p:cNvGrpSpPr/>
            <p:nvPr/>
          </p:nvGrpSpPr>
          <p:grpSpPr>
            <a:xfrm>
              <a:off x="3970419" y="3178788"/>
              <a:ext cx="1423389" cy="1379107"/>
              <a:chOff x="7175669" y="217414"/>
              <a:chExt cx="914400" cy="914400"/>
            </a:xfrm>
          </p:grpSpPr>
          <p:sp>
            <p:nvSpPr>
              <p:cNvPr id="76" name="Ellipsi 75">
                <a:extLst>
                  <a:ext uri="{FF2B5EF4-FFF2-40B4-BE49-F238E27FC236}">
                    <a16:creationId xmlns:a16="http://schemas.microsoft.com/office/drawing/2014/main" id="{0650663D-6098-4764-9E68-581F359CAB5A}"/>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7" name="Ryhmä 76">
                <a:extLst>
                  <a:ext uri="{FF2B5EF4-FFF2-40B4-BE49-F238E27FC236}">
                    <a16:creationId xmlns:a16="http://schemas.microsoft.com/office/drawing/2014/main" id="{C0F6F9F3-5F72-415D-A1CA-70EFD716FA29}"/>
                  </a:ext>
                </a:extLst>
              </p:cNvPr>
              <p:cNvGrpSpPr/>
              <p:nvPr/>
            </p:nvGrpSpPr>
            <p:grpSpPr>
              <a:xfrm>
                <a:off x="7341508" y="320467"/>
                <a:ext cx="575406" cy="603835"/>
                <a:chOff x="4872028" y="1686276"/>
                <a:chExt cx="830875" cy="982726"/>
              </a:xfrm>
              <a:solidFill>
                <a:schemeClr val="bg1"/>
              </a:solidFill>
            </p:grpSpPr>
            <p:pic>
              <p:nvPicPr>
                <p:cNvPr id="78" name="Kuva 77" descr="Koti ääriviiva">
                  <a:extLst>
                    <a:ext uri="{FF2B5EF4-FFF2-40B4-BE49-F238E27FC236}">
                      <a16:creationId xmlns:a16="http://schemas.microsoft.com/office/drawing/2014/main" id="{17A1B154-C394-4991-8501-C70640486ED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72028" y="1686276"/>
                  <a:ext cx="830875" cy="982726"/>
                </a:xfrm>
                <a:prstGeom prst="rect">
                  <a:avLst/>
                </a:prstGeom>
              </p:spPr>
            </p:pic>
            <p:pic>
              <p:nvPicPr>
                <p:cNvPr id="82" name="Kuva 81" descr="Lisää tasaisella täytöllä">
                  <a:extLst>
                    <a:ext uri="{FF2B5EF4-FFF2-40B4-BE49-F238E27FC236}">
                      <a16:creationId xmlns:a16="http://schemas.microsoft.com/office/drawing/2014/main" id="{4304B37A-68B0-4073-ABF6-EA80B2B626E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152234" y="2046713"/>
                  <a:ext cx="261850" cy="261850"/>
                </a:xfrm>
                <a:prstGeom prst="rect">
                  <a:avLst/>
                </a:prstGeom>
              </p:spPr>
            </p:pic>
          </p:grpSp>
        </p:grpSp>
        <p:sp>
          <p:nvSpPr>
            <p:cNvPr id="100" name="Tekstiruutu 99">
              <a:extLst>
                <a:ext uri="{FF2B5EF4-FFF2-40B4-BE49-F238E27FC236}">
                  <a16:creationId xmlns:a16="http://schemas.microsoft.com/office/drawing/2014/main" id="{11592649-A3AD-4E6B-84EF-2D3F24E72566}"/>
                </a:ext>
              </a:extLst>
            </p:cNvPr>
            <p:cNvSpPr txBox="1"/>
            <p:nvPr/>
          </p:nvSpPr>
          <p:spPr>
            <a:xfrm>
              <a:off x="4367763" y="4132839"/>
              <a:ext cx="628698" cy="184666"/>
            </a:xfrm>
            <a:prstGeom prst="rect">
              <a:avLst/>
            </a:prstGeom>
            <a:noFill/>
          </p:spPr>
          <p:txBody>
            <a:bodyPr wrap="none" rtlCol="0">
              <a:spAutoFit/>
            </a:bodyPr>
            <a:lstStyle/>
            <a:p>
              <a:r>
                <a:rPr lang="sv-SE" sz="600">
                  <a:solidFill>
                    <a:schemeClr val="bg1"/>
                  </a:solidFill>
                </a:rPr>
                <a:t>Församling</a:t>
              </a:r>
            </a:p>
          </p:txBody>
        </p:sp>
      </p:grpSp>
      <p:sp>
        <p:nvSpPr>
          <p:cNvPr id="4" name="Nuoli: Kaareva vasemmalle 3">
            <a:extLst>
              <a:ext uri="{FF2B5EF4-FFF2-40B4-BE49-F238E27FC236}">
                <a16:creationId xmlns:a16="http://schemas.microsoft.com/office/drawing/2014/main" id="{E291F4D7-1C4E-44BF-80B4-BDDDE71CD3AE}"/>
              </a:ext>
            </a:extLst>
          </p:cNvPr>
          <p:cNvSpPr/>
          <p:nvPr/>
        </p:nvSpPr>
        <p:spPr>
          <a:xfrm rot="9526476">
            <a:off x="2801663" y="2064484"/>
            <a:ext cx="593250" cy="1676435"/>
          </a:xfrm>
          <a:prstGeom prst="curvedLeftArrow">
            <a:avLst>
              <a:gd name="adj1" fmla="val 183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01" name="Nuoli: Kaareva vasemmalle 100">
            <a:extLst>
              <a:ext uri="{FF2B5EF4-FFF2-40B4-BE49-F238E27FC236}">
                <a16:creationId xmlns:a16="http://schemas.microsoft.com/office/drawing/2014/main" id="{272E3C8E-68C1-4E16-89EF-90DB9F0840BF}"/>
              </a:ext>
            </a:extLst>
          </p:cNvPr>
          <p:cNvSpPr/>
          <p:nvPr/>
        </p:nvSpPr>
        <p:spPr>
          <a:xfrm rot="12356426" flipH="1">
            <a:off x="5810575" y="2186509"/>
            <a:ext cx="642142" cy="1557962"/>
          </a:xfrm>
          <a:prstGeom prst="curvedLeftArrow">
            <a:avLst>
              <a:gd name="adj1" fmla="val 183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03" name="Otsikko 1">
            <a:extLst>
              <a:ext uri="{FF2B5EF4-FFF2-40B4-BE49-F238E27FC236}">
                <a16:creationId xmlns:a16="http://schemas.microsoft.com/office/drawing/2014/main" id="{BF82A0BB-B703-4E06-A83F-376B308DC630}"/>
              </a:ext>
            </a:extLst>
          </p:cNvPr>
          <p:cNvSpPr txBox="1">
            <a:spLocks/>
          </p:cNvSpPr>
          <p:nvPr/>
        </p:nvSpPr>
        <p:spPr>
          <a:xfrm>
            <a:off x="364560" y="274649"/>
            <a:ext cx="7198290" cy="1066006"/>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a:lstStyle>
          <a:p>
            <a:r>
              <a:rPr lang="sv-SE" sz="2400"/>
              <a:t>Ett effektivt ekosystem för tjänster</a:t>
            </a:r>
          </a:p>
        </p:txBody>
      </p:sp>
    </p:spTree>
    <p:extLst>
      <p:ext uri="{BB962C8B-B14F-4D97-AF65-F5344CB8AC3E}">
        <p14:creationId xmlns:p14="http://schemas.microsoft.com/office/powerpoint/2010/main" val="840664039"/>
      </p:ext>
    </p:extLst>
  </p:cSld>
  <p:clrMapOvr>
    <a:masterClrMapping/>
  </p:clrMapOvr>
</p:sld>
</file>

<file path=ppt/theme/theme1.xml><?xml version="1.0" encoding="utf-8"?>
<a:theme xmlns:a="http://schemas.openxmlformats.org/drawingml/2006/main" name="Office-theme">
  <a:themeElements>
    <a:clrScheme name="KH 2">
      <a:dk1>
        <a:srgbClr val="000000"/>
      </a:dk1>
      <a:lt1>
        <a:srgbClr val="FFFFFF"/>
      </a:lt1>
      <a:dk2>
        <a:srgbClr val="44546A"/>
      </a:dk2>
      <a:lt2>
        <a:srgbClr val="F0F0F0"/>
      </a:lt2>
      <a:accent1>
        <a:srgbClr val="823F8D"/>
      </a:accent1>
      <a:accent2>
        <a:srgbClr val="A9489D"/>
      </a:accent2>
      <a:accent3>
        <a:srgbClr val="008558"/>
      </a:accent3>
      <a:accent4>
        <a:srgbClr val="006DA8"/>
      </a:accent4>
      <a:accent5>
        <a:srgbClr val="D91C12"/>
      </a:accent5>
      <a:accent6>
        <a:srgbClr val="CC4B05"/>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okuna_Pekka The Role of the Bishops FINAL" id="{B59D224C-5C95-49CD-946D-FDBD4D929896}" vid="{A775D06A-CE0D-4E05-972B-FB598554CEF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E70FE7528CECAA4A8D8C7E47707C9567" ma:contentTypeVersion="15" ma:contentTypeDescription="Luo uusi asiakirja." ma:contentTypeScope="" ma:versionID="94a19080d819c3fd4b9f852a010e5039">
  <xsd:schema xmlns:xsd="http://www.w3.org/2001/XMLSchema" xmlns:xs="http://www.w3.org/2001/XMLSchema" xmlns:p="http://schemas.microsoft.com/office/2006/metadata/properties" xmlns:ns2="9258a982-bc5d-4c7e-a7f2-46b5f5c13778" xmlns:ns3="40109494-eb92-4036-b74f-86d84f7af600" targetNamespace="http://schemas.microsoft.com/office/2006/metadata/properties" ma:root="true" ma:fieldsID="7753f5de6ad0796ba53e3a1b1af475da" ns2:_="" ns3:_="">
    <xsd:import namespace="9258a982-bc5d-4c7e-a7f2-46b5f5c13778"/>
    <xsd:import namespace="40109494-eb92-4036-b74f-86d84f7af6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58a982-bc5d-4c7e-a7f2-46b5f5c137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109494-eb92-4036-b74f-86d84f7af600"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7c224102-01fa-4694-a3b9-0141629b82ab}" ma:internalName="TaxCatchAll" ma:showField="CatchAllData" ma:web="40109494-eb92-4036-b74f-86d84f7af6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0109494-eb92-4036-b74f-86d84f7af600" xsi:nil="true"/>
    <lcf76f155ced4ddcb4097134ff3c332f xmlns="9258a982-bc5d-4c7e-a7f2-46b5f5c137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7DFDC6-A739-403E-A718-99E407ABAF53}">
  <ds:schemaRefs>
    <ds:schemaRef ds:uri="http://schemas.microsoft.com/sharepoint/v3/contenttype/forms"/>
  </ds:schemaRefs>
</ds:datastoreItem>
</file>

<file path=customXml/itemProps2.xml><?xml version="1.0" encoding="utf-8"?>
<ds:datastoreItem xmlns:ds="http://schemas.openxmlformats.org/officeDocument/2006/customXml" ds:itemID="{D82C160A-9C13-47CE-AE5B-4D27642AF5F1}"/>
</file>

<file path=customXml/itemProps3.xml><?xml version="1.0" encoding="utf-8"?>
<ds:datastoreItem xmlns:ds="http://schemas.openxmlformats.org/officeDocument/2006/customXml" ds:itemID="{F9E05C12-42B8-4089-8276-214C14C8615E}">
  <ds:schemaRefs>
    <ds:schemaRef ds:uri="http://schemas.microsoft.com/office/2006/metadata/properties"/>
    <ds:schemaRef ds:uri="b78c1643-20a6-4386-8be7-6c0c50bcbdc7"/>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ac7a40e2-956a-47d4-96b8-e41f6eb7c43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Huokuna_Pekka The Role of the Bishops FINAL</Template>
  <TotalTime>819</TotalTime>
  <Words>1926</Words>
  <Application>Microsoft Office PowerPoint</Application>
  <PresentationFormat>Bildspel på skärmen (16:9)</PresentationFormat>
  <Paragraphs>302</Paragraphs>
  <Slides>28</Slides>
  <Notes>1</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28</vt:i4>
      </vt:variant>
    </vt:vector>
  </HeadingPairs>
  <TitlesOfParts>
    <vt:vector size="38" baseType="lpstr">
      <vt:lpstr>Arial</vt:lpstr>
      <vt:lpstr>Arial Nova</vt:lpstr>
      <vt:lpstr>Arial Nova Light</vt:lpstr>
      <vt:lpstr>Calibri</vt:lpstr>
      <vt:lpstr>Martti</vt:lpstr>
      <vt:lpstr>Open Sans</vt:lpstr>
      <vt:lpstr>Overpass</vt:lpstr>
      <vt:lpstr>Verdana</vt:lpstr>
      <vt:lpstr>Wingdings</vt:lpstr>
      <vt:lpstr>Office-theme</vt:lpstr>
      <vt:lpstr>I människornas vardag i varje kyrkby</vt:lpstr>
      <vt:lpstr>Social- och hälsovårdsreformen  – vad handlar den om?</vt:lpstr>
      <vt:lpstr>Social- och hälsovårdsreformen genomförs </vt:lpstr>
      <vt:lpstr>Kyrkan och social- och hälsovårdsreformen</vt:lpstr>
      <vt:lpstr>Utgångspunkt: Kyrkan är en samarbetspartner </vt:lpstr>
      <vt:lpstr>Mål: Kyrkan är den mest effektiva samarbetspartnern</vt:lpstr>
      <vt:lpstr>PowerPoint-presentation</vt:lpstr>
      <vt:lpstr>PowerPoint-presentation</vt:lpstr>
      <vt:lpstr>PowerPoint-presentation</vt:lpstr>
      <vt:lpstr>PowerPoint-presentation</vt:lpstr>
      <vt:lpstr>Kyrkans servicelöften till finländarna  – hopp, trygghet, förtroende</vt:lpstr>
      <vt:lpstr>PowerPoint-presentation</vt:lpstr>
      <vt:lpstr>Kyrkans och församlingarnas roll i välfärdsområdena </vt:lpstr>
      <vt:lpstr>Församlingarna har en roll som tjänsteproducent inom välfärdsområdet</vt:lpstr>
      <vt:lpstr>Diakoniarbetet/skydd i sista hand</vt:lpstr>
      <vt:lpstr>Partnerskapsbaserat samarbete - familjearbete</vt:lpstr>
      <vt:lpstr>Partnerskapsbaserat samarbete - sjukhusarbetet</vt:lpstr>
      <vt:lpstr>Partnerskapsbaserat samarbete  - omsorgsarbete</vt:lpstr>
      <vt:lpstr>Livets sista stund  - terminalvård</vt:lpstr>
      <vt:lpstr>Livets sista stund  (2) - terminalvård</vt:lpstr>
      <vt:lpstr>Räddningsväsendet, kriser, beredskap och kyrkans stöd i kris </vt:lpstr>
      <vt:lpstr>Servicedatalager (SDL)</vt:lpstr>
      <vt:lpstr>Organisering av samarbetet  - Kyrkan är en aktiv välfärdsaktör</vt:lpstr>
      <vt:lpstr>Organisering av samarbetet</vt:lpstr>
      <vt:lpstr>Beredningsläget/kyrkan</vt:lpstr>
      <vt:lpstr>Stöd för församlingarnas beredning</vt:lpstr>
      <vt:lpstr>Kyrkostyrelsen stöder församlingarna</vt:lpstr>
      <vt:lpstr>Bilder och källor: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Bishops in the Church of Finland</dc:title>
  <dc:creator>Ylimaa Markus</dc:creator>
  <cp:lastModifiedBy>Östergård Annika</cp:lastModifiedBy>
  <cp:revision>8</cp:revision>
  <dcterms:created xsi:type="dcterms:W3CDTF">2021-10-01T10:22:24Z</dcterms:created>
  <dcterms:modified xsi:type="dcterms:W3CDTF">2022-01-11T07:48:04Z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0x010100E70FE7528CECAA4A8D8C7E47707C9567</vt:lpwstr>
  </property>
</Properties>
</file>