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10" autoAdjust="0"/>
    <p:restoredTop sz="90940" autoAdjust="0"/>
  </p:normalViewPr>
  <p:slideViewPr>
    <p:cSldViewPr>
      <p:cViewPr varScale="1">
        <p:scale>
          <a:sx n="61" d="100"/>
          <a:sy n="61" d="100"/>
        </p:scale>
        <p:origin x="7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A89504FC-CBB7-B3E0-AD10-B9B559B5FF54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DB40ED2A-F1BE-AFA7-7D3B-B8D73ABA292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6" name="Rectangle 4">
                <a:extLst>
                  <a:ext uri="{FF2B5EF4-FFF2-40B4-BE49-F238E27FC236}">
                    <a16:creationId xmlns:a16="http://schemas.microsoft.com/office/drawing/2014/main" id="{5335455E-00A2-79CB-7474-D02A3B63AA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7" name="Rectangle 5">
                <a:extLst>
                  <a:ext uri="{FF2B5EF4-FFF2-40B4-BE49-F238E27FC236}">
                    <a16:creationId xmlns:a16="http://schemas.microsoft.com/office/drawing/2014/main" id="{B5103DB8-97E3-18F2-D266-02194D351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ED831F03-0037-EBEC-F1ED-5FD4DEDD00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D478DE13-D0B2-EF1D-CD8B-3ED3D8350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B58F1018-672D-22C2-BBD1-16BE0A46CD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48D99876-FE94-CAA9-B23B-D398821BA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92F1B796-7228-7FE3-235F-898E058E9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6DA416C2-A1AC-2F5A-DD7D-6575E5C80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8F9FFB06-C947-E727-C8EA-59D82A904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18293AAB-BDC0-5618-EFF0-9D6D0EAC9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98B1E2D2-2D6E-8EF3-3D57-BC2B0F5160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2EFF60B4-C306-BA07-1880-C7423566C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8" name="Rectangle 16">
                <a:extLst>
                  <a:ext uri="{FF2B5EF4-FFF2-40B4-BE49-F238E27FC236}">
                    <a16:creationId xmlns:a16="http://schemas.microsoft.com/office/drawing/2014/main" id="{35D0EA65-9E8A-6902-0E71-5FF66E95D0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9" name="Rectangle 17">
                <a:extLst>
                  <a:ext uri="{FF2B5EF4-FFF2-40B4-BE49-F238E27FC236}">
                    <a16:creationId xmlns:a16="http://schemas.microsoft.com/office/drawing/2014/main" id="{78DFA8CF-3D72-1388-25E9-CB9EDD00A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20" name="Rectangle 18">
                <a:extLst>
                  <a:ext uri="{FF2B5EF4-FFF2-40B4-BE49-F238E27FC236}">
                    <a16:creationId xmlns:a16="http://schemas.microsoft.com/office/drawing/2014/main" id="{4F26BADA-12D9-44C3-6FB3-594DB10228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21" name="Rectangle 19">
                <a:extLst>
                  <a:ext uri="{FF2B5EF4-FFF2-40B4-BE49-F238E27FC236}">
                    <a16:creationId xmlns:a16="http://schemas.microsoft.com/office/drawing/2014/main" id="{AE1C197A-6129-CAE1-D6D5-96747EB6B4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22" name="Rectangle 20">
                <a:extLst>
                  <a:ext uri="{FF2B5EF4-FFF2-40B4-BE49-F238E27FC236}">
                    <a16:creationId xmlns:a16="http://schemas.microsoft.com/office/drawing/2014/main" id="{72D61743-9A64-79D2-FB57-C0139C6396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23" name="Rectangle 21">
                <a:extLst>
                  <a:ext uri="{FF2B5EF4-FFF2-40B4-BE49-F238E27FC236}">
                    <a16:creationId xmlns:a16="http://schemas.microsoft.com/office/drawing/2014/main" id="{0FA65E3A-E7B6-601B-141E-9FE85DB805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24" name="Rectangle 22">
                <a:extLst>
                  <a:ext uri="{FF2B5EF4-FFF2-40B4-BE49-F238E27FC236}">
                    <a16:creationId xmlns:a16="http://schemas.microsoft.com/office/drawing/2014/main" id="{C1DBB0A5-5574-372A-7054-F7A4E301E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25" name="Rectangle 23">
                <a:extLst>
                  <a:ext uri="{FF2B5EF4-FFF2-40B4-BE49-F238E27FC236}">
                    <a16:creationId xmlns:a16="http://schemas.microsoft.com/office/drawing/2014/main" id="{A460ABAA-E595-45D6-4930-060B0D661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26" name="Rectangle 24">
                <a:extLst>
                  <a:ext uri="{FF2B5EF4-FFF2-40B4-BE49-F238E27FC236}">
                    <a16:creationId xmlns:a16="http://schemas.microsoft.com/office/drawing/2014/main" id="{ABD04F0B-9E6B-F006-8A44-B18644462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27" name="Rectangle 25">
                <a:extLst>
                  <a:ext uri="{FF2B5EF4-FFF2-40B4-BE49-F238E27FC236}">
                    <a16:creationId xmlns:a16="http://schemas.microsoft.com/office/drawing/2014/main" id="{7CBBCDD7-1D62-9543-56FB-72F3CD299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28" name="Rectangle 26">
                <a:extLst>
                  <a:ext uri="{FF2B5EF4-FFF2-40B4-BE49-F238E27FC236}">
                    <a16:creationId xmlns:a16="http://schemas.microsoft.com/office/drawing/2014/main" id="{535E4C53-C494-97F5-CB19-492A92B11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29" name="Rectangle 27">
                <a:extLst>
                  <a:ext uri="{FF2B5EF4-FFF2-40B4-BE49-F238E27FC236}">
                    <a16:creationId xmlns:a16="http://schemas.microsoft.com/office/drawing/2014/main" id="{56659752-2C86-8336-4387-14BACAD64B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30" name="Rectangle 28">
                <a:extLst>
                  <a:ext uri="{FF2B5EF4-FFF2-40B4-BE49-F238E27FC236}">
                    <a16:creationId xmlns:a16="http://schemas.microsoft.com/office/drawing/2014/main" id="{A4F439DF-F70D-4D40-213A-81B2822DAE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31" name="Rectangle 29">
                <a:extLst>
                  <a:ext uri="{FF2B5EF4-FFF2-40B4-BE49-F238E27FC236}">
                    <a16:creationId xmlns:a16="http://schemas.microsoft.com/office/drawing/2014/main" id="{2D142966-259E-ECE4-3E0B-A69013E4D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60" name="Rectangle 30">
                <a:extLst>
                  <a:ext uri="{FF2B5EF4-FFF2-40B4-BE49-F238E27FC236}">
                    <a16:creationId xmlns:a16="http://schemas.microsoft.com/office/drawing/2014/main" id="{C890545E-55E4-38E6-9471-DF70749851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61" name="Rectangle 31">
                <a:extLst>
                  <a:ext uri="{FF2B5EF4-FFF2-40B4-BE49-F238E27FC236}">
                    <a16:creationId xmlns:a16="http://schemas.microsoft.com/office/drawing/2014/main" id="{2B25E297-7663-6A5F-C6BD-1CCC81FEFA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62" name="Rectangle 32">
                <a:extLst>
                  <a:ext uri="{FF2B5EF4-FFF2-40B4-BE49-F238E27FC236}">
                    <a16:creationId xmlns:a16="http://schemas.microsoft.com/office/drawing/2014/main" id="{08AA4648-4A83-A07B-28C0-561DE0E49A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65" name="Rectangle 33">
                <a:extLst>
                  <a:ext uri="{FF2B5EF4-FFF2-40B4-BE49-F238E27FC236}">
                    <a16:creationId xmlns:a16="http://schemas.microsoft.com/office/drawing/2014/main" id="{2686E7CD-70F2-2B4C-FD9D-34F9CC74A2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66" name="Rectangle 34">
                <a:extLst>
                  <a:ext uri="{FF2B5EF4-FFF2-40B4-BE49-F238E27FC236}">
                    <a16:creationId xmlns:a16="http://schemas.microsoft.com/office/drawing/2014/main" id="{E6CAB337-C905-F8D8-3479-32C448414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67" name="Rectangle 35">
                <a:extLst>
                  <a:ext uri="{FF2B5EF4-FFF2-40B4-BE49-F238E27FC236}">
                    <a16:creationId xmlns:a16="http://schemas.microsoft.com/office/drawing/2014/main" id="{DA2DABC4-C7D6-0677-1087-527C3FE77A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68" name="Rectangle 36">
                <a:extLst>
                  <a:ext uri="{FF2B5EF4-FFF2-40B4-BE49-F238E27FC236}">
                    <a16:creationId xmlns:a16="http://schemas.microsoft.com/office/drawing/2014/main" id="{08E0FF2A-7D54-5880-AC64-A682419C25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69" name="Rectangle 37">
                <a:extLst>
                  <a:ext uri="{FF2B5EF4-FFF2-40B4-BE49-F238E27FC236}">
                    <a16:creationId xmlns:a16="http://schemas.microsoft.com/office/drawing/2014/main" id="{15B13FFA-6B3A-0DEA-2FF0-97F68867B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70" name="Rectangle 38">
                <a:extLst>
                  <a:ext uri="{FF2B5EF4-FFF2-40B4-BE49-F238E27FC236}">
                    <a16:creationId xmlns:a16="http://schemas.microsoft.com/office/drawing/2014/main" id="{7F2E7D07-E0E2-F76C-02C2-76F5734A0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71" name="Rectangle 39">
                <a:extLst>
                  <a:ext uri="{FF2B5EF4-FFF2-40B4-BE49-F238E27FC236}">
                    <a16:creationId xmlns:a16="http://schemas.microsoft.com/office/drawing/2014/main" id="{EF40E3B3-E41F-A0FE-5952-65D96365F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72" name="Rectangle 40">
                <a:extLst>
                  <a:ext uri="{FF2B5EF4-FFF2-40B4-BE49-F238E27FC236}">
                    <a16:creationId xmlns:a16="http://schemas.microsoft.com/office/drawing/2014/main" id="{85DC3451-C4C5-BCE4-433D-B3AF3D619D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73" name="Rectangle 41">
                <a:extLst>
                  <a:ext uri="{FF2B5EF4-FFF2-40B4-BE49-F238E27FC236}">
                    <a16:creationId xmlns:a16="http://schemas.microsoft.com/office/drawing/2014/main" id="{6BA3CBE5-9007-75A2-9465-615AB1F09E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74" name="Rectangle 42">
                <a:extLst>
                  <a:ext uri="{FF2B5EF4-FFF2-40B4-BE49-F238E27FC236}">
                    <a16:creationId xmlns:a16="http://schemas.microsoft.com/office/drawing/2014/main" id="{74B5F7CD-507F-89B9-5649-319FD7A17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75" name="Rectangle 43">
                <a:extLst>
                  <a:ext uri="{FF2B5EF4-FFF2-40B4-BE49-F238E27FC236}">
                    <a16:creationId xmlns:a16="http://schemas.microsoft.com/office/drawing/2014/main" id="{F1C10B24-9CC9-1A13-8064-DB610DB5C3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76" name="Rectangle 44">
                <a:extLst>
                  <a:ext uri="{FF2B5EF4-FFF2-40B4-BE49-F238E27FC236}">
                    <a16:creationId xmlns:a16="http://schemas.microsoft.com/office/drawing/2014/main" id="{9EDFEE99-2FFB-0F69-178C-12846C8CB1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77" name="Rectangle 45">
                <a:extLst>
                  <a:ext uri="{FF2B5EF4-FFF2-40B4-BE49-F238E27FC236}">
                    <a16:creationId xmlns:a16="http://schemas.microsoft.com/office/drawing/2014/main" id="{167A0063-4BEB-AB8F-4278-45C49F180F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78" name="Rectangle 46">
                <a:extLst>
                  <a:ext uri="{FF2B5EF4-FFF2-40B4-BE49-F238E27FC236}">
                    <a16:creationId xmlns:a16="http://schemas.microsoft.com/office/drawing/2014/main" id="{9B5EA0C1-7FB6-4FD3-132D-344B8399C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79" name="Rectangle 47">
                <a:extLst>
                  <a:ext uri="{FF2B5EF4-FFF2-40B4-BE49-F238E27FC236}">
                    <a16:creationId xmlns:a16="http://schemas.microsoft.com/office/drawing/2014/main" id="{01CEF7AF-1E71-256E-DA1B-1F0EA1511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80" name="Rectangle 48">
                <a:extLst>
                  <a:ext uri="{FF2B5EF4-FFF2-40B4-BE49-F238E27FC236}">
                    <a16:creationId xmlns:a16="http://schemas.microsoft.com/office/drawing/2014/main" id="{C67338A6-03C2-0F68-6D3F-9354017E86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81" name="Rectangle 49">
                <a:extLst>
                  <a:ext uri="{FF2B5EF4-FFF2-40B4-BE49-F238E27FC236}">
                    <a16:creationId xmlns:a16="http://schemas.microsoft.com/office/drawing/2014/main" id="{2027F730-074A-4289-B12C-6C3D357CE3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82" name="Rectangle 50">
                <a:extLst>
                  <a:ext uri="{FF2B5EF4-FFF2-40B4-BE49-F238E27FC236}">
                    <a16:creationId xmlns:a16="http://schemas.microsoft.com/office/drawing/2014/main" id="{CDC4B240-9822-2417-5E61-F3062D9665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83" name="Rectangle 51">
                <a:extLst>
                  <a:ext uri="{FF2B5EF4-FFF2-40B4-BE49-F238E27FC236}">
                    <a16:creationId xmlns:a16="http://schemas.microsoft.com/office/drawing/2014/main" id="{F232BB84-3FC8-7CF7-5504-9082896EFB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84" name="Rectangle 52">
                <a:extLst>
                  <a:ext uri="{FF2B5EF4-FFF2-40B4-BE49-F238E27FC236}">
                    <a16:creationId xmlns:a16="http://schemas.microsoft.com/office/drawing/2014/main" id="{B8E76537-3A22-96D5-FD81-729C4BACE3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85" name="Rectangle 53">
                <a:extLst>
                  <a:ext uri="{FF2B5EF4-FFF2-40B4-BE49-F238E27FC236}">
                    <a16:creationId xmlns:a16="http://schemas.microsoft.com/office/drawing/2014/main" id="{DD5EC542-823F-A369-6945-7D5E5E3C3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86" name="Rectangle 54">
                <a:extLst>
                  <a:ext uri="{FF2B5EF4-FFF2-40B4-BE49-F238E27FC236}">
                    <a16:creationId xmlns:a16="http://schemas.microsoft.com/office/drawing/2014/main" id="{0DDEA28F-C627-2C18-939F-6A66932B2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87" name="Rectangle 55">
                <a:extLst>
                  <a:ext uri="{FF2B5EF4-FFF2-40B4-BE49-F238E27FC236}">
                    <a16:creationId xmlns:a16="http://schemas.microsoft.com/office/drawing/2014/main" id="{10254522-D78B-CA66-D3D7-03582F2C39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88" name="Rectangle 56">
                <a:extLst>
                  <a:ext uri="{FF2B5EF4-FFF2-40B4-BE49-F238E27FC236}">
                    <a16:creationId xmlns:a16="http://schemas.microsoft.com/office/drawing/2014/main" id="{B8CE48FF-DCB1-B59C-5305-C59F5EDD82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89" name="Rectangle 57">
                <a:extLst>
                  <a:ext uri="{FF2B5EF4-FFF2-40B4-BE49-F238E27FC236}">
                    <a16:creationId xmlns:a16="http://schemas.microsoft.com/office/drawing/2014/main" id="{A52B340E-C39A-B9F4-87C2-91F5A39C9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90" name="Rectangle 58">
                <a:extLst>
                  <a:ext uri="{FF2B5EF4-FFF2-40B4-BE49-F238E27FC236}">
                    <a16:creationId xmlns:a16="http://schemas.microsoft.com/office/drawing/2014/main" id="{3F361653-F821-1E5A-455A-DFD872971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91" name="Rectangle 59">
                <a:extLst>
                  <a:ext uri="{FF2B5EF4-FFF2-40B4-BE49-F238E27FC236}">
                    <a16:creationId xmlns:a16="http://schemas.microsoft.com/office/drawing/2014/main" id="{7BA6A6D7-74AB-11B4-43B1-EB814342BA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92" name="Rectangle 60">
                <a:extLst>
                  <a:ext uri="{FF2B5EF4-FFF2-40B4-BE49-F238E27FC236}">
                    <a16:creationId xmlns:a16="http://schemas.microsoft.com/office/drawing/2014/main" id="{747DEB33-DF3F-B742-FD1E-44B93B1DB2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93" name="Rectangle 61">
                <a:extLst>
                  <a:ext uri="{FF2B5EF4-FFF2-40B4-BE49-F238E27FC236}">
                    <a16:creationId xmlns:a16="http://schemas.microsoft.com/office/drawing/2014/main" id="{6969EF83-C106-2CBD-943D-8CB4D35C93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94" name="Rectangle 62">
                <a:extLst>
                  <a:ext uri="{FF2B5EF4-FFF2-40B4-BE49-F238E27FC236}">
                    <a16:creationId xmlns:a16="http://schemas.microsoft.com/office/drawing/2014/main" id="{E6D63762-38CA-12AF-5854-7D367E43C3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95" name="Rectangle 63">
                <a:extLst>
                  <a:ext uri="{FF2B5EF4-FFF2-40B4-BE49-F238E27FC236}">
                    <a16:creationId xmlns:a16="http://schemas.microsoft.com/office/drawing/2014/main" id="{86E6F101-44E9-7BFA-AB04-A53B28049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</p:grpSp>
        <p:sp>
          <p:nvSpPr>
            <p:cNvPr id="4" name="Rectangle 64">
              <a:extLst>
                <a:ext uri="{FF2B5EF4-FFF2-40B4-BE49-F238E27FC236}">
                  <a16:creationId xmlns:a16="http://schemas.microsoft.com/office/drawing/2014/main" id="{0347F335-DDE8-4CF1-A04D-6C859D123A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5" name="Rectangle 65">
              <a:extLst>
                <a:ext uri="{FF2B5EF4-FFF2-40B4-BE49-F238E27FC236}">
                  <a16:creationId xmlns:a16="http://schemas.microsoft.com/office/drawing/2014/main" id="{43D07A6C-519A-FB59-1ECA-BBA5B8A25D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</p:grpSp>
      <p:sp>
        <p:nvSpPr>
          <p:cNvPr id="4196" name="Rectangle 66">
            <a:extLst>
              <a:ext uri="{FF2B5EF4-FFF2-40B4-BE49-F238E27FC236}">
                <a16:creationId xmlns:a16="http://schemas.microsoft.com/office/drawing/2014/main" id="{77983C3E-9AAD-B50A-E7D2-A153B5283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i-FI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4197" name="Rectangle 69">
            <a:extLst>
              <a:ext uri="{FF2B5EF4-FFF2-40B4-BE49-F238E27FC236}">
                <a16:creationId xmlns:a16="http://schemas.microsoft.com/office/drawing/2014/main" id="{39DC708F-71A0-FE78-7E04-F5B9BF1794E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98" name="Rectangle 70">
            <a:extLst>
              <a:ext uri="{FF2B5EF4-FFF2-40B4-BE49-F238E27FC236}">
                <a16:creationId xmlns:a16="http://schemas.microsoft.com/office/drawing/2014/main" id="{5D61D628-808D-B2B1-DEE7-56404C2E69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99" name="Rectangle 71">
            <a:extLst>
              <a:ext uri="{FF2B5EF4-FFF2-40B4-BE49-F238E27FC236}">
                <a16:creationId xmlns:a16="http://schemas.microsoft.com/office/drawing/2014/main" id="{70886FBD-5350-C730-60A7-233D3A0A53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C4BED6-8C7C-4D72-A75B-8820982F5CE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8107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0BCA3E00-EBB3-4096-9D6E-176D3B804A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AFA53BA-5F7F-6099-4AEE-E607A9FA8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4749E7A5-C856-D15F-8C73-3189392FC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B077C-10CA-499E-9B5A-357FB3AB021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5452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4FFFA6D5-A775-2EA0-C64F-4B581E7AAB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78A1DF8-151E-1636-B012-A7D6A9468D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D23571FE-C2B8-852E-686B-FF6E952EA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69D27-4556-4AB3-9CE6-3F43A3D7340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1970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080BCE12-8A95-D0A4-4458-CB97971ABE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0676CD51-BC8F-539D-6F84-BFCC7A4D5E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7DCE27BC-BDA3-8CEF-8EC6-C37D208350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A6761-A435-497D-A172-03F959FA753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6992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9D6B2E63-1FB0-2ACF-A815-5CF5A423B1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D06B6D65-C350-3457-2CDD-3910022DB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F979C280-CEE3-1A8C-81C8-B44013649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BB4D0-909D-42B8-B705-E9C7AD4B0EA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1038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2D1A7E65-CBE3-A5C5-F041-73931F0116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489EABD7-9BF1-40EE-7030-CEEFE663EC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5ED8C107-BD5E-46CB-D533-E6A3FF5BBF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5D380-9491-4A82-BDCE-CE0D7EC68D8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1016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8784CF1B-D3D1-8CF2-52B9-776BA32424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68">
            <a:extLst>
              <a:ext uri="{FF2B5EF4-FFF2-40B4-BE49-F238E27FC236}">
                <a16:creationId xmlns:a16="http://schemas.microsoft.com/office/drawing/2014/main" id="{682E0F68-98DB-902A-3565-584BF4E61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9">
            <a:extLst>
              <a:ext uri="{FF2B5EF4-FFF2-40B4-BE49-F238E27FC236}">
                <a16:creationId xmlns:a16="http://schemas.microsoft.com/office/drawing/2014/main" id="{5BC32E72-AF1C-C8AC-3EC8-2D72F0840D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93E3B2-A00F-4027-8459-50E880562C7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6667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67">
            <a:extLst>
              <a:ext uri="{FF2B5EF4-FFF2-40B4-BE49-F238E27FC236}">
                <a16:creationId xmlns:a16="http://schemas.microsoft.com/office/drawing/2014/main" id="{97192B81-64BB-C9B7-4176-07F32AAF0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38C9D6DB-BDF9-B99D-9F9C-0C4824C5D0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759EE1DF-CF20-C9C4-C15E-5EC8D976CD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9CA67-E606-48BC-91C1-AE9622A3615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6315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>
            <a:extLst>
              <a:ext uri="{FF2B5EF4-FFF2-40B4-BE49-F238E27FC236}">
                <a16:creationId xmlns:a16="http://schemas.microsoft.com/office/drawing/2014/main" id="{B5E55F78-C714-8162-D041-CCC08A7FD1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73EC4960-6F4C-FD47-EE08-B1E0CB133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81A8D9E9-E05C-A866-52DF-174D0BE5D4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7DBA43-B94E-413B-8FF2-F78F6CD333F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8404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8147B51A-CA63-858F-D985-D5A6FC6D9E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59751D00-1B81-5EAC-ED06-FCCDAE5502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69A03C30-1728-F471-AFDB-B944F43444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DB90-250A-4A04-A413-9D468209C65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4879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0EB4EADF-2A2D-8482-A217-ED419B7C55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E315A1A8-03ED-6AA6-B506-59F6D08441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B20EC483-A70A-CA8D-F523-7E1BCF4D51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4563D-1E9A-4FAD-BCA9-82C431B3CCF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7258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F19833C7-7CA4-1480-5492-5F8297597AC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8515E2BA-C92D-8C93-1F37-F9A34A1FB5C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76" name="Rectangle 4">
              <a:extLst>
                <a:ext uri="{FF2B5EF4-FFF2-40B4-BE49-F238E27FC236}">
                  <a16:creationId xmlns:a16="http://schemas.microsoft.com/office/drawing/2014/main" id="{5E4C243E-75FA-2EBA-CDC8-F80303F152B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77" name="Rectangle 5">
              <a:extLst>
                <a:ext uri="{FF2B5EF4-FFF2-40B4-BE49-F238E27FC236}">
                  <a16:creationId xmlns:a16="http://schemas.microsoft.com/office/drawing/2014/main" id="{EF18970C-9DDB-A68B-0A21-51332B46FBA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78" name="Rectangle 6">
              <a:extLst>
                <a:ext uri="{FF2B5EF4-FFF2-40B4-BE49-F238E27FC236}">
                  <a16:creationId xmlns:a16="http://schemas.microsoft.com/office/drawing/2014/main" id="{308844B3-FEE3-8F54-7620-47A1DA26627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79" name="Rectangle 7">
              <a:extLst>
                <a:ext uri="{FF2B5EF4-FFF2-40B4-BE49-F238E27FC236}">
                  <a16:creationId xmlns:a16="http://schemas.microsoft.com/office/drawing/2014/main" id="{B27A749E-A5F7-0893-A5CF-372C0C538A5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80" name="Rectangle 8">
              <a:extLst>
                <a:ext uri="{FF2B5EF4-FFF2-40B4-BE49-F238E27FC236}">
                  <a16:creationId xmlns:a16="http://schemas.microsoft.com/office/drawing/2014/main" id="{BD67A1ED-96CB-6CE1-F758-03A38132847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81" name="Rectangle 9">
              <a:extLst>
                <a:ext uri="{FF2B5EF4-FFF2-40B4-BE49-F238E27FC236}">
                  <a16:creationId xmlns:a16="http://schemas.microsoft.com/office/drawing/2014/main" id="{051A2980-0903-9A99-3436-85943AAA276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82" name="Rectangle 10">
              <a:extLst>
                <a:ext uri="{FF2B5EF4-FFF2-40B4-BE49-F238E27FC236}">
                  <a16:creationId xmlns:a16="http://schemas.microsoft.com/office/drawing/2014/main" id="{B5F3802B-3E6F-8855-C551-53A3525F0D7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83" name="Rectangle 11">
              <a:extLst>
                <a:ext uri="{FF2B5EF4-FFF2-40B4-BE49-F238E27FC236}">
                  <a16:creationId xmlns:a16="http://schemas.microsoft.com/office/drawing/2014/main" id="{FA834F17-8C87-445B-3123-72470E8DD6A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84" name="Rectangle 12">
              <a:extLst>
                <a:ext uri="{FF2B5EF4-FFF2-40B4-BE49-F238E27FC236}">
                  <a16:creationId xmlns:a16="http://schemas.microsoft.com/office/drawing/2014/main" id="{D1A82C03-C9CC-99A1-E3BC-C0A05DBD4B1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85" name="Rectangle 13">
              <a:extLst>
                <a:ext uri="{FF2B5EF4-FFF2-40B4-BE49-F238E27FC236}">
                  <a16:creationId xmlns:a16="http://schemas.microsoft.com/office/drawing/2014/main" id="{C6070453-89D2-E489-C60B-863929590A6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86" name="Rectangle 14">
              <a:extLst>
                <a:ext uri="{FF2B5EF4-FFF2-40B4-BE49-F238E27FC236}">
                  <a16:creationId xmlns:a16="http://schemas.microsoft.com/office/drawing/2014/main" id="{29CDDD51-9B47-D729-8D3C-4A89DBDEA3F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87" name="Rectangle 15">
              <a:extLst>
                <a:ext uri="{FF2B5EF4-FFF2-40B4-BE49-F238E27FC236}">
                  <a16:creationId xmlns:a16="http://schemas.microsoft.com/office/drawing/2014/main" id="{E0580A75-BF48-99FF-83AF-4D364EB4B86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88" name="Rectangle 16">
              <a:extLst>
                <a:ext uri="{FF2B5EF4-FFF2-40B4-BE49-F238E27FC236}">
                  <a16:creationId xmlns:a16="http://schemas.microsoft.com/office/drawing/2014/main" id="{7D20D7CE-DF63-15A8-AB09-E4B2F358227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89" name="Rectangle 17">
              <a:extLst>
                <a:ext uri="{FF2B5EF4-FFF2-40B4-BE49-F238E27FC236}">
                  <a16:creationId xmlns:a16="http://schemas.microsoft.com/office/drawing/2014/main" id="{9226D153-34DA-07C2-A4F8-9179B7A9378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90" name="Rectangle 18">
              <a:extLst>
                <a:ext uri="{FF2B5EF4-FFF2-40B4-BE49-F238E27FC236}">
                  <a16:creationId xmlns:a16="http://schemas.microsoft.com/office/drawing/2014/main" id="{E48D4788-FF62-4824-5519-F8FDC7AEFC2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91" name="Rectangle 19">
              <a:extLst>
                <a:ext uri="{FF2B5EF4-FFF2-40B4-BE49-F238E27FC236}">
                  <a16:creationId xmlns:a16="http://schemas.microsoft.com/office/drawing/2014/main" id="{BBC996DD-75AA-E75C-D1B3-957DE6ECA0F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92" name="Rectangle 20">
              <a:extLst>
                <a:ext uri="{FF2B5EF4-FFF2-40B4-BE49-F238E27FC236}">
                  <a16:creationId xmlns:a16="http://schemas.microsoft.com/office/drawing/2014/main" id="{E7819523-9268-48CE-E697-6EFF93E506F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93" name="Rectangle 21">
              <a:extLst>
                <a:ext uri="{FF2B5EF4-FFF2-40B4-BE49-F238E27FC236}">
                  <a16:creationId xmlns:a16="http://schemas.microsoft.com/office/drawing/2014/main" id="{9AA80054-84BF-8F88-8EF3-1EC4CB29D4F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94" name="Rectangle 22">
              <a:extLst>
                <a:ext uri="{FF2B5EF4-FFF2-40B4-BE49-F238E27FC236}">
                  <a16:creationId xmlns:a16="http://schemas.microsoft.com/office/drawing/2014/main" id="{B7B1DDD6-8057-C650-8380-5C0ED6D1581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95" name="Rectangle 23">
              <a:extLst>
                <a:ext uri="{FF2B5EF4-FFF2-40B4-BE49-F238E27FC236}">
                  <a16:creationId xmlns:a16="http://schemas.microsoft.com/office/drawing/2014/main" id="{7DE9F670-F15E-2F75-AE23-2BED53E9550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96" name="Rectangle 24">
              <a:extLst>
                <a:ext uri="{FF2B5EF4-FFF2-40B4-BE49-F238E27FC236}">
                  <a16:creationId xmlns:a16="http://schemas.microsoft.com/office/drawing/2014/main" id="{4108AE2D-F629-868A-FAAA-20FC7E44489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97" name="Rectangle 25">
              <a:extLst>
                <a:ext uri="{FF2B5EF4-FFF2-40B4-BE49-F238E27FC236}">
                  <a16:creationId xmlns:a16="http://schemas.microsoft.com/office/drawing/2014/main" id="{F9D789BF-FB0C-7586-4989-3AA233FFFBD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98" name="Rectangle 26">
              <a:extLst>
                <a:ext uri="{FF2B5EF4-FFF2-40B4-BE49-F238E27FC236}">
                  <a16:creationId xmlns:a16="http://schemas.microsoft.com/office/drawing/2014/main" id="{FFE20872-A51E-A1D3-F309-2A2E7341FD3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099" name="Rectangle 27">
              <a:extLst>
                <a:ext uri="{FF2B5EF4-FFF2-40B4-BE49-F238E27FC236}">
                  <a16:creationId xmlns:a16="http://schemas.microsoft.com/office/drawing/2014/main" id="{637C5C8A-9D54-AAE3-7F59-3802495D692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00" name="Rectangle 28">
              <a:extLst>
                <a:ext uri="{FF2B5EF4-FFF2-40B4-BE49-F238E27FC236}">
                  <a16:creationId xmlns:a16="http://schemas.microsoft.com/office/drawing/2014/main" id="{C0064C79-A470-6388-544A-69BA35C79CE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01" name="Rectangle 29">
              <a:extLst>
                <a:ext uri="{FF2B5EF4-FFF2-40B4-BE49-F238E27FC236}">
                  <a16:creationId xmlns:a16="http://schemas.microsoft.com/office/drawing/2014/main" id="{50DE77E2-F9A6-487F-C6DE-517B690AA0D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02" name="Rectangle 30">
              <a:extLst>
                <a:ext uri="{FF2B5EF4-FFF2-40B4-BE49-F238E27FC236}">
                  <a16:creationId xmlns:a16="http://schemas.microsoft.com/office/drawing/2014/main" id="{FFA581C1-E90C-5BCF-1B0D-5630486EC15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03" name="Rectangle 31">
              <a:extLst>
                <a:ext uri="{FF2B5EF4-FFF2-40B4-BE49-F238E27FC236}">
                  <a16:creationId xmlns:a16="http://schemas.microsoft.com/office/drawing/2014/main" id="{B1014F96-06E9-A791-C11E-DB228B77588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04" name="Rectangle 32">
              <a:extLst>
                <a:ext uri="{FF2B5EF4-FFF2-40B4-BE49-F238E27FC236}">
                  <a16:creationId xmlns:a16="http://schemas.microsoft.com/office/drawing/2014/main" id="{C41CF851-B6DC-A162-AC24-A9838F9C65E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05" name="Rectangle 33">
              <a:extLst>
                <a:ext uri="{FF2B5EF4-FFF2-40B4-BE49-F238E27FC236}">
                  <a16:creationId xmlns:a16="http://schemas.microsoft.com/office/drawing/2014/main" id="{7C92EBEA-C063-4F52-F7BB-EFE84F007A3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06" name="Rectangle 34">
              <a:extLst>
                <a:ext uri="{FF2B5EF4-FFF2-40B4-BE49-F238E27FC236}">
                  <a16:creationId xmlns:a16="http://schemas.microsoft.com/office/drawing/2014/main" id="{AF8D11DD-3DE9-C5F5-98B4-B9D95F31FDB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07" name="Rectangle 35">
              <a:extLst>
                <a:ext uri="{FF2B5EF4-FFF2-40B4-BE49-F238E27FC236}">
                  <a16:creationId xmlns:a16="http://schemas.microsoft.com/office/drawing/2014/main" id="{87EDC313-7E35-F13C-F85D-BD9ACA89F78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08" name="Rectangle 36">
              <a:extLst>
                <a:ext uri="{FF2B5EF4-FFF2-40B4-BE49-F238E27FC236}">
                  <a16:creationId xmlns:a16="http://schemas.microsoft.com/office/drawing/2014/main" id="{24BD8F73-1F0D-16D1-2CBC-4418683EEA2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09" name="Rectangle 37">
              <a:extLst>
                <a:ext uri="{FF2B5EF4-FFF2-40B4-BE49-F238E27FC236}">
                  <a16:creationId xmlns:a16="http://schemas.microsoft.com/office/drawing/2014/main" id="{1E979276-9569-EEEC-81B4-58F6B992562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10" name="Rectangle 38">
              <a:extLst>
                <a:ext uri="{FF2B5EF4-FFF2-40B4-BE49-F238E27FC236}">
                  <a16:creationId xmlns:a16="http://schemas.microsoft.com/office/drawing/2014/main" id="{E8BA4DAB-F113-C346-A3BA-FB61F3CA414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11" name="Rectangle 39">
              <a:extLst>
                <a:ext uri="{FF2B5EF4-FFF2-40B4-BE49-F238E27FC236}">
                  <a16:creationId xmlns:a16="http://schemas.microsoft.com/office/drawing/2014/main" id="{A57ED3B3-2F97-6469-66A8-9E929C785CC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12" name="Rectangle 40">
              <a:extLst>
                <a:ext uri="{FF2B5EF4-FFF2-40B4-BE49-F238E27FC236}">
                  <a16:creationId xmlns:a16="http://schemas.microsoft.com/office/drawing/2014/main" id="{3E97C58C-FB31-0D92-2332-5BC37F0387D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13" name="Rectangle 41">
              <a:extLst>
                <a:ext uri="{FF2B5EF4-FFF2-40B4-BE49-F238E27FC236}">
                  <a16:creationId xmlns:a16="http://schemas.microsoft.com/office/drawing/2014/main" id="{543F9414-65BA-6643-45F8-74FD82FC34F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14" name="Rectangle 42">
              <a:extLst>
                <a:ext uri="{FF2B5EF4-FFF2-40B4-BE49-F238E27FC236}">
                  <a16:creationId xmlns:a16="http://schemas.microsoft.com/office/drawing/2014/main" id="{F61CC151-466A-C7F0-0B78-8A97EFD5A93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15" name="Rectangle 43">
              <a:extLst>
                <a:ext uri="{FF2B5EF4-FFF2-40B4-BE49-F238E27FC236}">
                  <a16:creationId xmlns:a16="http://schemas.microsoft.com/office/drawing/2014/main" id="{7F41ED55-3511-9B4C-9997-A67CDD11B76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16" name="Rectangle 44">
              <a:extLst>
                <a:ext uri="{FF2B5EF4-FFF2-40B4-BE49-F238E27FC236}">
                  <a16:creationId xmlns:a16="http://schemas.microsoft.com/office/drawing/2014/main" id="{CC11D91E-2994-2C4B-3720-D924D13E12E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17" name="Rectangle 45">
              <a:extLst>
                <a:ext uri="{FF2B5EF4-FFF2-40B4-BE49-F238E27FC236}">
                  <a16:creationId xmlns:a16="http://schemas.microsoft.com/office/drawing/2014/main" id="{19384E0B-9360-2763-3E61-AD9D6B32B10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18" name="Rectangle 46">
              <a:extLst>
                <a:ext uri="{FF2B5EF4-FFF2-40B4-BE49-F238E27FC236}">
                  <a16:creationId xmlns:a16="http://schemas.microsoft.com/office/drawing/2014/main" id="{CCF1EE82-41D5-5E95-3471-FD08E4E4344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19" name="Rectangle 47">
              <a:extLst>
                <a:ext uri="{FF2B5EF4-FFF2-40B4-BE49-F238E27FC236}">
                  <a16:creationId xmlns:a16="http://schemas.microsoft.com/office/drawing/2014/main" id="{FF4C5976-ADD9-FFC4-BF42-63F5E6C4FCB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20" name="Rectangle 48">
              <a:extLst>
                <a:ext uri="{FF2B5EF4-FFF2-40B4-BE49-F238E27FC236}">
                  <a16:creationId xmlns:a16="http://schemas.microsoft.com/office/drawing/2014/main" id="{5C0DD9D9-3FC9-9CA7-EC53-F2AAD0756F2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21" name="Rectangle 49">
              <a:extLst>
                <a:ext uri="{FF2B5EF4-FFF2-40B4-BE49-F238E27FC236}">
                  <a16:creationId xmlns:a16="http://schemas.microsoft.com/office/drawing/2014/main" id="{AECADC70-7D97-F4A2-4F79-85220B19C7E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22" name="Rectangle 50">
              <a:extLst>
                <a:ext uri="{FF2B5EF4-FFF2-40B4-BE49-F238E27FC236}">
                  <a16:creationId xmlns:a16="http://schemas.microsoft.com/office/drawing/2014/main" id="{F4F23197-29BC-27FC-1B90-988FC62AB9B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23" name="Rectangle 51">
              <a:extLst>
                <a:ext uri="{FF2B5EF4-FFF2-40B4-BE49-F238E27FC236}">
                  <a16:creationId xmlns:a16="http://schemas.microsoft.com/office/drawing/2014/main" id="{D3BF607C-79FE-0CEB-5D7E-3365471B359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24" name="Rectangle 52">
              <a:extLst>
                <a:ext uri="{FF2B5EF4-FFF2-40B4-BE49-F238E27FC236}">
                  <a16:creationId xmlns:a16="http://schemas.microsoft.com/office/drawing/2014/main" id="{9D2B0554-46E3-5239-6CD5-BB072CCA5F8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25" name="Rectangle 53">
              <a:extLst>
                <a:ext uri="{FF2B5EF4-FFF2-40B4-BE49-F238E27FC236}">
                  <a16:creationId xmlns:a16="http://schemas.microsoft.com/office/drawing/2014/main" id="{8C72778F-3780-C24B-78CE-CF430FDF5A2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26" name="Rectangle 54">
              <a:extLst>
                <a:ext uri="{FF2B5EF4-FFF2-40B4-BE49-F238E27FC236}">
                  <a16:creationId xmlns:a16="http://schemas.microsoft.com/office/drawing/2014/main" id="{C2A1E297-97BE-7EBC-A52A-F9B4DECFD80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27" name="Rectangle 55">
              <a:extLst>
                <a:ext uri="{FF2B5EF4-FFF2-40B4-BE49-F238E27FC236}">
                  <a16:creationId xmlns:a16="http://schemas.microsoft.com/office/drawing/2014/main" id="{CCAE22D8-8E82-94EC-AB2C-06B3AADCDA0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28" name="Rectangle 56">
              <a:extLst>
                <a:ext uri="{FF2B5EF4-FFF2-40B4-BE49-F238E27FC236}">
                  <a16:creationId xmlns:a16="http://schemas.microsoft.com/office/drawing/2014/main" id="{D0B4B79D-064C-005D-1135-00BCF178020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29" name="Rectangle 57">
              <a:extLst>
                <a:ext uri="{FF2B5EF4-FFF2-40B4-BE49-F238E27FC236}">
                  <a16:creationId xmlns:a16="http://schemas.microsoft.com/office/drawing/2014/main" id="{C821AFC2-86BD-7A32-C659-DFF862DFE6E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30" name="Rectangle 58">
              <a:extLst>
                <a:ext uri="{FF2B5EF4-FFF2-40B4-BE49-F238E27FC236}">
                  <a16:creationId xmlns:a16="http://schemas.microsoft.com/office/drawing/2014/main" id="{2F7F3058-DE1F-6E54-1938-DA4F9EF73AB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31" name="Rectangle 59">
              <a:extLst>
                <a:ext uri="{FF2B5EF4-FFF2-40B4-BE49-F238E27FC236}">
                  <a16:creationId xmlns:a16="http://schemas.microsoft.com/office/drawing/2014/main" id="{73CE7D20-B416-D8CB-F528-3E281A6E614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32" name="Rectangle 60">
              <a:extLst>
                <a:ext uri="{FF2B5EF4-FFF2-40B4-BE49-F238E27FC236}">
                  <a16:creationId xmlns:a16="http://schemas.microsoft.com/office/drawing/2014/main" id="{64EC45F8-9F44-0924-BA88-F84420266F9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33" name="Rectangle 61">
              <a:extLst>
                <a:ext uri="{FF2B5EF4-FFF2-40B4-BE49-F238E27FC236}">
                  <a16:creationId xmlns:a16="http://schemas.microsoft.com/office/drawing/2014/main" id="{E5449F1A-2EBC-17FE-0E4C-9F06D58FFCB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34" name="Rectangle 62">
              <a:extLst>
                <a:ext uri="{FF2B5EF4-FFF2-40B4-BE49-F238E27FC236}">
                  <a16:creationId xmlns:a16="http://schemas.microsoft.com/office/drawing/2014/main" id="{5863F20B-41BF-8902-FC24-F14EDC7BBFC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35" name="Rectangle 63">
              <a:extLst>
                <a:ext uri="{FF2B5EF4-FFF2-40B4-BE49-F238E27FC236}">
                  <a16:creationId xmlns:a16="http://schemas.microsoft.com/office/drawing/2014/main" id="{0276C839-671F-BC89-FBE0-ACF67FC0896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3136" name="Rectangle 64">
              <a:extLst>
                <a:ext uri="{FF2B5EF4-FFF2-40B4-BE49-F238E27FC236}">
                  <a16:creationId xmlns:a16="http://schemas.microsoft.com/office/drawing/2014/main" id="{2A07F514-2BAB-B610-1845-55C16408EBE3}"/>
                </a:ext>
              </a:extLst>
            </p:cNvPr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</p:grpSp>
      <p:sp>
        <p:nvSpPr>
          <p:cNvPr id="1027" name="Rectangle 65">
            <a:extLst>
              <a:ext uri="{FF2B5EF4-FFF2-40B4-BE49-F238E27FC236}">
                <a16:creationId xmlns:a16="http://schemas.microsoft.com/office/drawing/2014/main" id="{246E23F7-C3E1-12C8-678F-E03C7AE2C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8" name="Rectangle 66">
            <a:extLst>
              <a:ext uri="{FF2B5EF4-FFF2-40B4-BE49-F238E27FC236}">
                <a16:creationId xmlns:a16="http://schemas.microsoft.com/office/drawing/2014/main" id="{EA4D9DE5-C034-51B1-D24C-1C4788441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3139" name="Rectangle 67">
            <a:extLst>
              <a:ext uri="{FF2B5EF4-FFF2-40B4-BE49-F238E27FC236}">
                <a16:creationId xmlns:a16="http://schemas.microsoft.com/office/drawing/2014/main" id="{B529A78A-A571-7729-EF06-4D633A67AB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140" name="Rectangle 68">
            <a:extLst>
              <a:ext uri="{FF2B5EF4-FFF2-40B4-BE49-F238E27FC236}">
                <a16:creationId xmlns:a16="http://schemas.microsoft.com/office/drawing/2014/main" id="{F5D043DA-0BD6-A725-6FC0-03D2AB19C0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141" name="Rectangle 69">
            <a:extLst>
              <a:ext uri="{FF2B5EF4-FFF2-40B4-BE49-F238E27FC236}">
                <a16:creationId xmlns:a16="http://schemas.microsoft.com/office/drawing/2014/main" id="{02EB6841-47D0-0DFB-9DE3-462438F78F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1B0932-FEC6-44B8-A920-48964C179821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heet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etosuoja.f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DB875F1-4F17-E0AD-4B57-69764FF5E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fi-FI" altLang="fi-FI" sz="4000"/>
              <a:t>Puhelin- ja verkkoauttamisen eettiset periaatteet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BF209FA-0EE6-7915-3A3C-7DAD985D4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endParaRPr lang="fi-FI" altLang="fi-FI"/>
          </a:p>
          <a:p>
            <a:pPr marL="609600" indent="-609600" eaLnBrk="1" hangingPunct="1"/>
            <a:r>
              <a:rPr lang="fi-FI" altLang="fi-FI"/>
              <a:t>Vapaaehtoisen puhelin- ja verkkoauttamisen eettisten periaatteiden neuvottelukunta (PuhEet) </a:t>
            </a:r>
            <a:r>
              <a:rPr lang="fi-FI" altLang="fi-FI">
                <a:hlinkClick r:id="rId2"/>
              </a:rPr>
              <a:t>www.puheet.net</a:t>
            </a:r>
            <a:r>
              <a:rPr lang="fi-FI" altLang="fi-FI"/>
              <a:t> hyväksyi periaatteet 28.3.2006.</a:t>
            </a:r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r>
              <a:rPr lang="fi-FI" altLang="fi-FI" sz="2400"/>
              <a:t> </a:t>
            </a:r>
          </a:p>
          <a:p>
            <a:pPr marL="609600" indent="-609600" eaLnBrk="1" hangingPunct="1"/>
            <a:endParaRPr lang="fi-FI" altLang="fi-FI" sz="2800"/>
          </a:p>
          <a:p>
            <a:pPr marL="609600" indent="-609600" eaLnBrk="1" hangingPunct="1"/>
            <a:endParaRPr lang="fi-FI" altLang="fi-FI"/>
          </a:p>
          <a:p>
            <a:pPr marL="609600" indent="-609600" eaLnBrk="1" hangingPunct="1"/>
            <a:endParaRPr lang="fi-FI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B6B2BAC2-0C88-0FCF-9026-771BE4C4A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arenR"/>
            </a:pPr>
            <a:r>
              <a:rPr lang="fi-FI" altLang="fi-FI"/>
              <a:t>Palvelusta ja sen laadusta vastaa ylläpitäjäyhteisö, joita voivat olla yhdistykset, säätiöt ja uskonnolliset yhdyskunnat. Toiminta on yleishyödyllistä eikä palvelun ylläpitäjäyhteisö saa siitä taloudellista hyötyä.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arenR"/>
            </a:pPr>
            <a:endParaRPr lang="fi-FI" altLang="fi-FI"/>
          </a:p>
          <a:p>
            <a:pPr marL="609600" indent="-609600" eaLnBrk="1" hangingPunct="1">
              <a:buFont typeface="Wingdings" panose="05000000000000000000" pitchFamily="2" charset="2"/>
              <a:buAutoNum type="arabicParenR"/>
            </a:pPr>
            <a:endParaRPr lang="fi-FI" altLang="fi-FI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fi-FI" altLang="fi-FI"/>
          </a:p>
          <a:p>
            <a:pPr marL="609600" indent="-609600" eaLnBrk="1" hangingPunct="1">
              <a:buFont typeface="Wingdings" panose="05000000000000000000" pitchFamily="2" charset="2"/>
              <a:buAutoNum type="arabicParenR"/>
            </a:pPr>
            <a:endParaRPr lang="fi-FI" altLang="fi-FI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fi-FI" altLang="fi-FI"/>
          </a:p>
          <a:p>
            <a:pPr marL="609600" indent="-609600" eaLnBrk="1" hangingPunct="1"/>
            <a:endParaRPr lang="fi-FI" alt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979D4052-3A2D-ABC2-7E07-0CE57151F7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arenR" startAt="2"/>
            </a:pPr>
            <a:r>
              <a:rPr lang="fi-FI" altLang="fi-FI"/>
              <a:t>Yhteydenottajalle tarjotaan mahdollisuutta tulla kuulluksi kyseiseen palveluun kuuluvissa asioissa. Palvelussa toteutuvat luottamuksellisuus, nimettömyys ja yhteydenottajan kunnioittaminen.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A8372F8-601F-5C4B-4C2C-A7DC75BB7E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i-FI" altLang="fi-F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5C6AA3B-18B6-3AFF-710F-C2F8F49F8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arenR" startAt="3"/>
            </a:pPr>
            <a:r>
              <a:rPr lang="fi-FI" altLang="fi-FI"/>
              <a:t>Päivystäjä on vapaaehtoinen tai palkattu, palvelun ylläpitäjäyhteisön tehtävään valitsema ja kouluttama henkilö, joka saa tehtäväänsä tukea ja ohjausta. Päivystäjällä on oikeus pysyä nimettömänä ja olla suostumatta epäasialliseen kohteluun.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arenR" startAt="3"/>
            </a:pPr>
            <a:endParaRPr lang="fi-FI" altLang="fi-FI"/>
          </a:p>
          <a:p>
            <a:pPr marL="609600" indent="-609600" eaLnBrk="1" hangingPunct="1">
              <a:lnSpc>
                <a:spcPct val="90000"/>
              </a:lnSpc>
            </a:pPr>
            <a:endParaRPr lang="fi-FI" alt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732194D-F98A-462F-C4FF-5782AB7FC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fi-FI" altLang="fi-FI"/>
              <a:t>Tietosuoja-asiaa	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B45A532-1EF9-B18D-85BF-EB47635EA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Tietosuojavaltuutetun toimisto </a:t>
            </a:r>
            <a:r>
              <a:rPr lang="fi-FI" altLang="fi-FI">
                <a:hlinkClick r:id="rId2"/>
              </a:rPr>
              <a:t>http://www.tietosuoja.fi/</a:t>
            </a:r>
            <a:endParaRPr lang="fi-FI" altLang="fi-FI"/>
          </a:p>
          <a:p>
            <a:pPr eaLnBrk="1" hangingPunct="1"/>
            <a:r>
              <a:rPr lang="fi-FI" altLang="fi-FI"/>
              <a:t>Oppaat / Hyvä tietää –sarja / Esite ”Laadi tietosuojaseloste”.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idat">
  <a:themeElements>
    <a:clrScheme name="Raidat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Raida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Raidat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idat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dat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dat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Designs\Raidat.pot</Template>
  <TotalTime>44</TotalTime>
  <Words>128</Words>
  <Application>Microsoft Office PowerPoint</Application>
  <PresentationFormat>Näytössä katseltava diaesitys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Verdana</vt:lpstr>
      <vt:lpstr>Arial</vt:lpstr>
      <vt:lpstr>Wingdings</vt:lpstr>
      <vt:lpstr>Calibri</vt:lpstr>
      <vt:lpstr>Raidat</vt:lpstr>
      <vt:lpstr>Puhelin- ja verkkoauttamisen eettiset periaatteet</vt:lpstr>
      <vt:lpstr>PowerPoint-esitys</vt:lpstr>
      <vt:lpstr>PowerPoint-esitys</vt:lpstr>
      <vt:lpstr>PowerPoint-esitys</vt:lpstr>
      <vt:lpstr>Tietosuoja-asiaa </vt:lpstr>
    </vt:vector>
  </TitlesOfParts>
  <Company>Kirkkohallitus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Puhelin- ja verkkoauttamisen eettiset periaatteet</dc:title>
  <dc:creator>hsamulin</dc:creator>
  <cp:lastModifiedBy>Patronen Petri</cp:lastModifiedBy>
  <cp:revision>5</cp:revision>
  <dcterms:created xsi:type="dcterms:W3CDTF">2007-10-08T07:42:44Z</dcterms:created>
  <dcterms:modified xsi:type="dcterms:W3CDTF">2023-07-24T07:59:51Z</dcterms:modified>
</cp:coreProperties>
</file>