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295" r:id="rId6"/>
    <p:sldId id="310" r:id="rId7"/>
    <p:sldId id="304" r:id="rId8"/>
    <p:sldId id="300" r:id="rId9"/>
    <p:sldId id="311" r:id="rId10"/>
    <p:sldId id="319" r:id="rId11"/>
    <p:sldId id="1095" r:id="rId12"/>
    <p:sldId id="257" r:id="rId13"/>
    <p:sldId id="318" r:id="rId14"/>
    <p:sldId id="312" r:id="rId15"/>
    <p:sldId id="1083" r:id="rId16"/>
    <p:sldId id="1094" r:id="rId17"/>
    <p:sldId id="1084" r:id="rId18"/>
    <p:sldId id="299" r:id="rId19"/>
    <p:sldId id="301" r:id="rId20"/>
    <p:sldId id="1086" r:id="rId21"/>
    <p:sldId id="1088" r:id="rId22"/>
    <p:sldId id="303" r:id="rId23"/>
    <p:sldId id="1085" r:id="rId24"/>
    <p:sldId id="1092" r:id="rId25"/>
    <p:sldId id="1093" r:id="rId26"/>
    <p:sldId id="1087" r:id="rId27"/>
    <p:sldId id="1097" r:id="rId28"/>
    <p:sldId id="1089" r:id="rId29"/>
    <p:sldId id="1090" r:id="rId30"/>
    <p:sldId id="1096" r:id="rId31"/>
    <p:sldId id="109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E"/>
    <a:srgbClr val="823F8D"/>
    <a:srgbClr val="D9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95DC6-48AC-4E0F-A9A2-80D1BB0B9A8E}" v="16" dt="2021-12-14T14:03:53.371"/>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Normaali tyyli 3 - Korostu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7789"/>
  </p:normalViewPr>
  <p:slideViewPr>
    <p:cSldViewPr snapToGrid="0" snapToObjects="1">
      <p:cViewPr varScale="1">
        <p:scale>
          <a:sx n="83" d="100"/>
          <a:sy n="83" d="100"/>
        </p:scale>
        <p:origin x="74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2" d="100"/>
          <a:sy n="142" d="100"/>
        </p:scale>
        <p:origin x="47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imaa Markus" userId="a87af898-46d2-447f-a8b1-a5ead49325f6" providerId="ADAL" clId="{1CA95DC6-48AC-4E0F-A9A2-80D1BB0B9A8E}"/>
    <pc:docChg chg="undo custSel addSld modSld">
      <pc:chgData name="Ylimaa Markus" userId="a87af898-46d2-447f-a8b1-a5ead49325f6" providerId="ADAL" clId="{1CA95DC6-48AC-4E0F-A9A2-80D1BB0B9A8E}" dt="2021-12-22T11:33:06.746" v="1677" actId="12"/>
      <pc:docMkLst>
        <pc:docMk/>
      </pc:docMkLst>
      <pc:sldChg chg="modSp add mod">
        <pc:chgData name="Ylimaa Markus" userId="a87af898-46d2-447f-a8b1-a5ead49325f6" providerId="ADAL" clId="{1CA95DC6-48AC-4E0F-A9A2-80D1BB0B9A8E}" dt="2021-12-14T13:11:43.653" v="877" actId="20577"/>
        <pc:sldMkLst>
          <pc:docMk/>
          <pc:sldMk cId="840664039" sldId="257"/>
        </pc:sldMkLst>
        <pc:spChg chg="mod">
          <ac:chgData name="Ylimaa Markus" userId="a87af898-46d2-447f-a8b1-a5ead49325f6" providerId="ADAL" clId="{1CA95DC6-48AC-4E0F-A9A2-80D1BB0B9A8E}" dt="2021-12-14T13:11:43.653" v="877" actId="20577"/>
          <ac:spMkLst>
            <pc:docMk/>
            <pc:sldMk cId="840664039" sldId="257"/>
            <ac:spMk id="2" creationId="{1070ABF6-3767-4EF1-96CE-30CCCB21B7D7}"/>
          </ac:spMkLst>
        </pc:spChg>
        <pc:spChg chg="mod">
          <ac:chgData name="Ylimaa Markus" userId="a87af898-46d2-447f-a8b1-a5ead49325f6" providerId="ADAL" clId="{1CA95DC6-48AC-4E0F-A9A2-80D1BB0B9A8E}" dt="2021-12-14T13:11:33.077" v="836" actId="20577"/>
          <ac:spMkLst>
            <pc:docMk/>
            <pc:sldMk cId="840664039" sldId="257"/>
            <ac:spMk id="58" creationId="{DE94557B-CCDD-44F4-B9F0-0B874F726A0C}"/>
          </ac:spMkLst>
        </pc:spChg>
      </pc:sldChg>
      <pc:sldChg chg="modSp mod">
        <pc:chgData name="Ylimaa Markus" userId="a87af898-46d2-447f-a8b1-a5ead49325f6" providerId="ADAL" clId="{1CA95DC6-48AC-4E0F-A9A2-80D1BB0B9A8E}" dt="2021-12-14T13:16:58.310" v="951" actId="20577"/>
        <pc:sldMkLst>
          <pc:docMk/>
          <pc:sldMk cId="1219943779" sldId="301"/>
        </pc:sldMkLst>
        <pc:spChg chg="mod">
          <ac:chgData name="Ylimaa Markus" userId="a87af898-46d2-447f-a8b1-a5ead49325f6" providerId="ADAL" clId="{1CA95DC6-48AC-4E0F-A9A2-80D1BB0B9A8E}" dt="2021-12-14T13:16:58.310" v="951" actId="20577"/>
          <ac:spMkLst>
            <pc:docMk/>
            <pc:sldMk cId="1219943779" sldId="301"/>
            <ac:spMk id="2" creationId="{B9FE3C2C-CE62-4390-A3D3-D12BF2D2CBB1}"/>
          </ac:spMkLst>
        </pc:spChg>
      </pc:sldChg>
      <pc:sldChg chg="modSp mod">
        <pc:chgData name="Ylimaa Markus" userId="a87af898-46d2-447f-a8b1-a5ead49325f6" providerId="ADAL" clId="{1CA95DC6-48AC-4E0F-A9A2-80D1BB0B9A8E}" dt="2021-12-22T11:33:06.746" v="1677" actId="12"/>
        <pc:sldMkLst>
          <pc:docMk/>
          <pc:sldMk cId="3057368568" sldId="303"/>
        </pc:sldMkLst>
        <pc:spChg chg="mod">
          <ac:chgData name="Ylimaa Markus" userId="a87af898-46d2-447f-a8b1-a5ead49325f6" providerId="ADAL" clId="{1CA95DC6-48AC-4E0F-A9A2-80D1BB0B9A8E}" dt="2021-12-14T13:18:08.304" v="1014" actId="20577"/>
          <ac:spMkLst>
            <pc:docMk/>
            <pc:sldMk cId="3057368568" sldId="303"/>
            <ac:spMk id="2" creationId="{BD7AA80E-F752-40EA-8E9A-DF76BE7AA27F}"/>
          </ac:spMkLst>
        </pc:spChg>
        <pc:spChg chg="mod">
          <ac:chgData name="Ylimaa Markus" userId="a87af898-46d2-447f-a8b1-a5ead49325f6" providerId="ADAL" clId="{1CA95DC6-48AC-4E0F-A9A2-80D1BB0B9A8E}" dt="2021-12-22T11:33:06.746" v="1677" actId="12"/>
          <ac:spMkLst>
            <pc:docMk/>
            <pc:sldMk cId="3057368568" sldId="303"/>
            <ac:spMk id="3" creationId="{D11292F4-F023-4D2D-802F-197F049AB544}"/>
          </ac:spMkLst>
        </pc:spChg>
      </pc:sldChg>
      <pc:sldChg chg="modSp mod">
        <pc:chgData name="Ylimaa Markus" userId="a87af898-46d2-447f-a8b1-a5ead49325f6" providerId="ADAL" clId="{1CA95DC6-48AC-4E0F-A9A2-80D1BB0B9A8E}" dt="2021-12-14T13:02:26.003" v="310" actId="20577"/>
        <pc:sldMkLst>
          <pc:docMk/>
          <pc:sldMk cId="1299730346" sldId="304"/>
        </pc:sldMkLst>
        <pc:spChg chg="mod">
          <ac:chgData name="Ylimaa Markus" userId="a87af898-46d2-447f-a8b1-a5ead49325f6" providerId="ADAL" clId="{1CA95DC6-48AC-4E0F-A9A2-80D1BB0B9A8E}" dt="2021-12-14T13:02:26.003" v="310" actId="20577"/>
          <ac:spMkLst>
            <pc:docMk/>
            <pc:sldMk cId="1299730346" sldId="304"/>
            <ac:spMk id="4" creationId="{6D91C2A4-3619-439D-92BE-C4BBB82D4E61}"/>
          </ac:spMkLst>
        </pc:spChg>
      </pc:sldChg>
      <pc:sldChg chg="delSp modSp mod">
        <pc:chgData name="Ylimaa Markus" userId="a87af898-46d2-447f-a8b1-a5ead49325f6" providerId="ADAL" clId="{1CA95DC6-48AC-4E0F-A9A2-80D1BB0B9A8E}" dt="2021-12-22T11:32:40.770" v="1667" actId="27636"/>
        <pc:sldMkLst>
          <pc:docMk/>
          <pc:sldMk cId="1163058784" sldId="311"/>
        </pc:sldMkLst>
        <pc:spChg chg="mod">
          <ac:chgData name="Ylimaa Markus" userId="a87af898-46d2-447f-a8b1-a5ead49325f6" providerId="ADAL" clId="{1CA95DC6-48AC-4E0F-A9A2-80D1BB0B9A8E}" dt="2021-12-22T11:32:40.770" v="1667" actId="27636"/>
          <ac:spMkLst>
            <pc:docMk/>
            <pc:sldMk cId="1163058784" sldId="311"/>
            <ac:spMk id="4" creationId="{579DFFCD-C995-4208-88C9-D20509AD6EAB}"/>
          </ac:spMkLst>
        </pc:spChg>
        <pc:picChg chg="del">
          <ac:chgData name="Ylimaa Markus" userId="a87af898-46d2-447f-a8b1-a5ead49325f6" providerId="ADAL" clId="{1CA95DC6-48AC-4E0F-A9A2-80D1BB0B9A8E}" dt="2021-12-22T11:32:29.485" v="1664" actId="478"/>
          <ac:picMkLst>
            <pc:docMk/>
            <pc:sldMk cId="1163058784" sldId="311"/>
            <ac:picMk id="6" creationId="{12B85DB5-7881-48A7-88F7-52FD049FE2B8}"/>
          </ac:picMkLst>
        </pc:picChg>
      </pc:sldChg>
      <pc:sldChg chg="addSp delSp modSp mod">
        <pc:chgData name="Ylimaa Markus" userId="a87af898-46d2-447f-a8b1-a5ead49325f6" providerId="ADAL" clId="{1CA95DC6-48AC-4E0F-A9A2-80D1BB0B9A8E}" dt="2021-12-14T14:02:59.123" v="1532" actId="1076"/>
        <pc:sldMkLst>
          <pc:docMk/>
          <pc:sldMk cId="2055875040" sldId="312"/>
        </pc:sldMkLst>
        <pc:graphicFrameChg chg="mod">
          <ac:chgData name="Ylimaa Markus" userId="a87af898-46d2-447f-a8b1-a5ead49325f6" providerId="ADAL" clId="{1CA95DC6-48AC-4E0F-A9A2-80D1BB0B9A8E}" dt="2021-12-14T14:02:45" v="1530"/>
          <ac:graphicFrameMkLst>
            <pc:docMk/>
            <pc:sldMk cId="2055875040" sldId="312"/>
            <ac:graphicFrameMk id="8" creationId="{19E56170-3CE1-45DE-801E-4C92262B2351}"/>
          </ac:graphicFrameMkLst>
        </pc:graphicFrameChg>
        <pc:picChg chg="add mod">
          <ac:chgData name="Ylimaa Markus" userId="a87af898-46d2-447f-a8b1-a5ead49325f6" providerId="ADAL" clId="{1CA95DC6-48AC-4E0F-A9A2-80D1BB0B9A8E}" dt="2021-12-14T13:13:44.809" v="881" actId="1076"/>
          <ac:picMkLst>
            <pc:docMk/>
            <pc:sldMk cId="2055875040" sldId="312"/>
            <ac:picMk id="5" creationId="{49E1BB13-27B5-4398-8983-F67389DEDED8}"/>
          </ac:picMkLst>
        </pc:picChg>
        <pc:picChg chg="add mod">
          <ac:chgData name="Ylimaa Markus" userId="a87af898-46d2-447f-a8b1-a5ead49325f6" providerId="ADAL" clId="{1CA95DC6-48AC-4E0F-A9A2-80D1BB0B9A8E}" dt="2021-12-14T13:14:05.642" v="884" actId="1076"/>
          <ac:picMkLst>
            <pc:docMk/>
            <pc:sldMk cId="2055875040" sldId="312"/>
            <ac:picMk id="7" creationId="{6A6A9FDA-A63B-46A7-B04E-44281E603E18}"/>
          </ac:picMkLst>
        </pc:picChg>
        <pc:picChg chg="add del mod">
          <ac:chgData name="Ylimaa Markus" userId="a87af898-46d2-447f-a8b1-a5ead49325f6" providerId="ADAL" clId="{1CA95DC6-48AC-4E0F-A9A2-80D1BB0B9A8E}" dt="2021-12-14T14:02:23.257" v="1527" actId="478"/>
          <ac:picMkLst>
            <pc:docMk/>
            <pc:sldMk cId="2055875040" sldId="312"/>
            <ac:picMk id="10" creationId="{4549AC76-66F0-48F3-A501-AF17B0989AF5}"/>
          </ac:picMkLst>
        </pc:picChg>
        <pc:picChg chg="add mod">
          <ac:chgData name="Ylimaa Markus" userId="a87af898-46d2-447f-a8b1-a5ead49325f6" providerId="ADAL" clId="{1CA95DC6-48AC-4E0F-A9A2-80D1BB0B9A8E}" dt="2021-12-14T14:02:59.123" v="1532" actId="1076"/>
          <ac:picMkLst>
            <pc:docMk/>
            <pc:sldMk cId="2055875040" sldId="312"/>
            <ac:picMk id="12" creationId="{153FD97E-6343-4DB4-BBAC-8AEB75903B47}"/>
          </ac:picMkLst>
        </pc:picChg>
      </pc:sldChg>
      <pc:sldChg chg="add">
        <pc:chgData name="Ylimaa Markus" userId="a87af898-46d2-447f-a8b1-a5ead49325f6" providerId="ADAL" clId="{1CA95DC6-48AC-4E0F-A9A2-80D1BB0B9A8E}" dt="2021-12-13T12:28:40.554" v="3"/>
        <pc:sldMkLst>
          <pc:docMk/>
          <pc:sldMk cId="3200757468" sldId="318"/>
        </pc:sldMkLst>
      </pc:sldChg>
      <pc:sldChg chg="addSp delSp modSp add mod modClrScheme chgLayout">
        <pc:chgData name="Ylimaa Markus" userId="a87af898-46d2-447f-a8b1-a5ead49325f6" providerId="ADAL" clId="{1CA95DC6-48AC-4E0F-A9A2-80D1BB0B9A8E}" dt="2021-12-14T13:10:28.086" v="793" actId="20577"/>
        <pc:sldMkLst>
          <pc:docMk/>
          <pc:sldMk cId="2750021770" sldId="319"/>
        </pc:sldMkLst>
        <pc:spChg chg="add del mod ord">
          <ac:chgData name="Ylimaa Markus" userId="a87af898-46d2-447f-a8b1-a5ead49325f6" providerId="ADAL" clId="{1CA95DC6-48AC-4E0F-A9A2-80D1BB0B9A8E}" dt="2021-12-14T13:07:29.350" v="396" actId="700"/>
          <ac:spMkLst>
            <pc:docMk/>
            <pc:sldMk cId="2750021770" sldId="319"/>
            <ac:spMk id="2" creationId="{02CCF2E1-E5EC-4886-8F12-A1E440166502}"/>
          </ac:spMkLst>
        </pc:spChg>
        <pc:spChg chg="add del mod ord">
          <ac:chgData name="Ylimaa Markus" userId="a87af898-46d2-447f-a8b1-a5ead49325f6" providerId="ADAL" clId="{1CA95DC6-48AC-4E0F-A9A2-80D1BB0B9A8E}" dt="2021-12-14T13:07:29.350" v="396" actId="700"/>
          <ac:spMkLst>
            <pc:docMk/>
            <pc:sldMk cId="2750021770" sldId="319"/>
            <ac:spMk id="4" creationId="{B4FA4A86-228E-44CE-8A75-603590A48179}"/>
          </ac:spMkLst>
        </pc:spChg>
        <pc:spChg chg="add del mod ord">
          <ac:chgData name="Ylimaa Markus" userId="a87af898-46d2-447f-a8b1-a5ead49325f6" providerId="ADAL" clId="{1CA95DC6-48AC-4E0F-A9A2-80D1BB0B9A8E}" dt="2021-12-14T13:07:29.350" v="396" actId="700"/>
          <ac:spMkLst>
            <pc:docMk/>
            <pc:sldMk cId="2750021770" sldId="319"/>
            <ac:spMk id="6" creationId="{4C4A3DFE-6FFD-479E-ABB5-12C080DB2555}"/>
          </ac:spMkLst>
        </pc:spChg>
        <pc:spChg chg="add del mod ord">
          <ac:chgData name="Ylimaa Markus" userId="a87af898-46d2-447f-a8b1-a5ead49325f6" providerId="ADAL" clId="{1CA95DC6-48AC-4E0F-A9A2-80D1BB0B9A8E}" dt="2021-12-14T13:07:28.056" v="394" actId="700"/>
          <ac:spMkLst>
            <pc:docMk/>
            <pc:sldMk cId="2750021770" sldId="319"/>
            <ac:spMk id="7" creationId="{A28C5491-2429-4861-818F-CB538869C8C2}"/>
          </ac:spMkLst>
        </pc:spChg>
        <pc:spChg chg="add del mod ord">
          <ac:chgData name="Ylimaa Markus" userId="a87af898-46d2-447f-a8b1-a5ead49325f6" providerId="ADAL" clId="{1CA95DC6-48AC-4E0F-A9A2-80D1BB0B9A8E}" dt="2021-12-14T13:07:28.056" v="394" actId="700"/>
          <ac:spMkLst>
            <pc:docMk/>
            <pc:sldMk cId="2750021770" sldId="319"/>
            <ac:spMk id="9" creationId="{BBEADAB4-78F5-40EB-9D73-E1121E102C17}"/>
          </ac:spMkLst>
        </pc:spChg>
        <pc:spChg chg="add mod">
          <ac:chgData name="Ylimaa Markus" userId="a87af898-46d2-447f-a8b1-a5ead49325f6" providerId="ADAL" clId="{1CA95DC6-48AC-4E0F-A9A2-80D1BB0B9A8E}" dt="2021-12-14T13:10:28.086" v="793" actId="20577"/>
          <ac:spMkLst>
            <pc:docMk/>
            <pc:sldMk cId="2750021770" sldId="319"/>
            <ac:spMk id="35" creationId="{2419DB55-2AAE-49A9-8AA4-0B2D46C5A0FC}"/>
          </ac:spMkLst>
        </pc:spChg>
        <pc:picChg chg="mod">
          <ac:chgData name="Ylimaa Markus" userId="a87af898-46d2-447f-a8b1-a5ead49325f6" providerId="ADAL" clId="{1CA95DC6-48AC-4E0F-A9A2-80D1BB0B9A8E}" dt="2021-12-14T13:07:28.697" v="395" actId="1076"/>
          <ac:picMkLst>
            <pc:docMk/>
            <pc:sldMk cId="2750021770" sldId="319"/>
            <ac:picMk id="3" creationId="{809DA35D-FA9B-B044-A231-2E1077A4933A}"/>
          </ac:picMkLst>
        </pc:picChg>
      </pc:sldChg>
      <pc:sldChg chg="modSp mod">
        <pc:chgData name="Ylimaa Markus" userId="a87af898-46d2-447f-a8b1-a5ead49325f6" providerId="ADAL" clId="{1CA95DC6-48AC-4E0F-A9A2-80D1BB0B9A8E}" dt="2021-12-14T13:16:16.512" v="937" actId="5793"/>
        <pc:sldMkLst>
          <pc:docMk/>
          <pc:sldMk cId="426827589" sldId="1084"/>
        </pc:sldMkLst>
        <pc:spChg chg="mod">
          <ac:chgData name="Ylimaa Markus" userId="a87af898-46d2-447f-a8b1-a5ead49325f6" providerId="ADAL" clId="{1CA95DC6-48AC-4E0F-A9A2-80D1BB0B9A8E}" dt="2021-12-14T13:16:12.795" v="936" actId="20577"/>
          <ac:spMkLst>
            <pc:docMk/>
            <pc:sldMk cId="426827589" sldId="1084"/>
            <ac:spMk id="3" creationId="{95C1E042-857E-4246-A989-25B138F2A903}"/>
          </ac:spMkLst>
        </pc:spChg>
        <pc:spChg chg="mod">
          <ac:chgData name="Ylimaa Markus" userId="a87af898-46d2-447f-a8b1-a5ead49325f6" providerId="ADAL" clId="{1CA95DC6-48AC-4E0F-A9A2-80D1BB0B9A8E}" dt="2021-12-14T13:16:16.512" v="937" actId="5793"/>
          <ac:spMkLst>
            <pc:docMk/>
            <pc:sldMk cId="426827589" sldId="1084"/>
            <ac:spMk id="5" creationId="{DDA9F7AD-31A9-48EB-BF0D-C94D680A2413}"/>
          </ac:spMkLst>
        </pc:spChg>
      </pc:sldChg>
      <pc:sldChg chg="modSp mod">
        <pc:chgData name="Ylimaa Markus" userId="a87af898-46d2-447f-a8b1-a5ead49325f6" providerId="ADAL" clId="{1CA95DC6-48AC-4E0F-A9A2-80D1BB0B9A8E}" dt="2021-12-14T13:18:24.593" v="1051" actId="20577"/>
        <pc:sldMkLst>
          <pc:docMk/>
          <pc:sldMk cId="3073878280" sldId="1085"/>
        </pc:sldMkLst>
        <pc:spChg chg="mod">
          <ac:chgData name="Ylimaa Markus" userId="a87af898-46d2-447f-a8b1-a5ead49325f6" providerId="ADAL" clId="{1CA95DC6-48AC-4E0F-A9A2-80D1BB0B9A8E}" dt="2021-12-14T13:18:24.593" v="1051" actId="20577"/>
          <ac:spMkLst>
            <pc:docMk/>
            <pc:sldMk cId="3073878280" sldId="1085"/>
            <ac:spMk id="2" creationId="{79946693-0DD4-4231-8A81-2872EAABE6D3}"/>
          </ac:spMkLst>
        </pc:spChg>
      </pc:sldChg>
      <pc:sldChg chg="modSp mod">
        <pc:chgData name="Ylimaa Markus" userId="a87af898-46d2-447f-a8b1-a5ead49325f6" providerId="ADAL" clId="{1CA95DC6-48AC-4E0F-A9A2-80D1BB0B9A8E}" dt="2021-12-15T13:53:13.776" v="1663" actId="20577"/>
        <pc:sldMkLst>
          <pc:docMk/>
          <pc:sldMk cId="2699657480" sldId="1086"/>
        </pc:sldMkLst>
        <pc:spChg chg="mod">
          <ac:chgData name="Ylimaa Markus" userId="a87af898-46d2-447f-a8b1-a5ead49325f6" providerId="ADAL" clId="{1CA95DC6-48AC-4E0F-A9A2-80D1BB0B9A8E}" dt="2021-12-14T13:17:08.046" v="973" actId="20577"/>
          <ac:spMkLst>
            <pc:docMk/>
            <pc:sldMk cId="2699657480" sldId="1086"/>
            <ac:spMk id="2" creationId="{93D2B8DF-0E6C-410D-8B27-E1030C2B1317}"/>
          </ac:spMkLst>
        </pc:spChg>
        <pc:spChg chg="mod">
          <ac:chgData name="Ylimaa Markus" userId="a87af898-46d2-447f-a8b1-a5ead49325f6" providerId="ADAL" clId="{1CA95DC6-48AC-4E0F-A9A2-80D1BB0B9A8E}" dt="2021-12-15T13:53:13.776" v="1663" actId="20577"/>
          <ac:spMkLst>
            <pc:docMk/>
            <pc:sldMk cId="2699657480" sldId="1086"/>
            <ac:spMk id="4" creationId="{8ACC9D67-A158-4B0F-8E35-3F23B2E4ED38}"/>
          </ac:spMkLst>
        </pc:spChg>
      </pc:sldChg>
      <pc:sldChg chg="addSp delSp modSp mod">
        <pc:chgData name="Ylimaa Markus" userId="a87af898-46d2-447f-a8b1-a5ead49325f6" providerId="ADAL" clId="{1CA95DC6-48AC-4E0F-A9A2-80D1BB0B9A8E}" dt="2021-12-14T14:03:39.117" v="1534" actId="478"/>
        <pc:sldMkLst>
          <pc:docMk/>
          <pc:sldMk cId="4236408695" sldId="1087"/>
        </pc:sldMkLst>
        <pc:spChg chg="mod">
          <ac:chgData name="Ylimaa Markus" userId="a87af898-46d2-447f-a8b1-a5ead49325f6" providerId="ADAL" clId="{1CA95DC6-48AC-4E0F-A9A2-80D1BB0B9A8E}" dt="2021-12-14T13:19:51.901" v="1087" actId="20577"/>
          <ac:spMkLst>
            <pc:docMk/>
            <pc:sldMk cId="4236408695" sldId="1087"/>
            <ac:spMk id="2" creationId="{C9775F22-88A7-49E5-A4A5-E2AA51E23E59}"/>
          </ac:spMkLst>
        </pc:spChg>
        <pc:spChg chg="add del mod">
          <ac:chgData name="Ylimaa Markus" userId="a87af898-46d2-447f-a8b1-a5ead49325f6" providerId="ADAL" clId="{1CA95DC6-48AC-4E0F-A9A2-80D1BB0B9A8E}" dt="2021-12-14T14:03:39.117" v="1534" actId="478"/>
          <ac:spMkLst>
            <pc:docMk/>
            <pc:sldMk cId="4236408695" sldId="1087"/>
            <ac:spMk id="5" creationId="{01EAF7A6-A774-4E18-8DEF-357DF8E251E2}"/>
          </ac:spMkLst>
        </pc:spChg>
      </pc:sldChg>
      <pc:sldChg chg="modSp mod">
        <pc:chgData name="Ylimaa Markus" userId="a87af898-46d2-447f-a8b1-a5ead49325f6" providerId="ADAL" clId="{1CA95DC6-48AC-4E0F-A9A2-80D1BB0B9A8E}" dt="2021-12-14T13:17:26.196" v="974" actId="20577"/>
        <pc:sldMkLst>
          <pc:docMk/>
          <pc:sldMk cId="3540426105" sldId="1088"/>
        </pc:sldMkLst>
        <pc:spChg chg="mod">
          <ac:chgData name="Ylimaa Markus" userId="a87af898-46d2-447f-a8b1-a5ead49325f6" providerId="ADAL" clId="{1CA95DC6-48AC-4E0F-A9A2-80D1BB0B9A8E}" dt="2021-12-14T13:17:26.196" v="974" actId="20577"/>
          <ac:spMkLst>
            <pc:docMk/>
            <pc:sldMk cId="3540426105" sldId="1088"/>
            <ac:spMk id="2" creationId="{D0679C0A-89E9-4BC5-98D5-FD05721BB17D}"/>
          </ac:spMkLst>
        </pc:spChg>
      </pc:sldChg>
      <pc:sldChg chg="modSp mod">
        <pc:chgData name="Ylimaa Markus" userId="a87af898-46d2-447f-a8b1-a5ead49325f6" providerId="ADAL" clId="{1CA95DC6-48AC-4E0F-A9A2-80D1BB0B9A8E}" dt="2021-12-14T13:25:24.492" v="1126" actId="20577"/>
        <pc:sldMkLst>
          <pc:docMk/>
          <pc:sldMk cId="314012635" sldId="1090"/>
        </pc:sldMkLst>
        <pc:spChg chg="mod">
          <ac:chgData name="Ylimaa Markus" userId="a87af898-46d2-447f-a8b1-a5ead49325f6" providerId="ADAL" clId="{1CA95DC6-48AC-4E0F-A9A2-80D1BB0B9A8E}" dt="2021-12-14T13:25:24.492" v="1126" actId="20577"/>
          <ac:spMkLst>
            <pc:docMk/>
            <pc:sldMk cId="314012635" sldId="1090"/>
            <ac:spMk id="3" creationId="{A7443837-0EC0-4A5B-B3F7-EC02E9077A41}"/>
          </ac:spMkLst>
        </pc:spChg>
      </pc:sldChg>
      <pc:sldChg chg="modSp mod">
        <pc:chgData name="Ylimaa Markus" userId="a87af898-46d2-447f-a8b1-a5ead49325f6" providerId="ADAL" clId="{1CA95DC6-48AC-4E0F-A9A2-80D1BB0B9A8E}" dt="2021-12-15T06:22:25.463" v="1607" actId="20577"/>
        <pc:sldMkLst>
          <pc:docMk/>
          <pc:sldMk cId="1890134632" sldId="1094"/>
        </pc:sldMkLst>
        <pc:spChg chg="mod">
          <ac:chgData name="Ylimaa Markus" userId="a87af898-46d2-447f-a8b1-a5ead49325f6" providerId="ADAL" clId="{1CA95DC6-48AC-4E0F-A9A2-80D1BB0B9A8E}" dt="2021-12-15T06:22:25.463" v="1607" actId="20577"/>
          <ac:spMkLst>
            <pc:docMk/>
            <pc:sldMk cId="1890134632" sldId="1094"/>
            <ac:spMk id="4" creationId="{D7E52E87-84F8-4FD0-895D-0D1591AFAD58}"/>
          </ac:spMkLst>
        </pc:spChg>
      </pc:sldChg>
      <pc:sldChg chg="add">
        <pc:chgData name="Ylimaa Markus" userId="a87af898-46d2-447f-a8b1-a5ead49325f6" providerId="ADAL" clId="{1CA95DC6-48AC-4E0F-A9A2-80D1BB0B9A8E}" dt="2021-12-13T12:28:10.402" v="1"/>
        <pc:sldMkLst>
          <pc:docMk/>
          <pc:sldMk cId="1904527945" sldId="1095"/>
        </pc:sldMkLst>
      </pc:sldChg>
      <pc:sldChg chg="modSp new mod">
        <pc:chgData name="Ylimaa Markus" userId="a87af898-46d2-447f-a8b1-a5ead49325f6" providerId="ADAL" clId="{1CA95DC6-48AC-4E0F-A9A2-80D1BB0B9A8E}" dt="2021-12-15T07:30:23.406" v="1661" actId="20577"/>
        <pc:sldMkLst>
          <pc:docMk/>
          <pc:sldMk cId="895323165" sldId="1096"/>
        </pc:sldMkLst>
        <pc:spChg chg="mod">
          <ac:chgData name="Ylimaa Markus" userId="a87af898-46d2-447f-a8b1-a5ead49325f6" providerId="ADAL" clId="{1CA95DC6-48AC-4E0F-A9A2-80D1BB0B9A8E}" dt="2021-12-14T13:27:31.520" v="1506" actId="20577"/>
          <ac:spMkLst>
            <pc:docMk/>
            <pc:sldMk cId="895323165" sldId="1096"/>
            <ac:spMk id="2" creationId="{BB183747-374E-4299-8210-3F03B562205C}"/>
          </ac:spMkLst>
        </pc:spChg>
        <pc:spChg chg="mod">
          <ac:chgData name="Ylimaa Markus" userId="a87af898-46d2-447f-a8b1-a5ead49325f6" providerId="ADAL" clId="{1CA95DC6-48AC-4E0F-A9A2-80D1BB0B9A8E}" dt="2021-12-15T07:30:23.406" v="1661" actId="20577"/>
          <ac:spMkLst>
            <pc:docMk/>
            <pc:sldMk cId="895323165" sldId="1096"/>
            <ac:spMk id="3" creationId="{3C45C26A-27A8-48F8-9DC9-5C126A27A171}"/>
          </ac:spMkLst>
        </pc:spChg>
      </pc:sldChg>
      <pc:sldChg chg="addSp delSp modSp add mod modClrScheme chgLayout">
        <pc:chgData name="Ylimaa Markus" userId="a87af898-46d2-447f-a8b1-a5ead49325f6" providerId="ADAL" clId="{1CA95DC6-48AC-4E0F-A9A2-80D1BB0B9A8E}" dt="2021-12-14T14:04:10.359" v="1537" actId="700"/>
        <pc:sldMkLst>
          <pc:docMk/>
          <pc:sldMk cId="2070183690" sldId="1097"/>
        </pc:sldMkLst>
        <pc:spChg chg="mod ord">
          <ac:chgData name="Ylimaa Markus" userId="a87af898-46d2-447f-a8b1-a5ead49325f6" providerId="ADAL" clId="{1CA95DC6-48AC-4E0F-A9A2-80D1BB0B9A8E}" dt="2021-12-14T14:04:10.359" v="1537" actId="700"/>
          <ac:spMkLst>
            <pc:docMk/>
            <pc:sldMk cId="2070183690" sldId="1097"/>
            <ac:spMk id="2" creationId="{267D7D32-A9D0-42C6-9FF9-9BED5BC19614}"/>
          </ac:spMkLst>
        </pc:spChg>
        <pc:spChg chg="add del mod ord">
          <ac:chgData name="Ylimaa Markus" userId="a87af898-46d2-447f-a8b1-a5ead49325f6" providerId="ADAL" clId="{1CA95DC6-48AC-4E0F-A9A2-80D1BB0B9A8E}" dt="2021-12-14T14:04:10.359" v="1537" actId="700"/>
          <ac:spMkLst>
            <pc:docMk/>
            <pc:sldMk cId="2070183690" sldId="1097"/>
            <ac:spMk id="3" creationId="{946906AD-F5B9-472E-8F9E-1BC267C65A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0BB0-5C61-4C5A-BFA9-58957CA3E4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0D8809B-5AE5-4849-8939-E43F5E609796}">
      <dgm:prSet/>
      <dgm:spPr/>
      <dgm:t>
        <a:bodyPr/>
        <a:lstStyle/>
        <a:p>
          <a:r>
            <a:rPr lang="fi-FI" dirty="0"/>
            <a:t>Seurakunnat toimivat lähellä ihmistä koko maassa ja tuovat </a:t>
          </a:r>
          <a:r>
            <a:rPr lang="fi-FI" b="1" dirty="0"/>
            <a:t>toivoa</a:t>
          </a:r>
          <a:r>
            <a:rPr lang="fi-FI" dirty="0"/>
            <a:t> jokaisessa elämäntilanteessa –läsnäoloa ja tukea ilossa, surussa ja kriisien keskellä </a:t>
          </a:r>
          <a:endParaRPr lang="en-US" dirty="0"/>
        </a:p>
      </dgm:t>
    </dgm:pt>
    <dgm:pt modelId="{46954988-BFF5-4FAC-98C3-D03E77CFDD2A}" type="parTrans" cxnId="{A7072CEA-E24E-4AF0-874C-E58CD7C4275D}">
      <dgm:prSet/>
      <dgm:spPr/>
      <dgm:t>
        <a:bodyPr/>
        <a:lstStyle/>
        <a:p>
          <a:endParaRPr lang="en-US"/>
        </a:p>
      </dgm:t>
    </dgm:pt>
    <dgm:pt modelId="{15F0F8C1-56FC-47B9-8B32-8CE7FB0F7DB8}" type="sibTrans" cxnId="{A7072CEA-E24E-4AF0-874C-E58CD7C4275D}">
      <dgm:prSet/>
      <dgm:spPr/>
      <dgm:t>
        <a:bodyPr/>
        <a:lstStyle/>
        <a:p>
          <a:endParaRPr lang="en-US"/>
        </a:p>
      </dgm:t>
    </dgm:pt>
    <dgm:pt modelId="{11B1B243-6DFE-4344-83FC-E6A25580C9E8}">
      <dgm:prSet/>
      <dgm:spPr/>
      <dgm:t>
        <a:bodyPr/>
        <a:lstStyle/>
        <a:p>
          <a:r>
            <a:rPr lang="fi-FI" dirty="0"/>
            <a:t>Kirkko tuottaa yhteiskunnan viimesijaista </a:t>
          </a:r>
          <a:r>
            <a:rPr lang="fi-FI" b="1" dirty="0"/>
            <a:t>turvaa</a:t>
          </a:r>
          <a:r>
            <a:rPr lang="fi-FI" dirty="0"/>
            <a:t> – tunnistaa ihmisten erilaiset palvelutarpeet, kehittää palveluja hyvinvointialueilla yhteistyössä muiden toimijoiden kanssa </a:t>
          </a:r>
          <a:endParaRPr lang="en-US" dirty="0"/>
        </a:p>
      </dgm:t>
    </dgm:pt>
    <dgm:pt modelId="{A4FE97B8-FCB3-46FC-A740-59CB2AFBC25D}" type="parTrans" cxnId="{3A487507-71BB-49DC-A9A9-F89EEB1A616A}">
      <dgm:prSet/>
      <dgm:spPr/>
      <dgm:t>
        <a:bodyPr/>
        <a:lstStyle/>
        <a:p>
          <a:endParaRPr lang="en-US"/>
        </a:p>
      </dgm:t>
    </dgm:pt>
    <dgm:pt modelId="{6DF99944-C851-4BB1-BE2B-1686B6445951}" type="sibTrans" cxnId="{3A487507-71BB-49DC-A9A9-F89EEB1A616A}">
      <dgm:prSet/>
      <dgm:spPr/>
      <dgm:t>
        <a:bodyPr/>
        <a:lstStyle/>
        <a:p>
          <a:endParaRPr lang="en-US"/>
        </a:p>
      </dgm:t>
    </dgm:pt>
    <dgm:pt modelId="{75D56533-12B5-4D18-AEEA-F1A59B904677}">
      <dgm:prSet/>
      <dgm:spPr/>
      <dgm:t>
        <a:bodyPr/>
        <a:lstStyle/>
        <a:p>
          <a:r>
            <a:rPr lang="fi-FI" dirty="0"/>
            <a:t>Kirkko kantaa </a:t>
          </a:r>
          <a:r>
            <a:rPr lang="fi-FI" b="0" dirty="0"/>
            <a:t>vastuuta ja rakentaa</a:t>
          </a:r>
          <a:r>
            <a:rPr lang="fi-FI" b="1" dirty="0"/>
            <a:t> luottamusta</a:t>
          </a:r>
          <a:r>
            <a:rPr lang="fi-FI" dirty="0"/>
            <a:t> –seurakuntien työntekijät toimivat virkavastuulla ja toiminnan rahoitus on vakaalla pohjalla (kirkollisvero) vrt. hanketoiminta</a:t>
          </a:r>
          <a:endParaRPr lang="en-US" dirty="0"/>
        </a:p>
      </dgm:t>
    </dgm:pt>
    <dgm:pt modelId="{80C1962C-5113-4911-9BAE-CCAA97DC4E88}" type="parTrans" cxnId="{10339BDC-D3B5-4F70-B279-A481FD2E740B}">
      <dgm:prSet/>
      <dgm:spPr/>
      <dgm:t>
        <a:bodyPr/>
        <a:lstStyle/>
        <a:p>
          <a:endParaRPr lang="en-US"/>
        </a:p>
      </dgm:t>
    </dgm:pt>
    <dgm:pt modelId="{9D37A39F-542E-4923-9EA6-402907A7A880}" type="sibTrans" cxnId="{10339BDC-D3B5-4F70-B279-A481FD2E740B}">
      <dgm:prSet/>
      <dgm:spPr/>
      <dgm:t>
        <a:bodyPr/>
        <a:lstStyle/>
        <a:p>
          <a:endParaRPr lang="en-US"/>
        </a:p>
      </dgm:t>
    </dgm:pt>
    <dgm:pt modelId="{6A591C48-BC40-46E9-B175-A4EFC8538E48}" type="pres">
      <dgm:prSet presAssocID="{4DEF0BB0-5C61-4C5A-BFA9-58957CA3E462}" presName="root" presStyleCnt="0">
        <dgm:presLayoutVars>
          <dgm:dir/>
          <dgm:resizeHandles val="exact"/>
        </dgm:presLayoutVars>
      </dgm:prSet>
      <dgm:spPr/>
    </dgm:pt>
    <dgm:pt modelId="{95141D7C-E9C7-40CE-8596-FDD15FFA5AE6}" type="pres">
      <dgm:prSet presAssocID="{90D8809B-5AE5-4849-8939-E43F5E609796}" presName="compNode" presStyleCnt="0"/>
      <dgm:spPr/>
    </dgm:pt>
    <dgm:pt modelId="{068AD518-25D3-449B-B438-4124374A2DE0}" type="pres">
      <dgm:prSet presAssocID="{90D8809B-5AE5-4849-8939-E43F5E609796}" presName="bgRect" presStyleLbl="bgShp" presStyleIdx="0" presStyleCnt="3"/>
      <dgm:spPr/>
    </dgm:pt>
    <dgm:pt modelId="{2DD5A177-0FDA-4969-B0EF-76C43CBE90EE}" type="pres">
      <dgm:prSet presAssocID="{90D8809B-5AE5-4849-8939-E43F5E609796}" presName="iconRect" presStyleLbl="node1" presStyleIdx="0" presStyleCnt="3"/>
      <dgm:spPr>
        <a:ln>
          <a:noFill/>
        </a:ln>
      </dgm:spPr>
    </dgm:pt>
    <dgm:pt modelId="{6BEDB0FB-DDB6-4824-A686-129130F2336F}" type="pres">
      <dgm:prSet presAssocID="{90D8809B-5AE5-4849-8939-E43F5E609796}" presName="spaceRect" presStyleCnt="0"/>
      <dgm:spPr/>
    </dgm:pt>
    <dgm:pt modelId="{9705F342-349E-4369-B30C-E579A699F2AF}" type="pres">
      <dgm:prSet presAssocID="{90D8809B-5AE5-4849-8939-E43F5E609796}" presName="parTx" presStyleLbl="revTx" presStyleIdx="0" presStyleCnt="3">
        <dgm:presLayoutVars>
          <dgm:chMax val="0"/>
          <dgm:chPref val="0"/>
        </dgm:presLayoutVars>
      </dgm:prSet>
      <dgm:spPr/>
    </dgm:pt>
    <dgm:pt modelId="{B0E59BB4-CA81-4D8A-AA34-8E6EAF6F1AE1}" type="pres">
      <dgm:prSet presAssocID="{15F0F8C1-56FC-47B9-8B32-8CE7FB0F7DB8}" presName="sibTrans" presStyleCnt="0"/>
      <dgm:spPr/>
    </dgm:pt>
    <dgm:pt modelId="{1A5811BA-2096-4EAB-977D-FB9843BDC7A8}" type="pres">
      <dgm:prSet presAssocID="{11B1B243-6DFE-4344-83FC-E6A25580C9E8}" presName="compNode" presStyleCnt="0"/>
      <dgm:spPr/>
    </dgm:pt>
    <dgm:pt modelId="{01C2EBEF-32FD-48F4-91EF-71631CE86079}" type="pres">
      <dgm:prSet presAssocID="{11B1B243-6DFE-4344-83FC-E6A25580C9E8}" presName="bgRect" presStyleLbl="bgShp" presStyleIdx="1" presStyleCnt="3"/>
      <dgm:spPr/>
    </dgm:pt>
    <dgm:pt modelId="{A1372644-AF75-46B0-BC9A-BFE18D3BCACB}" type="pres">
      <dgm:prSet presAssocID="{11B1B243-6DFE-4344-83FC-E6A25580C9E8}" presName="iconRect" presStyleLbl="node1" presStyleIdx="1" presStyleCnt="3"/>
      <dgm:spPr>
        <a:ln>
          <a:noFill/>
        </a:ln>
      </dgm:spPr>
    </dgm:pt>
    <dgm:pt modelId="{4A387E04-82A3-4FBD-9EA6-8410E86FEC01}" type="pres">
      <dgm:prSet presAssocID="{11B1B243-6DFE-4344-83FC-E6A25580C9E8}" presName="spaceRect" presStyleCnt="0"/>
      <dgm:spPr/>
    </dgm:pt>
    <dgm:pt modelId="{0129003A-4672-4DBB-9D26-96D1A7CC8865}" type="pres">
      <dgm:prSet presAssocID="{11B1B243-6DFE-4344-83FC-E6A25580C9E8}" presName="parTx" presStyleLbl="revTx" presStyleIdx="1" presStyleCnt="3">
        <dgm:presLayoutVars>
          <dgm:chMax val="0"/>
          <dgm:chPref val="0"/>
        </dgm:presLayoutVars>
      </dgm:prSet>
      <dgm:spPr/>
    </dgm:pt>
    <dgm:pt modelId="{A83A204F-EFAC-4B23-A32D-1D7301C3266C}" type="pres">
      <dgm:prSet presAssocID="{6DF99944-C851-4BB1-BE2B-1686B6445951}" presName="sibTrans" presStyleCnt="0"/>
      <dgm:spPr/>
    </dgm:pt>
    <dgm:pt modelId="{0FDB4ECC-82EA-4325-A5C9-7B79D4621041}" type="pres">
      <dgm:prSet presAssocID="{75D56533-12B5-4D18-AEEA-F1A59B904677}" presName="compNode" presStyleCnt="0"/>
      <dgm:spPr/>
    </dgm:pt>
    <dgm:pt modelId="{3A530C8C-EE43-475B-A300-928BE444C295}" type="pres">
      <dgm:prSet presAssocID="{75D56533-12B5-4D18-AEEA-F1A59B904677}" presName="bgRect" presStyleLbl="bgShp" presStyleIdx="2" presStyleCnt="3"/>
      <dgm:spPr/>
    </dgm:pt>
    <dgm:pt modelId="{49E6362A-2817-40D1-8F72-EB2596FD849E}" type="pres">
      <dgm:prSet presAssocID="{75D56533-12B5-4D18-AEEA-F1A59B904677}" presName="iconRect" presStyleLbl="node1" presStyleIdx="2" presStyleCnt="3"/>
      <dgm:spPr>
        <a:ln>
          <a:noFill/>
        </a:ln>
      </dgm:spPr>
    </dgm:pt>
    <dgm:pt modelId="{73203A57-2C90-4EF1-A956-59D8619FE37B}" type="pres">
      <dgm:prSet presAssocID="{75D56533-12B5-4D18-AEEA-F1A59B904677}" presName="spaceRect" presStyleCnt="0"/>
      <dgm:spPr/>
    </dgm:pt>
    <dgm:pt modelId="{D6D3B750-ECBC-48F9-BEEF-CC439771066A}" type="pres">
      <dgm:prSet presAssocID="{75D56533-12B5-4D18-AEEA-F1A59B904677}" presName="parTx" presStyleLbl="revTx" presStyleIdx="2" presStyleCnt="3">
        <dgm:presLayoutVars>
          <dgm:chMax val="0"/>
          <dgm:chPref val="0"/>
        </dgm:presLayoutVars>
      </dgm:prSet>
      <dgm:spPr/>
    </dgm:pt>
  </dgm:ptLst>
  <dgm:cxnLst>
    <dgm:cxn modelId="{3A487507-71BB-49DC-A9A9-F89EEB1A616A}" srcId="{4DEF0BB0-5C61-4C5A-BFA9-58957CA3E462}" destId="{11B1B243-6DFE-4344-83FC-E6A25580C9E8}" srcOrd="1" destOrd="0" parTransId="{A4FE97B8-FCB3-46FC-A740-59CB2AFBC25D}" sibTransId="{6DF99944-C851-4BB1-BE2B-1686B6445951}"/>
    <dgm:cxn modelId="{D52AB81E-2CAF-4D12-A403-56671B8D036D}" type="presOf" srcId="{75D56533-12B5-4D18-AEEA-F1A59B904677}" destId="{D6D3B750-ECBC-48F9-BEEF-CC439771066A}" srcOrd="0" destOrd="0" presId="urn:microsoft.com/office/officeart/2018/2/layout/IconVerticalSolidList"/>
    <dgm:cxn modelId="{F1974B86-A80C-4800-8CD0-022FAD4B1C5F}" type="presOf" srcId="{11B1B243-6DFE-4344-83FC-E6A25580C9E8}" destId="{0129003A-4672-4DBB-9D26-96D1A7CC8865}" srcOrd="0" destOrd="0" presId="urn:microsoft.com/office/officeart/2018/2/layout/IconVerticalSolidList"/>
    <dgm:cxn modelId="{566D21D8-608E-4622-9FDA-A0BE9485BB2D}" type="presOf" srcId="{90D8809B-5AE5-4849-8939-E43F5E609796}" destId="{9705F342-349E-4369-B30C-E579A699F2AF}" srcOrd="0" destOrd="0" presId="urn:microsoft.com/office/officeart/2018/2/layout/IconVerticalSolidList"/>
    <dgm:cxn modelId="{10339BDC-D3B5-4F70-B279-A481FD2E740B}" srcId="{4DEF0BB0-5C61-4C5A-BFA9-58957CA3E462}" destId="{75D56533-12B5-4D18-AEEA-F1A59B904677}" srcOrd="2" destOrd="0" parTransId="{80C1962C-5113-4911-9BAE-CCAA97DC4E88}" sibTransId="{9D37A39F-542E-4923-9EA6-402907A7A880}"/>
    <dgm:cxn modelId="{A7072CEA-E24E-4AF0-874C-E58CD7C4275D}" srcId="{4DEF0BB0-5C61-4C5A-BFA9-58957CA3E462}" destId="{90D8809B-5AE5-4849-8939-E43F5E609796}" srcOrd="0" destOrd="0" parTransId="{46954988-BFF5-4FAC-98C3-D03E77CFDD2A}" sibTransId="{15F0F8C1-56FC-47B9-8B32-8CE7FB0F7DB8}"/>
    <dgm:cxn modelId="{A8DE30EA-4E0D-4337-8B15-915DD9A7EC76}" type="presOf" srcId="{4DEF0BB0-5C61-4C5A-BFA9-58957CA3E462}" destId="{6A591C48-BC40-46E9-B175-A4EFC8538E48}" srcOrd="0" destOrd="0" presId="urn:microsoft.com/office/officeart/2018/2/layout/IconVerticalSolidList"/>
    <dgm:cxn modelId="{E00B0875-21C0-4A14-9AA4-F0270DE83628}" type="presParOf" srcId="{6A591C48-BC40-46E9-B175-A4EFC8538E48}" destId="{95141D7C-E9C7-40CE-8596-FDD15FFA5AE6}" srcOrd="0" destOrd="0" presId="urn:microsoft.com/office/officeart/2018/2/layout/IconVerticalSolidList"/>
    <dgm:cxn modelId="{623667DD-3BDC-4114-9E93-DF95E71D2DBC}" type="presParOf" srcId="{95141D7C-E9C7-40CE-8596-FDD15FFA5AE6}" destId="{068AD518-25D3-449B-B438-4124374A2DE0}" srcOrd="0" destOrd="0" presId="urn:microsoft.com/office/officeart/2018/2/layout/IconVerticalSolidList"/>
    <dgm:cxn modelId="{A1F791A7-4BD5-472A-9569-7951DB2DCCA9}" type="presParOf" srcId="{95141D7C-E9C7-40CE-8596-FDD15FFA5AE6}" destId="{2DD5A177-0FDA-4969-B0EF-76C43CBE90EE}" srcOrd="1" destOrd="0" presId="urn:microsoft.com/office/officeart/2018/2/layout/IconVerticalSolidList"/>
    <dgm:cxn modelId="{2E735D4B-AC43-4034-8323-C932909F5C14}" type="presParOf" srcId="{95141D7C-E9C7-40CE-8596-FDD15FFA5AE6}" destId="{6BEDB0FB-DDB6-4824-A686-129130F2336F}" srcOrd="2" destOrd="0" presId="urn:microsoft.com/office/officeart/2018/2/layout/IconVerticalSolidList"/>
    <dgm:cxn modelId="{DEAB14DC-1D0D-4717-AF54-0D54F5603125}" type="presParOf" srcId="{95141D7C-E9C7-40CE-8596-FDD15FFA5AE6}" destId="{9705F342-349E-4369-B30C-E579A699F2AF}" srcOrd="3" destOrd="0" presId="urn:microsoft.com/office/officeart/2018/2/layout/IconVerticalSolidList"/>
    <dgm:cxn modelId="{FEB003E1-AB42-43BE-873F-41916CCF430B}" type="presParOf" srcId="{6A591C48-BC40-46E9-B175-A4EFC8538E48}" destId="{B0E59BB4-CA81-4D8A-AA34-8E6EAF6F1AE1}" srcOrd="1" destOrd="0" presId="urn:microsoft.com/office/officeart/2018/2/layout/IconVerticalSolidList"/>
    <dgm:cxn modelId="{6CB935C3-87DC-4384-AC3E-356F2C410A47}" type="presParOf" srcId="{6A591C48-BC40-46E9-B175-A4EFC8538E48}" destId="{1A5811BA-2096-4EAB-977D-FB9843BDC7A8}" srcOrd="2" destOrd="0" presId="urn:microsoft.com/office/officeart/2018/2/layout/IconVerticalSolidList"/>
    <dgm:cxn modelId="{F9FD37FE-ACF5-4559-97F6-E620C1509C78}" type="presParOf" srcId="{1A5811BA-2096-4EAB-977D-FB9843BDC7A8}" destId="{01C2EBEF-32FD-48F4-91EF-71631CE86079}" srcOrd="0" destOrd="0" presId="urn:microsoft.com/office/officeart/2018/2/layout/IconVerticalSolidList"/>
    <dgm:cxn modelId="{E69D6A10-C906-49E8-A955-1312BEA70728}" type="presParOf" srcId="{1A5811BA-2096-4EAB-977D-FB9843BDC7A8}" destId="{A1372644-AF75-46B0-BC9A-BFE18D3BCACB}" srcOrd="1" destOrd="0" presId="urn:microsoft.com/office/officeart/2018/2/layout/IconVerticalSolidList"/>
    <dgm:cxn modelId="{3041F038-3E17-43E9-8876-97D34FA3C6B1}" type="presParOf" srcId="{1A5811BA-2096-4EAB-977D-FB9843BDC7A8}" destId="{4A387E04-82A3-4FBD-9EA6-8410E86FEC01}" srcOrd="2" destOrd="0" presId="urn:microsoft.com/office/officeart/2018/2/layout/IconVerticalSolidList"/>
    <dgm:cxn modelId="{55E08332-F0A4-4D0C-97BC-41436EEA67B2}" type="presParOf" srcId="{1A5811BA-2096-4EAB-977D-FB9843BDC7A8}" destId="{0129003A-4672-4DBB-9D26-96D1A7CC8865}" srcOrd="3" destOrd="0" presId="urn:microsoft.com/office/officeart/2018/2/layout/IconVerticalSolidList"/>
    <dgm:cxn modelId="{139B06CF-D4EB-475A-A41B-B4784923323B}" type="presParOf" srcId="{6A591C48-BC40-46E9-B175-A4EFC8538E48}" destId="{A83A204F-EFAC-4B23-A32D-1D7301C3266C}" srcOrd="3" destOrd="0" presId="urn:microsoft.com/office/officeart/2018/2/layout/IconVerticalSolidList"/>
    <dgm:cxn modelId="{B65753BD-3E9D-40D3-83C6-844F62FFD51A}" type="presParOf" srcId="{6A591C48-BC40-46E9-B175-A4EFC8538E48}" destId="{0FDB4ECC-82EA-4325-A5C9-7B79D4621041}" srcOrd="4" destOrd="0" presId="urn:microsoft.com/office/officeart/2018/2/layout/IconVerticalSolidList"/>
    <dgm:cxn modelId="{040DAD8E-0319-4E76-89A9-43B664FD1A5A}" type="presParOf" srcId="{0FDB4ECC-82EA-4325-A5C9-7B79D4621041}" destId="{3A530C8C-EE43-475B-A300-928BE444C295}" srcOrd="0" destOrd="0" presId="urn:microsoft.com/office/officeart/2018/2/layout/IconVerticalSolidList"/>
    <dgm:cxn modelId="{9395E43C-09D0-4553-9485-98FD66CF81AB}" type="presParOf" srcId="{0FDB4ECC-82EA-4325-A5C9-7B79D4621041}" destId="{49E6362A-2817-40D1-8F72-EB2596FD849E}" srcOrd="1" destOrd="0" presId="urn:microsoft.com/office/officeart/2018/2/layout/IconVerticalSolidList"/>
    <dgm:cxn modelId="{1AE9A7FB-F61B-4B92-B234-A47BCC2157F5}" type="presParOf" srcId="{0FDB4ECC-82EA-4325-A5C9-7B79D4621041}" destId="{73203A57-2C90-4EF1-A956-59D8619FE37B}" srcOrd="2" destOrd="0" presId="urn:microsoft.com/office/officeart/2018/2/layout/IconVerticalSolidList"/>
    <dgm:cxn modelId="{347B86F3-72A6-425B-8108-F1BA35F9734C}" type="presParOf" srcId="{0FDB4ECC-82EA-4325-A5C9-7B79D4621041}" destId="{D6D3B750-ECBC-48F9-BEEF-CC43977106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D518-25D3-449B-B438-4124374A2DE0}">
      <dsp:nvSpPr>
        <dsp:cNvPr id="0" name=""/>
        <dsp:cNvSpPr/>
      </dsp:nvSpPr>
      <dsp:spPr>
        <a:xfrm>
          <a:off x="0" y="2306"/>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5A177-0FDA-4969-B0EF-76C43CBE90EE}">
      <dsp:nvSpPr>
        <dsp:cNvPr id="0" name=""/>
        <dsp:cNvSpPr/>
      </dsp:nvSpPr>
      <dsp:spPr>
        <a:xfrm>
          <a:off x="357009" y="267850"/>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5F342-349E-4369-B30C-E579A699F2AF}">
      <dsp:nvSpPr>
        <dsp:cNvPr id="0" name=""/>
        <dsp:cNvSpPr/>
      </dsp:nvSpPr>
      <dsp:spPr>
        <a:xfrm>
          <a:off x="1363760" y="2306"/>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fi-FI" sz="1400" kern="1200" dirty="0"/>
            <a:t>Seurakunnat toimivat lähellä ihmistä koko maassa ja tuovat </a:t>
          </a:r>
          <a:r>
            <a:rPr lang="fi-FI" sz="1400" b="1" kern="1200" dirty="0"/>
            <a:t>toivoa</a:t>
          </a:r>
          <a:r>
            <a:rPr lang="fi-FI" sz="1400" kern="1200" dirty="0"/>
            <a:t> jokaisessa elämäntilanteessa –läsnäoloa ja tukea ilossa, surussa ja kriisien keskellä </a:t>
          </a:r>
          <a:endParaRPr lang="en-US" sz="1400" kern="1200" dirty="0"/>
        </a:p>
      </dsp:txBody>
      <dsp:txXfrm>
        <a:off x="1363760" y="2306"/>
        <a:ext cx="3370563" cy="1181348"/>
      </dsp:txXfrm>
    </dsp:sp>
    <dsp:sp modelId="{01C2EBEF-32FD-48F4-91EF-71631CE86079}">
      <dsp:nvSpPr>
        <dsp:cNvPr id="0" name=""/>
        <dsp:cNvSpPr/>
      </dsp:nvSpPr>
      <dsp:spPr>
        <a:xfrm>
          <a:off x="0" y="1419925"/>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72644-AF75-46B0-BC9A-BFE18D3BCACB}">
      <dsp:nvSpPr>
        <dsp:cNvPr id="0" name=""/>
        <dsp:cNvSpPr/>
      </dsp:nvSpPr>
      <dsp:spPr>
        <a:xfrm>
          <a:off x="357009" y="1685469"/>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9003A-4672-4DBB-9D26-96D1A7CC8865}">
      <dsp:nvSpPr>
        <dsp:cNvPr id="0" name=""/>
        <dsp:cNvSpPr/>
      </dsp:nvSpPr>
      <dsp:spPr>
        <a:xfrm>
          <a:off x="1363760" y="1419925"/>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fi-FI" sz="1400" kern="1200" dirty="0"/>
            <a:t>Kirkko tuottaa yhteiskunnan viimesijaista </a:t>
          </a:r>
          <a:r>
            <a:rPr lang="fi-FI" sz="1400" b="1" kern="1200" dirty="0"/>
            <a:t>turvaa</a:t>
          </a:r>
          <a:r>
            <a:rPr lang="fi-FI" sz="1400" kern="1200" dirty="0"/>
            <a:t> – tunnistaa ihmisten erilaiset palvelutarpeet, kehittää palveluja hyvinvointialueilla yhteistyössä muiden toimijoiden kanssa </a:t>
          </a:r>
          <a:endParaRPr lang="en-US" sz="1400" kern="1200" dirty="0"/>
        </a:p>
      </dsp:txBody>
      <dsp:txXfrm>
        <a:off x="1363760" y="1419925"/>
        <a:ext cx="3370563" cy="1181348"/>
      </dsp:txXfrm>
    </dsp:sp>
    <dsp:sp modelId="{3A530C8C-EE43-475B-A300-928BE444C295}">
      <dsp:nvSpPr>
        <dsp:cNvPr id="0" name=""/>
        <dsp:cNvSpPr/>
      </dsp:nvSpPr>
      <dsp:spPr>
        <a:xfrm>
          <a:off x="0" y="2837544"/>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6362A-2817-40D1-8F72-EB2596FD849E}">
      <dsp:nvSpPr>
        <dsp:cNvPr id="0" name=""/>
        <dsp:cNvSpPr/>
      </dsp:nvSpPr>
      <dsp:spPr>
        <a:xfrm>
          <a:off x="357009" y="3103088"/>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D3B750-ECBC-48F9-BEEF-CC439771066A}">
      <dsp:nvSpPr>
        <dsp:cNvPr id="0" name=""/>
        <dsp:cNvSpPr/>
      </dsp:nvSpPr>
      <dsp:spPr>
        <a:xfrm>
          <a:off x="1363760" y="2837544"/>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fi-FI" sz="1400" kern="1200" dirty="0"/>
            <a:t>Kirkko kantaa </a:t>
          </a:r>
          <a:r>
            <a:rPr lang="fi-FI" sz="1400" b="0" kern="1200" dirty="0"/>
            <a:t>vastuuta ja rakentaa</a:t>
          </a:r>
          <a:r>
            <a:rPr lang="fi-FI" sz="1400" b="1" kern="1200" dirty="0"/>
            <a:t> luottamusta</a:t>
          </a:r>
          <a:r>
            <a:rPr lang="fi-FI" sz="1400" kern="1200" dirty="0"/>
            <a:t> –seurakuntien työntekijät toimivat virkavastuulla ja toiminnan rahoitus on vakaalla pohjalla (kirkollisvero) vrt. hanketoiminta</a:t>
          </a:r>
          <a:endParaRPr lang="en-US" sz="1400" kern="1200" dirty="0"/>
        </a:p>
      </dsp:txBody>
      <dsp:txXfrm>
        <a:off x="1363760" y="2837544"/>
        <a:ext cx="3370563" cy="11813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F5140DA-FC9D-7D47-B9E9-59D256886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Verdana" panose="020B0604030504040204" pitchFamily="34" charset="0"/>
            </a:endParaRPr>
          </a:p>
        </p:txBody>
      </p:sp>
      <p:sp>
        <p:nvSpPr>
          <p:cNvPr id="3" name="Päivämäärän paikkamerkki 2">
            <a:extLst>
              <a:ext uri="{FF2B5EF4-FFF2-40B4-BE49-F238E27FC236}">
                <a16:creationId xmlns:a16="http://schemas.microsoft.com/office/drawing/2014/main" id="{C98CF432-189E-4741-A5BB-D90E7F3FE8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14370-EC0B-3749-8436-C8F54C8AB85B}" type="datetimeFigureOut">
              <a:rPr lang="fi-FI" smtClean="0">
                <a:latin typeface="Verdana" panose="020B0604030504040204" pitchFamily="34" charset="0"/>
              </a:rPr>
              <a:t>22.12.2021</a:t>
            </a:fld>
            <a:endParaRPr lang="fi-FI" dirty="0">
              <a:latin typeface="Verdana" panose="020B0604030504040204" pitchFamily="34" charset="0"/>
            </a:endParaRPr>
          </a:p>
        </p:txBody>
      </p:sp>
      <p:sp>
        <p:nvSpPr>
          <p:cNvPr id="4" name="Alatunnisteen paikkamerkki 3">
            <a:extLst>
              <a:ext uri="{FF2B5EF4-FFF2-40B4-BE49-F238E27FC236}">
                <a16:creationId xmlns:a16="http://schemas.microsoft.com/office/drawing/2014/main" id="{27E17601-0A25-8D4F-ACD0-5C4176D72E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Verdana" panose="020B0604030504040204" pitchFamily="34" charset="0"/>
            </a:endParaRPr>
          </a:p>
        </p:txBody>
      </p:sp>
      <p:sp>
        <p:nvSpPr>
          <p:cNvPr id="5" name="Dian numeron paikkamerkki 4">
            <a:extLst>
              <a:ext uri="{FF2B5EF4-FFF2-40B4-BE49-F238E27FC236}">
                <a16:creationId xmlns:a16="http://schemas.microsoft.com/office/drawing/2014/main" id="{BFD41DB0-49F4-2441-A3A6-041E2091B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B96D4-0C6B-604F-9D6B-315D7263078F}" type="slidenum">
              <a:rPr lang="fi-FI" smtClean="0">
                <a:latin typeface="Verdana" panose="020B0604030504040204" pitchFamily="34" charset="0"/>
              </a:rPr>
              <a:t>‹#›</a:t>
            </a:fld>
            <a:endParaRPr lang="fi-FI" dirty="0">
              <a:latin typeface="Verdana" panose="020B0604030504040204" pitchFamily="34" charset="0"/>
            </a:endParaRPr>
          </a:p>
        </p:txBody>
      </p:sp>
    </p:spTree>
    <p:extLst>
      <p:ext uri="{BB962C8B-B14F-4D97-AF65-F5344CB8AC3E}">
        <p14:creationId xmlns:p14="http://schemas.microsoft.com/office/powerpoint/2010/main" val="89909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EC7D886-1762-6444-B5DA-EB23AB100DDE}" type="datetimeFigureOut">
              <a:rPr lang="fi-FI" smtClean="0"/>
              <a:pPr/>
              <a:t>22.12.2021</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C37B1773-53D5-744E-8E6A-234160AC5F58}" type="slidenum">
              <a:rPr lang="fi-FI" smtClean="0"/>
              <a:pPr/>
              <a:t>‹#›</a:t>
            </a:fld>
            <a:endParaRPr lang="fi-FI" dirty="0"/>
          </a:p>
        </p:txBody>
      </p:sp>
    </p:spTree>
    <p:extLst>
      <p:ext uri="{BB962C8B-B14F-4D97-AF65-F5344CB8AC3E}">
        <p14:creationId xmlns:p14="http://schemas.microsoft.com/office/powerpoint/2010/main" val="390138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37B1773-53D5-744E-8E6A-234160AC5F58}" type="slidenum">
              <a:rPr lang="fi-FI" smtClean="0"/>
              <a:pPr/>
              <a:t>1</a:t>
            </a:fld>
            <a:endParaRPr lang="fi-FI" dirty="0"/>
          </a:p>
        </p:txBody>
      </p:sp>
    </p:spTree>
    <p:extLst>
      <p:ext uri="{BB962C8B-B14F-4D97-AF65-F5344CB8AC3E}">
        <p14:creationId xmlns:p14="http://schemas.microsoft.com/office/powerpoint/2010/main" val="342497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298420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Title and blank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135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Title and content area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5" name="Sisällön paikkamerkki 4">
            <a:extLst>
              <a:ext uri="{FF2B5EF4-FFF2-40B4-BE49-F238E27FC236}">
                <a16:creationId xmlns:a16="http://schemas.microsoft.com/office/drawing/2014/main" id="{B7D17527-614A-9043-BCEA-1949AB499088}"/>
              </a:ext>
            </a:extLst>
          </p:cNvPr>
          <p:cNvSpPr>
            <a:spLocks noGrp="1"/>
          </p:cNvSpPr>
          <p:nvPr>
            <p:ph sz="quarter" idx="10" hasCustomPrompt="1"/>
          </p:nvPr>
        </p:nvSpPr>
        <p:spPr>
          <a:xfrm>
            <a:off x="628650" y="1565275"/>
            <a:ext cx="7886700" cy="2960688"/>
          </a:xfrm>
        </p:spPr>
        <p:txBody>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342074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Title and two content areas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Tekstin paikkamerkki 12">
            <a:extLst>
              <a:ext uri="{FF2B5EF4-FFF2-40B4-BE49-F238E27FC236}">
                <a16:creationId xmlns:a16="http://schemas.microsoft.com/office/drawing/2014/main" id="{41875B52-E776-8940-9BAC-F7064A9E4ECF}"/>
              </a:ext>
            </a:extLst>
          </p:cNvPr>
          <p:cNvSpPr>
            <a:spLocks noGrp="1"/>
          </p:cNvSpPr>
          <p:nvPr>
            <p:ph type="body" sz="quarter" idx="12" hasCustomPrompt="1"/>
          </p:nvPr>
        </p:nvSpPr>
        <p:spPr>
          <a:xfrm>
            <a:off x="628650"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4" name="Tekstin paikkamerkki 12">
            <a:extLst>
              <a:ext uri="{FF2B5EF4-FFF2-40B4-BE49-F238E27FC236}">
                <a16:creationId xmlns:a16="http://schemas.microsoft.com/office/drawing/2014/main" id="{C9FDA91A-39FD-7B43-B972-6D303CBB9D72}"/>
              </a:ext>
            </a:extLst>
          </p:cNvPr>
          <p:cNvSpPr>
            <a:spLocks noGrp="1"/>
          </p:cNvSpPr>
          <p:nvPr>
            <p:ph type="body" sz="quarter" idx="13" hasCustomPrompt="1"/>
          </p:nvPr>
        </p:nvSpPr>
        <p:spPr>
          <a:xfrm>
            <a:off x="4727316"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519179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Title and blank content area (top background)">
    <p:bg>
      <p:bgPr>
        <a:solidFill>
          <a:schemeClr val="bg2">
            <a:alpha val="30000"/>
          </a:schemeClr>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E585983-CB48-A34E-BB29-C238BE880D4F}"/>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
            <a:extLst>
              <a:ext uri="{FF2B5EF4-FFF2-40B4-BE49-F238E27FC236}">
                <a16:creationId xmlns:a16="http://schemas.microsoft.com/office/drawing/2014/main" id="{7273B4D2-562A-2E4C-99A4-891EC3119330}"/>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B48492F6-967E-7740-8ACC-0806CD3C6D2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07705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 Title and blank content are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4EAABD9-ACE9-5B4B-8822-1BAB0BE75C9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descr="Kirkkohallitus logo&#10;">
            <a:extLst>
              <a:ext uri="{FF2B5EF4-FFF2-40B4-BE49-F238E27FC236}">
                <a16:creationId xmlns:a16="http://schemas.microsoft.com/office/drawing/2014/main" id="{D1B7C314-09C7-B540-B565-BDCB1F544276}"/>
              </a:ext>
            </a:extLst>
          </p:cNvPr>
          <p:cNvPicPr>
            <a:picLocks noChangeAspect="1"/>
          </p:cNvPicPr>
          <p:nvPr userDrawn="1"/>
        </p:nvPicPr>
        <p:blipFill>
          <a:blip r:embed="rId2"/>
          <a:stretch>
            <a:fillRect/>
          </a:stretch>
        </p:blipFill>
        <p:spPr>
          <a:xfrm>
            <a:off x="370800" y="4795200"/>
            <a:ext cx="988194" cy="157266"/>
          </a:xfrm>
          <a:prstGeom prst="rect">
            <a:avLst/>
          </a:prstGeom>
        </p:spPr>
      </p:pic>
      <p:pic>
        <p:nvPicPr>
          <p:cNvPr id="10" name="Kuva 9" descr="Kirkkohallitus logo">
            <a:extLst>
              <a:ext uri="{FF2B5EF4-FFF2-40B4-BE49-F238E27FC236}">
                <a16:creationId xmlns:a16="http://schemas.microsoft.com/office/drawing/2014/main" id="{FE87B44E-982D-CC48-8AF3-CC326F400178}"/>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59A9C320-A825-044D-837B-F7798851F28B}"/>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6" name="Otsikko 5">
            <a:extLst>
              <a:ext uri="{FF2B5EF4-FFF2-40B4-BE49-F238E27FC236}">
                <a16:creationId xmlns:a16="http://schemas.microsoft.com/office/drawing/2014/main" id="{FBBC69D1-93E8-F34C-A882-F6E99F2938EA}"/>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7337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Title and two content areas">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FC30A7B-DA3B-E54C-9253-5DC42D95916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7" name="Title 1">
            <a:extLst>
              <a:ext uri="{FF2B5EF4-FFF2-40B4-BE49-F238E27FC236}">
                <a16:creationId xmlns:a16="http://schemas.microsoft.com/office/drawing/2014/main" id="{A53CF84C-3179-0946-B63E-248142A7747B}"/>
              </a:ext>
            </a:extLst>
          </p:cNvPr>
          <p:cNvSpPr txBox="1">
            <a:spLocks/>
          </p:cNvSpPr>
          <p:nvPr userDrawn="1"/>
        </p:nvSpPr>
        <p:spPr>
          <a:xfrm>
            <a:off x="629841" y="1306531"/>
            <a:ext cx="2949178" cy="99621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artti" panose="02000000000000000000" pitchFamily="2" charset="77"/>
                <a:ea typeface="+mj-ea"/>
                <a:cs typeface="+mj-cs"/>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8" name="Content Placeholder 2">
            <a:extLst>
              <a:ext uri="{FF2B5EF4-FFF2-40B4-BE49-F238E27FC236}">
                <a16:creationId xmlns:a16="http://schemas.microsoft.com/office/drawing/2014/main" id="{1528BC4F-01B4-6F4C-95E2-BB3DA9E3E7E1}"/>
              </a:ext>
            </a:extLst>
          </p:cNvPr>
          <p:cNvSpPr>
            <a:spLocks noGrp="1"/>
          </p:cNvSpPr>
          <p:nvPr>
            <p:ph idx="1" hasCustomPrompt="1"/>
          </p:nvPr>
        </p:nvSpPr>
        <p:spPr>
          <a:xfrm>
            <a:off x="3887391" y="1306531"/>
            <a:ext cx="4629150" cy="3089257"/>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9" name="Text Placeholder 3">
            <a:extLst>
              <a:ext uri="{FF2B5EF4-FFF2-40B4-BE49-F238E27FC236}">
                <a16:creationId xmlns:a16="http://schemas.microsoft.com/office/drawing/2014/main" id="{9E8BFB96-2D3F-104C-A170-8A45468FB023}"/>
              </a:ext>
            </a:extLst>
          </p:cNvPr>
          <p:cNvSpPr>
            <a:spLocks noGrp="1"/>
          </p:cNvSpPr>
          <p:nvPr>
            <p:ph type="body" sz="half" idx="2" hasCustomPrompt="1"/>
          </p:nvPr>
        </p:nvSpPr>
        <p:spPr>
          <a:xfrm>
            <a:off x="629841" y="2430502"/>
            <a:ext cx="2949178" cy="197123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Kuva 10" descr="Kirkkohallitus logo">
            <a:extLst>
              <a:ext uri="{FF2B5EF4-FFF2-40B4-BE49-F238E27FC236}">
                <a16:creationId xmlns:a16="http://schemas.microsoft.com/office/drawing/2014/main" id="{F381EC02-A84E-024E-A062-623667FE1136}"/>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2" name="Dian numeron paikkamerkki 2">
            <a:extLst>
              <a:ext uri="{FF2B5EF4-FFF2-40B4-BE49-F238E27FC236}">
                <a16:creationId xmlns:a16="http://schemas.microsoft.com/office/drawing/2014/main" id="{15602E90-4FF7-F044-8F6E-3CC9DD8AFF7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Otsikko 12">
            <a:extLst>
              <a:ext uri="{FF2B5EF4-FFF2-40B4-BE49-F238E27FC236}">
                <a16:creationId xmlns:a16="http://schemas.microsoft.com/office/drawing/2014/main" id="{D3BE1244-5051-CA48-9E04-BC09F2B2B7C8}"/>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58780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Title and content are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3815EFF0-B639-B145-95CD-DACD238FB09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5" name="Title Placeholder 1">
            <a:extLst>
              <a:ext uri="{FF2B5EF4-FFF2-40B4-BE49-F238E27FC236}">
                <a16:creationId xmlns:a16="http://schemas.microsoft.com/office/drawing/2014/main" id="{DE656F9D-9F0A-E24D-A483-C7924CD77BCC}"/>
              </a:ext>
            </a:extLst>
          </p:cNvPr>
          <p:cNvSpPr>
            <a:spLocks noGrp="1"/>
          </p:cNvSpPr>
          <p:nvPr>
            <p:ph type="title" hasCustomPrompt="1"/>
          </p:nvPr>
        </p:nvSpPr>
        <p:spPr>
          <a:xfrm>
            <a:off x="628650" y="273844"/>
            <a:ext cx="7886700" cy="994172"/>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6" name="Text Placeholder 2">
            <a:extLst>
              <a:ext uri="{FF2B5EF4-FFF2-40B4-BE49-F238E27FC236}">
                <a16:creationId xmlns:a16="http://schemas.microsoft.com/office/drawing/2014/main" id="{5BA22309-5D84-844B-962D-23ACD517EEEB}"/>
              </a:ext>
            </a:extLst>
          </p:cNvPr>
          <p:cNvSpPr>
            <a:spLocks noGrp="1"/>
          </p:cNvSpPr>
          <p:nvPr>
            <p:ph idx="1" hasCustomPrompt="1"/>
          </p:nvPr>
        </p:nvSpPr>
        <p:spPr>
          <a:xfrm>
            <a:off x="628650" y="1374385"/>
            <a:ext cx="7886700" cy="3106172"/>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8" name="Kuva 7" descr="Kirkkohallitus logo">
            <a:extLst>
              <a:ext uri="{FF2B5EF4-FFF2-40B4-BE49-F238E27FC236}">
                <a16:creationId xmlns:a16="http://schemas.microsoft.com/office/drawing/2014/main" id="{516E0B64-FD43-E84F-BCA2-0094AD0BBA59}"/>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9" name="Dian numeron paikkamerkki 2">
            <a:extLst>
              <a:ext uri="{FF2B5EF4-FFF2-40B4-BE49-F238E27FC236}">
                <a16:creationId xmlns:a16="http://schemas.microsoft.com/office/drawing/2014/main" id="{98259C39-B4A9-F048-848D-E15CBD18F53E}"/>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72495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 Title on the left and blank content ar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C19FB543-25DF-5447-875C-8880B7A7F8DE}"/>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11" name="Otsikko 1">
            <a:extLst>
              <a:ext uri="{FF2B5EF4-FFF2-40B4-BE49-F238E27FC236}">
                <a16:creationId xmlns:a16="http://schemas.microsoft.com/office/drawing/2014/main" id="{8E74C0C7-0119-4245-94E2-F66029F81816}"/>
              </a:ext>
            </a:extLst>
          </p:cNvPr>
          <p:cNvSpPr>
            <a:spLocks noGrp="1"/>
          </p:cNvSpPr>
          <p:nvPr>
            <p:ph type="title" hasCustomPrompt="1"/>
          </p:nvPr>
        </p:nvSpPr>
        <p:spPr>
          <a:xfrm>
            <a:off x="770884" y="886711"/>
            <a:ext cx="2751045" cy="3030003"/>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7" name="Kuva 6" descr="Kirkkohallitus logo">
            <a:extLst>
              <a:ext uri="{FF2B5EF4-FFF2-40B4-BE49-F238E27FC236}">
                <a16:creationId xmlns:a16="http://schemas.microsoft.com/office/drawing/2014/main" id="{222442EC-798C-3F49-989F-011C131AB8E7}"/>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0" name="Dian numeron paikkamerkki 2">
            <a:extLst>
              <a:ext uri="{FF2B5EF4-FFF2-40B4-BE49-F238E27FC236}">
                <a16:creationId xmlns:a16="http://schemas.microsoft.com/office/drawing/2014/main" id="{A88D4482-4AE7-9240-A945-DB756F3B482C}"/>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59318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Empty slide">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856229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7. 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282700"/>
            <a:ext cx="6858000" cy="1433254"/>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987727"/>
            <a:ext cx="6858000" cy="555572"/>
          </a:xfrm>
        </p:spPr>
        <p:txBody>
          <a:bodyPr>
            <a:noAutofit/>
          </a:bodyPr>
          <a:lstStyle>
            <a:lvl1pPr marL="0" indent="0" algn="ctr">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err="1"/>
              <a:t>Thanks</a:t>
            </a:r>
            <a:endParaRPr lang="en-US" dirty="0"/>
          </a:p>
        </p:txBody>
      </p:sp>
      <p:pic>
        <p:nvPicPr>
          <p:cNvPr id="5" name="Kuva 4" descr="Kirkkohallitus logo">
            <a:extLst>
              <a:ext uri="{FF2B5EF4-FFF2-40B4-BE49-F238E27FC236}">
                <a16:creationId xmlns:a16="http://schemas.microsoft.com/office/drawing/2014/main" id="{021CAF6E-DE95-444F-AABE-9A5C8813C968}"/>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43123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2"/>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1360792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 Tyhjä">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650126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22761F8-B992-B749-98A1-8443E00F04D7}"/>
              </a:ext>
            </a:extLst>
          </p:cNvPr>
          <p:cNvSpPr>
            <a:spLocks noGrp="1"/>
          </p:cNvSpPr>
          <p:nvPr>
            <p:ph type="dt" sz="half" idx="10"/>
          </p:nvPr>
        </p:nvSpPr>
        <p:spPr/>
        <p:txBody>
          <a:bodyPr/>
          <a:lstStyle/>
          <a:p>
            <a:fld id="{295E4D42-219D-C448-A01B-9246A649672A}" type="datetimeFigureOut">
              <a:rPr lang="fi-FI" smtClean="0"/>
              <a:t>22.12.2021</a:t>
            </a:fld>
            <a:endParaRPr lang="fi-FI"/>
          </a:p>
        </p:txBody>
      </p:sp>
      <p:sp>
        <p:nvSpPr>
          <p:cNvPr id="3" name="Alatunnisteen paikkamerkki 2">
            <a:extLst>
              <a:ext uri="{FF2B5EF4-FFF2-40B4-BE49-F238E27FC236}">
                <a16:creationId xmlns:a16="http://schemas.microsoft.com/office/drawing/2014/main" id="{C2AD37DE-4351-3341-BD7D-5063F46AEE7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31AD9B-38EB-B64F-A164-BBB569A27271}"/>
              </a:ext>
            </a:extLst>
          </p:cNvPr>
          <p:cNvSpPr>
            <a:spLocks noGrp="1"/>
          </p:cNvSpPr>
          <p:nvPr>
            <p:ph type="sldNum" sz="quarter" idx="12"/>
          </p:nvPr>
        </p:nvSpPr>
        <p:spPr/>
        <p:txBody>
          <a:bodyPr/>
          <a:lstStyle/>
          <a:p>
            <a:fld id="{49C7AC3B-19B0-5146-83A1-A2D2173A92A9}" type="slidenum">
              <a:rPr lang="fi-FI" smtClean="0"/>
              <a:t>‹#›</a:t>
            </a:fld>
            <a:endParaRPr lang="fi-FI"/>
          </a:p>
        </p:txBody>
      </p:sp>
    </p:spTree>
    <p:extLst>
      <p:ext uri="{BB962C8B-B14F-4D97-AF65-F5344CB8AC3E}">
        <p14:creationId xmlns:p14="http://schemas.microsoft.com/office/powerpoint/2010/main" val="259742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and content area, text only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20" name="Vertical Text Placeholder 2">
            <a:extLst>
              <a:ext uri="{FF2B5EF4-FFF2-40B4-BE49-F238E27FC236}">
                <a16:creationId xmlns:a16="http://schemas.microsoft.com/office/drawing/2014/main" id="{2EB3903D-3BF9-2E45-8FF4-F640B8AD9B25}"/>
              </a:ext>
            </a:extLst>
          </p:cNvPr>
          <p:cNvSpPr>
            <a:spLocks noGrp="1"/>
          </p:cNvSpPr>
          <p:nvPr>
            <p:ph type="body" orient="vert" idx="1" hasCustomPrompt="1"/>
          </p:nvPr>
        </p:nvSpPr>
        <p:spPr>
          <a:xfrm>
            <a:off x="3600001" y="588580"/>
            <a:ext cx="4915350" cy="3990093"/>
          </a:xfrm>
        </p:spPr>
        <p:txBody>
          <a:bodyPr vert="horz"/>
          <a:lstStyle>
            <a:lvl1pPr>
              <a:buNone/>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33286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area, bullet 2. Title and content area, bullet list">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8" name="Tekstin paikkamerkki 7">
            <a:extLst>
              <a:ext uri="{FF2B5EF4-FFF2-40B4-BE49-F238E27FC236}">
                <a16:creationId xmlns:a16="http://schemas.microsoft.com/office/drawing/2014/main" id="{3EE15747-4228-9E4B-84A8-7889A8EA7DD7}"/>
              </a:ext>
            </a:extLst>
          </p:cNvPr>
          <p:cNvSpPr>
            <a:spLocks noGrp="1"/>
          </p:cNvSpPr>
          <p:nvPr>
            <p:ph type="body" sz="quarter" idx="11" hasCustomPrompt="1"/>
          </p:nvPr>
        </p:nvSpPr>
        <p:spPr>
          <a:xfrm>
            <a:off x="3600450" y="592138"/>
            <a:ext cx="4932363" cy="3995737"/>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Tree>
    <p:extLst>
      <p:ext uri="{BB962C8B-B14F-4D97-AF65-F5344CB8AC3E}">
        <p14:creationId xmlns:p14="http://schemas.microsoft.com/office/powerpoint/2010/main" val="3161785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pos="2268" userDrawn="1">
          <p15:clr>
            <a:srgbClr val="FBAE40"/>
          </p15:clr>
        </p15:guide>
        <p15:guide id="2" pos="5375" userDrawn="1">
          <p15:clr>
            <a:srgbClr val="FBAE40"/>
          </p15:clr>
        </p15:guide>
        <p15:guide id="3" orient="horz" pos="373" userDrawn="1">
          <p15:clr>
            <a:srgbClr val="FBAE40"/>
          </p15:clr>
        </p15:guide>
        <p15:guide id="4" orient="horz" pos="28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itle and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5" name="Title 1">
            <a:extLst>
              <a:ext uri="{FF2B5EF4-FFF2-40B4-BE49-F238E27FC236}">
                <a16:creationId xmlns:a16="http://schemas.microsoft.com/office/drawing/2014/main" id="{5B9F27FA-564E-574F-839A-02018F70361D}"/>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7" name="Content Placeholder 2">
            <a:extLst>
              <a:ext uri="{FF2B5EF4-FFF2-40B4-BE49-F238E27FC236}">
                <a16:creationId xmlns:a16="http://schemas.microsoft.com/office/drawing/2014/main" id="{5C034B5A-BE49-9C4D-867C-9BEEB11F71C0}"/>
              </a:ext>
            </a:extLst>
          </p:cNvPr>
          <p:cNvSpPr>
            <a:spLocks noGrp="1"/>
          </p:cNvSpPr>
          <p:nvPr>
            <p:ph idx="1" hasCustomPrompt="1"/>
          </p:nvPr>
        </p:nvSpPr>
        <p:spPr>
          <a:xfrm>
            <a:off x="3599999" y="586800"/>
            <a:ext cx="4915351" cy="4021200"/>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712A5032-51CA-2D48-B85C-65E3B9B3F6BA}"/>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60EE19F0-3F28-634B-A678-EBF57B7FE949}"/>
              </a:ext>
            </a:extLst>
          </p:cNvPr>
          <p:cNvSpPr>
            <a:spLocks noGrp="1"/>
          </p:cNvSpPr>
          <p:nvPr>
            <p:ph type="sldNum" sz="quarter" idx="10"/>
          </p:nvPr>
        </p:nvSpPr>
        <p:spPr/>
        <p:txBody>
          <a:bodyPr/>
          <a:lstStyle/>
          <a:p>
            <a:fld id="{C29EF439-236C-4141-A531-FE6D3DEC0875}" type="slidenum">
              <a:rPr lang="fi-FI" smtClean="0"/>
              <a:t>‹#›</a:t>
            </a:fld>
            <a:endParaRPr lang="fi-FI"/>
          </a:p>
        </p:txBody>
      </p:sp>
    </p:spTree>
    <p:extLst>
      <p:ext uri="{BB962C8B-B14F-4D97-AF65-F5344CB8AC3E}">
        <p14:creationId xmlns:p14="http://schemas.microsoft.com/office/powerpoint/2010/main" val="97421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 and caption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4" name="Picture Placeholder 2">
            <a:extLst>
              <a:ext uri="{FF2B5EF4-FFF2-40B4-BE49-F238E27FC236}">
                <a16:creationId xmlns:a16="http://schemas.microsoft.com/office/drawing/2014/main" id="{DBE53249-CCDE-8448-838D-4A2A775DCD52}"/>
              </a:ext>
            </a:extLst>
          </p:cNvPr>
          <p:cNvSpPr>
            <a:spLocks noGrp="1" noChangeAspect="1"/>
          </p:cNvSpPr>
          <p:nvPr>
            <p:ph type="pic" idx="1" hasCustomPrompt="1"/>
          </p:nvPr>
        </p:nvSpPr>
        <p:spPr>
          <a:xfrm>
            <a:off x="837028" y="740569"/>
            <a:ext cx="7679513" cy="326168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r>
              <a:rPr lang="fi-FI" dirty="0"/>
              <a:t>
</a:t>
            </a:r>
            <a:endParaRPr lang="en-US" dirty="0"/>
          </a:p>
        </p:txBody>
      </p:sp>
      <p:sp>
        <p:nvSpPr>
          <p:cNvPr id="5" name="Text Placeholder 3">
            <a:extLst>
              <a:ext uri="{FF2B5EF4-FFF2-40B4-BE49-F238E27FC236}">
                <a16:creationId xmlns:a16="http://schemas.microsoft.com/office/drawing/2014/main" id="{4450CA4D-E4AA-4A41-81B2-7268F48339AF}"/>
              </a:ext>
            </a:extLst>
          </p:cNvPr>
          <p:cNvSpPr>
            <a:spLocks noGrp="1"/>
          </p:cNvSpPr>
          <p:nvPr>
            <p:ph type="body" sz="half" idx="2" hasCustomPrompt="1"/>
          </p:nvPr>
        </p:nvSpPr>
        <p:spPr>
          <a:xfrm>
            <a:off x="3369211" y="4149969"/>
            <a:ext cx="5146139" cy="528711"/>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6" name="Kuva 5" descr="Kirkkohallitus logo&#10;">
            <a:extLst>
              <a:ext uri="{FF2B5EF4-FFF2-40B4-BE49-F238E27FC236}">
                <a16:creationId xmlns:a16="http://schemas.microsoft.com/office/drawing/2014/main" id="{8D63E8D7-8DCE-8B4D-A054-59DE52A94706}"/>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B06DB410-F910-9948-9DD5-26C75E9C65B6}"/>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278405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Title and picture collage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5" y="564826"/>
            <a:ext cx="2175994"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Kuvan paikkamerkki 3">
            <a:extLst>
              <a:ext uri="{FF2B5EF4-FFF2-40B4-BE49-F238E27FC236}">
                <a16:creationId xmlns:a16="http://schemas.microsoft.com/office/drawing/2014/main" id="{0A3FE483-E5C9-5D4E-90B2-5D3DD1BE0C86}"/>
              </a:ext>
            </a:extLst>
          </p:cNvPr>
          <p:cNvSpPr>
            <a:spLocks noGrp="1"/>
          </p:cNvSpPr>
          <p:nvPr>
            <p:ph type="pic" sz="quarter" idx="11" hasCustomPrompt="1"/>
          </p:nvPr>
        </p:nvSpPr>
        <p:spPr>
          <a:xfrm>
            <a:off x="2639824"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8" name="Kuvan paikkamerkki 3">
            <a:extLst>
              <a:ext uri="{FF2B5EF4-FFF2-40B4-BE49-F238E27FC236}">
                <a16:creationId xmlns:a16="http://schemas.microsoft.com/office/drawing/2014/main" id="{E4F49183-8CA8-6C4F-A20B-8851233A8AFD}"/>
              </a:ext>
            </a:extLst>
          </p:cNvPr>
          <p:cNvSpPr>
            <a:spLocks noGrp="1"/>
          </p:cNvSpPr>
          <p:nvPr>
            <p:ph type="pic" sz="quarter" idx="12" hasCustomPrompt="1"/>
          </p:nvPr>
        </p:nvSpPr>
        <p:spPr>
          <a:xfrm>
            <a:off x="5806095"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9" name="Kuvan paikkamerkki 3">
            <a:extLst>
              <a:ext uri="{FF2B5EF4-FFF2-40B4-BE49-F238E27FC236}">
                <a16:creationId xmlns:a16="http://schemas.microsoft.com/office/drawing/2014/main" id="{13F010B7-EBBA-7A41-B11D-40D43105EB67}"/>
              </a:ext>
            </a:extLst>
          </p:cNvPr>
          <p:cNvSpPr>
            <a:spLocks noGrp="1"/>
          </p:cNvSpPr>
          <p:nvPr>
            <p:ph type="pic" sz="quarter" idx="13" hasCustomPrompt="1"/>
          </p:nvPr>
        </p:nvSpPr>
        <p:spPr>
          <a:xfrm>
            <a:off x="2639824"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10" name="Kuvan paikkamerkki 3">
            <a:extLst>
              <a:ext uri="{FF2B5EF4-FFF2-40B4-BE49-F238E27FC236}">
                <a16:creationId xmlns:a16="http://schemas.microsoft.com/office/drawing/2014/main" id="{9003F173-8E00-8C4A-98C3-2AC588C62699}"/>
              </a:ext>
            </a:extLst>
          </p:cNvPr>
          <p:cNvSpPr>
            <a:spLocks noGrp="1"/>
          </p:cNvSpPr>
          <p:nvPr>
            <p:ph type="pic" sz="quarter" idx="14" hasCustomPrompt="1"/>
          </p:nvPr>
        </p:nvSpPr>
        <p:spPr>
          <a:xfrm>
            <a:off x="5806095"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15765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Image only">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3" name="Kuvan paikkamerkki 2">
            <a:extLst>
              <a:ext uri="{FF2B5EF4-FFF2-40B4-BE49-F238E27FC236}">
                <a16:creationId xmlns:a16="http://schemas.microsoft.com/office/drawing/2014/main" id="{E92249D7-5E24-F144-BA57-C6B26E07D953}"/>
              </a:ext>
            </a:extLst>
          </p:cNvPr>
          <p:cNvSpPr>
            <a:spLocks noGrp="1"/>
          </p:cNvSpPr>
          <p:nvPr>
            <p:ph type="pic" sz="quarter" idx="11" hasCustomPrompt="1"/>
          </p:nvPr>
        </p:nvSpPr>
        <p:spPr>
          <a:xfrm>
            <a:off x="0" y="0"/>
            <a:ext cx="9144000" cy="468630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816422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 Subheading">
    <p:bg>
      <p:bgPr>
        <a:solidFill>
          <a:schemeClr val="accent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pic>
        <p:nvPicPr>
          <p:cNvPr id="4" name="Kuva 3">
            <a:extLst>
              <a:ext uri="{FF2B5EF4-FFF2-40B4-BE49-F238E27FC236}">
                <a16:creationId xmlns:a16="http://schemas.microsoft.com/office/drawing/2014/main" id="{0AE5CEAC-C15E-A343-B8BA-1DB631B40035}"/>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8" name="Suorakulmio 7">
            <a:extLst>
              <a:ext uri="{FF2B5EF4-FFF2-40B4-BE49-F238E27FC236}">
                <a16:creationId xmlns:a16="http://schemas.microsoft.com/office/drawing/2014/main" id="{F2742E03-159A-D947-921A-3CA15416F123}"/>
              </a:ext>
            </a:extLst>
          </p:cNvPr>
          <p:cNvSpPr/>
          <p:nvPr userDrawn="1"/>
        </p:nvSpPr>
        <p:spPr>
          <a:xfrm>
            <a:off x="0" y="1200150"/>
            <a:ext cx="91440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9" name="Otsikko 8">
            <a:extLst>
              <a:ext uri="{FF2B5EF4-FFF2-40B4-BE49-F238E27FC236}">
                <a16:creationId xmlns:a16="http://schemas.microsoft.com/office/drawing/2014/main" id="{61CAFE80-A235-324F-ABC1-47A1FEBCBCD1}"/>
              </a:ext>
            </a:extLst>
          </p:cNvPr>
          <p:cNvSpPr>
            <a:spLocks noGrp="1"/>
          </p:cNvSpPr>
          <p:nvPr>
            <p:ph type="title" hasCustomPrompt="1"/>
          </p:nvPr>
        </p:nvSpPr>
        <p:spPr>
          <a:xfrm>
            <a:off x="628650" y="2032720"/>
            <a:ext cx="7886700" cy="994172"/>
          </a:xfrm>
        </p:spPr>
        <p:txBody>
          <a:bodyPr/>
          <a:lstStyle>
            <a:lvl1pPr algn="ct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10;">
            <a:extLst>
              <a:ext uri="{FF2B5EF4-FFF2-40B4-BE49-F238E27FC236}">
                <a16:creationId xmlns:a16="http://schemas.microsoft.com/office/drawing/2014/main" id="{58F8D74B-1DF5-EC4B-AC4B-1D5591741E86}"/>
              </a:ext>
            </a:extLst>
          </p:cNvPr>
          <p:cNvPicPr>
            <a:picLocks noChangeAspect="1"/>
          </p:cNvPicPr>
          <p:nvPr userDrawn="1"/>
        </p:nvPicPr>
        <p:blipFill>
          <a:blip r:embed="rId4"/>
          <a:stretch>
            <a:fillRect/>
          </a:stretch>
        </p:blipFill>
        <p:spPr>
          <a:xfrm>
            <a:off x="370800" y="4627029"/>
            <a:ext cx="1725704" cy="274637"/>
          </a:xfrm>
          <a:prstGeom prst="rect">
            <a:avLst/>
          </a:prstGeom>
        </p:spPr>
      </p:pic>
    </p:spTree>
    <p:extLst>
      <p:ext uri="{BB962C8B-B14F-4D97-AF65-F5344CB8AC3E}">
        <p14:creationId xmlns:p14="http://schemas.microsoft.com/office/powerpoint/2010/main" val="2081449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7" name="Kuva 6" descr="Kirkkohallitus logo">
            <a:extLst>
              <a:ext uri="{FF2B5EF4-FFF2-40B4-BE49-F238E27FC236}">
                <a16:creationId xmlns:a16="http://schemas.microsoft.com/office/drawing/2014/main" id="{7A05A69F-C4F4-5048-84B3-290BEE34864C}"/>
              </a:ext>
            </a:extLst>
          </p:cNvPr>
          <p:cNvPicPr>
            <a:picLocks noChangeAspect="1"/>
          </p:cNvPicPr>
          <p:nvPr userDrawn="1"/>
        </p:nvPicPr>
        <p:blipFill>
          <a:blip r:embed="rId23"/>
          <a:stretch>
            <a:fillRect/>
          </a:stretch>
        </p:blipFill>
        <p:spPr>
          <a:xfrm>
            <a:off x="369462" y="4795200"/>
            <a:ext cx="963689" cy="150216"/>
          </a:xfrm>
          <a:prstGeom prst="rect">
            <a:avLst/>
          </a:prstGeom>
        </p:spPr>
      </p:pic>
      <p:sp>
        <p:nvSpPr>
          <p:cNvPr id="4" name="Dian numeron paikkamerkki 3">
            <a:extLst>
              <a:ext uri="{FF2B5EF4-FFF2-40B4-BE49-F238E27FC236}">
                <a16:creationId xmlns:a16="http://schemas.microsoft.com/office/drawing/2014/main" id="{4CFE83F2-CDEB-C348-81B3-1C07B91B9030}"/>
              </a:ext>
              <a:ext uri="{C183D7F6-B498-43B3-948B-1728B52AA6E4}">
                <adec:decorative xmlns:adec="http://schemas.microsoft.com/office/drawing/2017/decorative" val="1"/>
              </a:ext>
            </a:extLst>
          </p:cNvPr>
          <p:cNvSpPr>
            <a:spLocks noGrp="1"/>
          </p:cNvSpPr>
          <p:nvPr>
            <p:ph type="sldNum" sz="quarter" idx="4"/>
          </p:nvPr>
        </p:nvSpPr>
        <p:spPr>
          <a:xfrm>
            <a:off x="6968490" y="4767263"/>
            <a:ext cx="2057400" cy="274637"/>
          </a:xfrm>
          <a:prstGeom prst="rect">
            <a:avLst/>
          </a:prstGeom>
        </p:spPr>
        <p:txBody>
          <a:bodyPr vert="horz" lIns="91440" tIns="45720" rIns="91440" bIns="45720" rtlCol="0" anchor="ctr"/>
          <a:lstStyle>
            <a:lvl1pPr algn="r">
              <a:defRPr sz="1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090467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2" r:id="rId3"/>
    <p:sldLayoutId id="2147483684" r:id="rId4"/>
    <p:sldLayoutId id="2147483673" r:id="rId5"/>
    <p:sldLayoutId id="2147483676" r:id="rId6"/>
    <p:sldLayoutId id="2147483688" r:id="rId7"/>
    <p:sldLayoutId id="2147483685" r:id="rId8"/>
    <p:sldLayoutId id="2147483686" r:id="rId9"/>
    <p:sldLayoutId id="2147483677" r:id="rId10"/>
    <p:sldLayoutId id="2147483663" r:id="rId11"/>
    <p:sldLayoutId id="2147483687" r:id="rId12"/>
    <p:sldLayoutId id="2147483681" r:id="rId13"/>
    <p:sldLayoutId id="2147483678" r:id="rId14"/>
    <p:sldLayoutId id="2147483680" r:id="rId15"/>
    <p:sldLayoutId id="2147483667" r:id="rId16"/>
    <p:sldLayoutId id="2147483668" r:id="rId17"/>
    <p:sldLayoutId id="2147483682" r:id="rId18"/>
    <p:sldLayoutId id="2147483672" r:id="rId19"/>
    <p:sldLayoutId id="2147483690" r:id="rId20"/>
    <p:sldLayoutId id="2147483691" r:id="rId2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2.svg"/><Relationship Id="rId2" Type="http://schemas.openxmlformats.org/officeDocument/2006/relationships/image" Target="../media/image13.png"/><Relationship Id="rId16"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image" Target="../media/image19.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37.png"/><Relationship Id="rId5" Type="http://schemas.openxmlformats.org/officeDocument/2006/relationships/diagramColors" Target="../diagrams/colors1.xml"/><Relationship Id="rId10" Type="http://schemas.openxmlformats.org/officeDocument/2006/relationships/image" Target="../media/image36.svg"/><Relationship Id="rId4" Type="http://schemas.openxmlformats.org/officeDocument/2006/relationships/diagramQuickStyle" Target="../diagrams/quickStyle1.xm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dvv.fi/palvelutietovaranto"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cid:B7A40164-1C5E-45E7-9E90-A844D550BA81"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12.svg"/><Relationship Id="rId2" Type="http://schemas.openxmlformats.org/officeDocument/2006/relationships/image" Target="../media/image23.png"/><Relationship Id="rId16"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30.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23.png"/><Relationship Id="rId16"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16.svg"/><Relationship Id="rId5" Type="http://schemas.openxmlformats.org/officeDocument/2006/relationships/image" Target="../media/image28.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1358FC4-39CB-C944-BD0C-ECAF5EDC2ADB}"/>
              </a:ext>
            </a:extLst>
          </p:cNvPr>
          <p:cNvSpPr>
            <a:spLocks noGrp="1"/>
          </p:cNvSpPr>
          <p:nvPr>
            <p:ph type="ctrTitle"/>
          </p:nvPr>
        </p:nvSpPr>
        <p:spPr/>
        <p:txBody>
          <a:bodyPr/>
          <a:lstStyle/>
          <a:p>
            <a:r>
              <a:rPr lang="en-GB" dirty="0" err="1"/>
              <a:t>Ihmisen</a:t>
            </a:r>
            <a:r>
              <a:rPr lang="en-GB" dirty="0"/>
              <a:t> </a:t>
            </a:r>
            <a:r>
              <a:rPr lang="en-GB" dirty="0" err="1"/>
              <a:t>arjessa</a:t>
            </a:r>
            <a:r>
              <a:rPr lang="en-GB" dirty="0"/>
              <a:t> </a:t>
            </a:r>
            <a:r>
              <a:rPr lang="en-GB" dirty="0" err="1"/>
              <a:t>jokaisella</a:t>
            </a:r>
            <a:r>
              <a:rPr lang="en-GB" dirty="0"/>
              <a:t> </a:t>
            </a:r>
            <a:r>
              <a:rPr lang="en-GB" dirty="0" err="1"/>
              <a:t>kirkonkylällä</a:t>
            </a:r>
            <a:endParaRPr lang="en-GB" dirty="0"/>
          </a:p>
        </p:txBody>
      </p:sp>
      <p:sp>
        <p:nvSpPr>
          <p:cNvPr id="6" name="Alaotsikko 5">
            <a:extLst>
              <a:ext uri="{FF2B5EF4-FFF2-40B4-BE49-F238E27FC236}">
                <a16:creationId xmlns:a16="http://schemas.microsoft.com/office/drawing/2014/main" id="{36FAF96C-24AE-CC40-8DF6-88C42F7B9DC0}"/>
              </a:ext>
            </a:extLst>
          </p:cNvPr>
          <p:cNvSpPr>
            <a:spLocks noGrp="1"/>
          </p:cNvSpPr>
          <p:nvPr>
            <p:ph type="subTitle" idx="1"/>
          </p:nvPr>
        </p:nvSpPr>
        <p:spPr>
          <a:xfrm>
            <a:off x="1143000" y="3426699"/>
            <a:ext cx="6858000" cy="381625"/>
          </a:xfrm>
        </p:spPr>
        <p:txBody>
          <a:bodyPr/>
          <a:lstStyle/>
          <a:p>
            <a:r>
              <a:rPr lang="en-GB" dirty="0" err="1"/>
              <a:t>Kirkko</a:t>
            </a:r>
            <a:r>
              <a:rPr lang="en-GB" dirty="0"/>
              <a:t> </a:t>
            </a:r>
            <a:r>
              <a:rPr lang="en-GB" dirty="0" err="1"/>
              <a:t>ja</a:t>
            </a:r>
            <a:r>
              <a:rPr lang="en-GB" dirty="0"/>
              <a:t> </a:t>
            </a:r>
            <a:r>
              <a:rPr lang="en-GB" dirty="0" err="1"/>
              <a:t>hyvinvointialueet</a:t>
            </a:r>
            <a:endParaRPr lang="en-GB" dirty="0"/>
          </a:p>
        </p:txBody>
      </p:sp>
    </p:spTree>
    <p:extLst>
      <p:ext uri="{BB962C8B-B14F-4D97-AF65-F5344CB8AC3E}">
        <p14:creationId xmlns:p14="http://schemas.microsoft.com/office/powerpoint/2010/main" val="975696438"/>
      </p:ext>
    </p:extLst>
  </p:cSld>
  <p:clrMapOvr>
    <a:masterClrMapping/>
  </p:clrMapOvr>
  <mc:AlternateContent xmlns:mc="http://schemas.openxmlformats.org/markup-compatibility/2006" xmlns:p14="http://schemas.microsoft.com/office/powerpoint/2010/main">
    <mc:Choice Requires="p14">
      <p:transition p14:dur="0" advTm="1766"/>
    </mc:Choice>
    <mc:Fallback xmlns="">
      <p:transition advTm="17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llipsi 162">
            <a:extLst>
              <a:ext uri="{FF2B5EF4-FFF2-40B4-BE49-F238E27FC236}">
                <a16:creationId xmlns:a16="http://schemas.microsoft.com/office/drawing/2014/main" id="{DBC99583-40BA-45D2-BA0F-6659C5B0945A}"/>
              </a:ext>
            </a:extLst>
          </p:cNvPr>
          <p:cNvSpPr/>
          <p:nvPr/>
        </p:nvSpPr>
        <p:spPr>
          <a:xfrm>
            <a:off x="865872" y="544577"/>
            <a:ext cx="7247980" cy="4099601"/>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Ellipsi 9">
            <a:extLst>
              <a:ext uri="{FF2B5EF4-FFF2-40B4-BE49-F238E27FC236}">
                <a16:creationId xmlns:a16="http://schemas.microsoft.com/office/drawing/2014/main" id="{2A65822E-12F2-487F-A208-74D796953CD3}"/>
              </a:ext>
            </a:extLst>
          </p:cNvPr>
          <p:cNvSpPr/>
          <p:nvPr/>
        </p:nvSpPr>
        <p:spPr>
          <a:xfrm>
            <a:off x="3419278" y="3527096"/>
            <a:ext cx="2154835" cy="110118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a:extLst>
              <a:ext uri="{FF2B5EF4-FFF2-40B4-BE49-F238E27FC236}">
                <a16:creationId xmlns:a16="http://schemas.microsoft.com/office/drawing/2014/main" id="{96C74F4B-36F1-4444-AE36-8F6D474312A1}"/>
              </a:ext>
            </a:extLst>
          </p:cNvPr>
          <p:cNvSpPr txBox="1"/>
          <p:nvPr/>
        </p:nvSpPr>
        <p:spPr>
          <a:xfrm>
            <a:off x="243395" y="133974"/>
            <a:ext cx="5026158" cy="646331"/>
          </a:xfrm>
          <a:prstGeom prst="rect">
            <a:avLst/>
          </a:prstGeom>
          <a:noFill/>
        </p:spPr>
        <p:txBody>
          <a:bodyPr wrap="square" rtlCol="0">
            <a:spAutoFit/>
          </a:bodyPr>
          <a:lstStyle/>
          <a:p>
            <a:r>
              <a:rPr lang="fi-FI" dirty="0">
                <a:latin typeface="Martti" panose="02000000000000000000" pitchFamily="2" charset="0"/>
              </a:rPr>
              <a:t>Kuntalaisen hyvinvointia </a:t>
            </a:r>
            <a:br>
              <a:rPr lang="fi-FI" dirty="0">
                <a:latin typeface="Martti" panose="02000000000000000000" pitchFamily="2" charset="0"/>
              </a:rPr>
            </a:br>
            <a:r>
              <a:rPr lang="fi-FI" dirty="0">
                <a:latin typeface="Martti" panose="02000000000000000000" pitchFamily="2" charset="0"/>
              </a:rPr>
              <a:t>edistävä ekosysteemi</a:t>
            </a:r>
          </a:p>
        </p:txBody>
      </p:sp>
      <p:grpSp>
        <p:nvGrpSpPr>
          <p:cNvPr id="12" name="Ryhmä 11">
            <a:extLst>
              <a:ext uri="{FF2B5EF4-FFF2-40B4-BE49-F238E27FC236}">
                <a16:creationId xmlns:a16="http://schemas.microsoft.com/office/drawing/2014/main" id="{BE139442-B4F7-441C-973E-FF801928C3F1}"/>
              </a:ext>
            </a:extLst>
          </p:cNvPr>
          <p:cNvGrpSpPr/>
          <p:nvPr/>
        </p:nvGrpSpPr>
        <p:grpSpPr>
          <a:xfrm>
            <a:off x="2114668" y="1117826"/>
            <a:ext cx="551438" cy="547356"/>
            <a:chOff x="5100855" y="1436729"/>
            <a:chExt cx="551438" cy="547356"/>
          </a:xfrm>
        </p:grpSpPr>
        <p:sp>
          <p:nvSpPr>
            <p:cNvPr id="101" name="Ellipsi 100">
              <a:extLst>
                <a:ext uri="{FF2B5EF4-FFF2-40B4-BE49-F238E27FC236}">
                  <a16:creationId xmlns:a16="http://schemas.microsoft.com/office/drawing/2014/main" id="{1AE3E93D-B12A-4352-9833-FF74479E265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80" name="Ryhmä 79">
              <a:extLst>
                <a:ext uri="{FF2B5EF4-FFF2-40B4-BE49-F238E27FC236}">
                  <a16:creationId xmlns:a16="http://schemas.microsoft.com/office/drawing/2014/main" id="{60898D71-39AE-4ADF-A5A3-A14D2F938492}"/>
                </a:ext>
              </a:extLst>
            </p:cNvPr>
            <p:cNvGrpSpPr/>
            <p:nvPr/>
          </p:nvGrpSpPr>
          <p:grpSpPr>
            <a:xfrm>
              <a:off x="5135928" y="1544036"/>
              <a:ext cx="457404" cy="350209"/>
              <a:chOff x="2787379" y="1490262"/>
              <a:chExt cx="1268764" cy="1268929"/>
            </a:xfrm>
            <a:solidFill>
              <a:schemeClr val="bg1"/>
            </a:solidFill>
          </p:grpSpPr>
          <p:pic>
            <p:nvPicPr>
              <p:cNvPr id="81" name="Kuva 80" descr="Kaupunki ääriviiva">
                <a:extLst>
                  <a:ext uri="{FF2B5EF4-FFF2-40B4-BE49-F238E27FC236}">
                    <a16:creationId xmlns:a16="http://schemas.microsoft.com/office/drawing/2014/main" id="{F25BCC35-E267-4015-8262-E89EF51577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82" name="Kuva 81" descr="Lääketieteellinen ääriviiva">
                <a:extLst>
                  <a:ext uri="{FF2B5EF4-FFF2-40B4-BE49-F238E27FC236}">
                    <a16:creationId xmlns:a16="http://schemas.microsoft.com/office/drawing/2014/main" id="{296C3EB5-3BBA-4BCE-B5D9-2762B9DCBF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grpSp>
        <p:nvGrpSpPr>
          <p:cNvPr id="3" name="Ryhmä 2">
            <a:extLst>
              <a:ext uri="{FF2B5EF4-FFF2-40B4-BE49-F238E27FC236}">
                <a16:creationId xmlns:a16="http://schemas.microsoft.com/office/drawing/2014/main" id="{BFA59E8F-7D01-40A6-AED7-3F637224EB27}"/>
              </a:ext>
            </a:extLst>
          </p:cNvPr>
          <p:cNvGrpSpPr/>
          <p:nvPr/>
        </p:nvGrpSpPr>
        <p:grpSpPr>
          <a:xfrm>
            <a:off x="4841887" y="735459"/>
            <a:ext cx="546296" cy="547355"/>
            <a:chOff x="7175669" y="217414"/>
            <a:chExt cx="914400" cy="914400"/>
          </a:xfrm>
        </p:grpSpPr>
        <p:sp>
          <p:nvSpPr>
            <p:cNvPr id="2" name="Ellipsi 1">
              <a:extLst>
                <a:ext uri="{FF2B5EF4-FFF2-40B4-BE49-F238E27FC236}">
                  <a16:creationId xmlns:a16="http://schemas.microsoft.com/office/drawing/2014/main" id="{B88E12B5-DB51-4F6B-874A-28DF57DC6430}"/>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66" name="Ryhmä 65">
              <a:extLst>
                <a:ext uri="{FF2B5EF4-FFF2-40B4-BE49-F238E27FC236}">
                  <a16:creationId xmlns:a16="http://schemas.microsoft.com/office/drawing/2014/main" id="{F3A84507-9DDC-4D63-967B-2AF7FCAA83E3}"/>
                </a:ext>
              </a:extLst>
            </p:cNvPr>
            <p:cNvGrpSpPr/>
            <p:nvPr/>
          </p:nvGrpSpPr>
          <p:grpSpPr>
            <a:xfrm>
              <a:off x="7316243" y="349354"/>
              <a:ext cx="633250" cy="561852"/>
              <a:chOff x="4835543" y="1733289"/>
              <a:chExt cx="914400" cy="914400"/>
            </a:xfrm>
            <a:solidFill>
              <a:schemeClr val="bg1"/>
            </a:solidFill>
          </p:grpSpPr>
          <p:pic>
            <p:nvPicPr>
              <p:cNvPr id="67" name="Kuva 66" descr="Koti ääriviiva">
                <a:extLst>
                  <a:ext uri="{FF2B5EF4-FFF2-40B4-BE49-F238E27FC236}">
                    <a16:creationId xmlns:a16="http://schemas.microsoft.com/office/drawing/2014/main" id="{B4193295-CBD1-4239-8D2C-4F8FA00CF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543" y="1733289"/>
                <a:ext cx="914400" cy="914400"/>
              </a:xfrm>
              <a:prstGeom prst="rect">
                <a:avLst/>
              </a:prstGeom>
            </p:spPr>
          </p:pic>
          <p:pic>
            <p:nvPicPr>
              <p:cNvPr id="68" name="Kuva 67" descr="Lisää tasaisella täytöllä">
                <a:extLst>
                  <a:ext uri="{FF2B5EF4-FFF2-40B4-BE49-F238E27FC236}">
                    <a16:creationId xmlns:a16="http://schemas.microsoft.com/office/drawing/2014/main" id="{60B57843-0454-442E-A854-321E48780B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7908" y="2033301"/>
                <a:ext cx="261850" cy="261850"/>
              </a:xfrm>
              <a:prstGeom prst="rect">
                <a:avLst/>
              </a:prstGeom>
            </p:spPr>
          </p:pic>
        </p:grpSp>
      </p:grpSp>
      <p:grpSp>
        <p:nvGrpSpPr>
          <p:cNvPr id="6" name="Ryhmä 5">
            <a:extLst>
              <a:ext uri="{FF2B5EF4-FFF2-40B4-BE49-F238E27FC236}">
                <a16:creationId xmlns:a16="http://schemas.microsoft.com/office/drawing/2014/main" id="{04657914-2EE8-4B7D-85D0-272E3EA5D1CF}"/>
              </a:ext>
            </a:extLst>
          </p:cNvPr>
          <p:cNvGrpSpPr/>
          <p:nvPr/>
        </p:nvGrpSpPr>
        <p:grpSpPr>
          <a:xfrm>
            <a:off x="4097131" y="685365"/>
            <a:ext cx="546296" cy="547355"/>
            <a:chOff x="7448817" y="2216386"/>
            <a:chExt cx="546296" cy="547355"/>
          </a:xfrm>
        </p:grpSpPr>
        <p:sp>
          <p:nvSpPr>
            <p:cNvPr id="104" name="Ellipsi 103">
              <a:extLst>
                <a:ext uri="{FF2B5EF4-FFF2-40B4-BE49-F238E27FC236}">
                  <a16:creationId xmlns:a16="http://schemas.microsoft.com/office/drawing/2014/main" id="{E67BEF79-5F5F-4E72-B2D6-84727FD7F225}"/>
                </a:ext>
              </a:extLst>
            </p:cNvPr>
            <p:cNvSpPr/>
            <p:nvPr/>
          </p:nvSpPr>
          <p:spPr>
            <a:xfrm>
              <a:off x="7448817" y="221638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7513283" y="2243277"/>
              <a:ext cx="410575" cy="448179"/>
              <a:chOff x="3050355" y="940410"/>
              <a:chExt cx="1566160" cy="1152919"/>
            </a:xfrm>
            <a:solidFill>
              <a:schemeClr val="bg1"/>
            </a:solidFill>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a:grpFill/>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a:grpFill/>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a:grpFill/>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a:grpFill/>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grpSp>
      <p:sp>
        <p:nvSpPr>
          <p:cNvPr id="11" name="Tekstiruutu 10">
            <a:extLst>
              <a:ext uri="{FF2B5EF4-FFF2-40B4-BE49-F238E27FC236}">
                <a16:creationId xmlns:a16="http://schemas.microsoft.com/office/drawing/2014/main" id="{3C584790-A286-486A-99C9-2BE549D03376}"/>
              </a:ext>
            </a:extLst>
          </p:cNvPr>
          <p:cNvSpPr txBox="1"/>
          <p:nvPr/>
        </p:nvSpPr>
        <p:spPr>
          <a:xfrm>
            <a:off x="3634714" y="4077689"/>
            <a:ext cx="1760417" cy="507831"/>
          </a:xfrm>
          <a:prstGeom prst="rect">
            <a:avLst/>
          </a:prstGeom>
          <a:noFill/>
        </p:spPr>
        <p:txBody>
          <a:bodyPr wrap="none" rtlCol="0">
            <a:spAutoFit/>
          </a:bodyPr>
          <a:lstStyle/>
          <a:p>
            <a:pPr algn="ctr"/>
            <a:r>
              <a:rPr lang="fi-FI" sz="900" b="1" dirty="0"/>
              <a:t>Tavoiteltu vaikuttavuus </a:t>
            </a:r>
            <a:br>
              <a:rPr lang="fi-FI" sz="900" dirty="0"/>
            </a:br>
            <a:r>
              <a:rPr lang="fi-FI" sz="900" dirty="0"/>
              <a:t>Kuntalaisen </a:t>
            </a:r>
            <a:br>
              <a:rPr lang="fi-FI" sz="900" dirty="0"/>
            </a:br>
            <a:r>
              <a:rPr lang="fi-FI" sz="900" dirty="0"/>
              <a:t>hyvinvointi</a:t>
            </a:r>
          </a:p>
        </p:txBody>
      </p:sp>
      <p:grpSp>
        <p:nvGrpSpPr>
          <p:cNvPr id="124" name="Ryhmä 123">
            <a:extLst>
              <a:ext uri="{FF2B5EF4-FFF2-40B4-BE49-F238E27FC236}">
                <a16:creationId xmlns:a16="http://schemas.microsoft.com/office/drawing/2014/main" id="{09F6A753-807E-4626-8A02-D9C41456A142}"/>
              </a:ext>
            </a:extLst>
          </p:cNvPr>
          <p:cNvGrpSpPr/>
          <p:nvPr/>
        </p:nvGrpSpPr>
        <p:grpSpPr>
          <a:xfrm>
            <a:off x="1187840" y="2024767"/>
            <a:ext cx="551438" cy="547356"/>
            <a:chOff x="5929472" y="139849"/>
            <a:chExt cx="914400" cy="914400"/>
          </a:xfrm>
        </p:grpSpPr>
        <p:sp>
          <p:nvSpPr>
            <p:cNvPr id="125" name="Ellipsi 124">
              <a:extLst>
                <a:ext uri="{FF2B5EF4-FFF2-40B4-BE49-F238E27FC236}">
                  <a16:creationId xmlns:a16="http://schemas.microsoft.com/office/drawing/2014/main" id="{96D1731C-8755-4442-B356-0A72245F0758}"/>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126" name="Kuva 125" descr="Naapurusto ääriviiva">
              <a:extLst>
                <a:ext uri="{FF2B5EF4-FFF2-40B4-BE49-F238E27FC236}">
                  <a16:creationId xmlns:a16="http://schemas.microsoft.com/office/drawing/2014/main" id="{2409B42B-ACC2-4EB5-BEA2-0A47C4B057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137" name="Ellipsi 136">
            <a:extLst>
              <a:ext uri="{FF2B5EF4-FFF2-40B4-BE49-F238E27FC236}">
                <a16:creationId xmlns:a16="http://schemas.microsoft.com/office/drawing/2014/main" id="{348372AE-656F-4DC2-A0C6-8F742C466108}"/>
              </a:ext>
            </a:extLst>
          </p:cNvPr>
          <p:cNvSpPr/>
          <p:nvPr/>
        </p:nvSpPr>
        <p:spPr>
          <a:xfrm>
            <a:off x="4136856" y="2785657"/>
            <a:ext cx="546296" cy="54735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8" name="Ellipsi 137">
            <a:extLst>
              <a:ext uri="{FF2B5EF4-FFF2-40B4-BE49-F238E27FC236}">
                <a16:creationId xmlns:a16="http://schemas.microsoft.com/office/drawing/2014/main" id="{6B54C0E6-B77F-416E-A1C5-3AC78B0FACC8}"/>
              </a:ext>
            </a:extLst>
          </p:cNvPr>
          <p:cNvSpPr/>
          <p:nvPr/>
        </p:nvSpPr>
        <p:spPr>
          <a:xfrm>
            <a:off x="4179748" y="148234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9" name="Ellipsi 138">
            <a:extLst>
              <a:ext uri="{FF2B5EF4-FFF2-40B4-BE49-F238E27FC236}">
                <a16:creationId xmlns:a16="http://schemas.microsoft.com/office/drawing/2014/main" id="{EB551750-B304-4F9A-B41F-66094F826B2E}"/>
              </a:ext>
            </a:extLst>
          </p:cNvPr>
          <p:cNvSpPr/>
          <p:nvPr/>
        </p:nvSpPr>
        <p:spPr>
          <a:xfrm>
            <a:off x="4826183" y="158110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0" name="Ellipsi 139">
            <a:extLst>
              <a:ext uri="{FF2B5EF4-FFF2-40B4-BE49-F238E27FC236}">
                <a16:creationId xmlns:a16="http://schemas.microsoft.com/office/drawing/2014/main" id="{7D462364-10F8-487C-A099-D86A331800FF}"/>
              </a:ext>
            </a:extLst>
          </p:cNvPr>
          <p:cNvSpPr/>
          <p:nvPr/>
        </p:nvSpPr>
        <p:spPr>
          <a:xfrm>
            <a:off x="3756255" y="215229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1" name="Ellipsi 140">
            <a:extLst>
              <a:ext uri="{FF2B5EF4-FFF2-40B4-BE49-F238E27FC236}">
                <a16:creationId xmlns:a16="http://schemas.microsoft.com/office/drawing/2014/main" id="{9DEA671B-B918-4EBD-9BDB-A51B397DC209}"/>
              </a:ext>
            </a:extLst>
          </p:cNvPr>
          <p:cNvSpPr/>
          <p:nvPr/>
        </p:nvSpPr>
        <p:spPr>
          <a:xfrm>
            <a:off x="3542855" y="1532420"/>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2" name="Ellipsi 141">
            <a:extLst>
              <a:ext uri="{FF2B5EF4-FFF2-40B4-BE49-F238E27FC236}">
                <a16:creationId xmlns:a16="http://schemas.microsoft.com/office/drawing/2014/main" id="{B4E7C6E5-ECDC-4BF0-A27F-8A94EB264A13}"/>
              </a:ext>
            </a:extLst>
          </p:cNvPr>
          <p:cNvSpPr/>
          <p:nvPr/>
        </p:nvSpPr>
        <p:spPr>
          <a:xfrm>
            <a:off x="4452896" y="2172167"/>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3" name="Ryhmä 142">
            <a:extLst>
              <a:ext uri="{FF2B5EF4-FFF2-40B4-BE49-F238E27FC236}">
                <a16:creationId xmlns:a16="http://schemas.microsoft.com/office/drawing/2014/main" id="{881DF395-532A-4897-81F5-915FD2BDA54E}"/>
              </a:ext>
            </a:extLst>
          </p:cNvPr>
          <p:cNvGrpSpPr/>
          <p:nvPr/>
        </p:nvGrpSpPr>
        <p:grpSpPr>
          <a:xfrm>
            <a:off x="3431102" y="712470"/>
            <a:ext cx="546296" cy="547355"/>
            <a:chOff x="8043204" y="1028619"/>
            <a:chExt cx="546296" cy="547355"/>
          </a:xfrm>
        </p:grpSpPr>
        <p:sp>
          <p:nvSpPr>
            <p:cNvPr id="144" name="Ellipsi 143">
              <a:extLst>
                <a:ext uri="{FF2B5EF4-FFF2-40B4-BE49-F238E27FC236}">
                  <a16:creationId xmlns:a16="http://schemas.microsoft.com/office/drawing/2014/main" id="{AEBCBA6A-F72A-4B8B-BC80-EF7C802B585F}"/>
                </a:ext>
              </a:extLst>
            </p:cNvPr>
            <p:cNvSpPr/>
            <p:nvPr/>
          </p:nvSpPr>
          <p:spPr>
            <a:xfrm>
              <a:off x="8043204" y="1028619"/>
              <a:ext cx="546296" cy="5473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5" name="Ryhmä 144">
              <a:extLst>
                <a:ext uri="{FF2B5EF4-FFF2-40B4-BE49-F238E27FC236}">
                  <a16:creationId xmlns:a16="http://schemas.microsoft.com/office/drawing/2014/main" id="{1152C7F9-27BD-4ED7-A4A8-871152A9C87A}"/>
                </a:ext>
              </a:extLst>
            </p:cNvPr>
            <p:cNvGrpSpPr/>
            <p:nvPr/>
          </p:nvGrpSpPr>
          <p:grpSpPr>
            <a:xfrm>
              <a:off x="8144978" y="1106748"/>
              <a:ext cx="351523" cy="369188"/>
              <a:chOff x="4876762" y="1620245"/>
              <a:chExt cx="914400" cy="1015742"/>
            </a:xfrm>
            <a:solidFill>
              <a:schemeClr val="bg1"/>
            </a:solidFill>
          </p:grpSpPr>
          <p:pic>
            <p:nvPicPr>
              <p:cNvPr id="146" name="Kuva 145" descr="Koti ääriviiva">
                <a:extLst>
                  <a:ext uri="{FF2B5EF4-FFF2-40B4-BE49-F238E27FC236}">
                    <a16:creationId xmlns:a16="http://schemas.microsoft.com/office/drawing/2014/main" id="{A49F2A10-5561-4FBD-B972-1B67FD896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147" name="Kuva 146" descr="Lisää tasaisella täytöllä">
                <a:extLst>
                  <a:ext uri="{FF2B5EF4-FFF2-40B4-BE49-F238E27FC236}">
                    <a16:creationId xmlns:a16="http://schemas.microsoft.com/office/drawing/2014/main" id="{4088B9B5-73D0-45B8-BA10-064A0E50C3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5" y="1620245"/>
                <a:ext cx="261851" cy="261851"/>
              </a:xfrm>
              <a:prstGeom prst="rect">
                <a:avLst/>
              </a:prstGeom>
            </p:spPr>
          </p:pic>
        </p:grpSp>
      </p:grpSp>
      <p:grpSp>
        <p:nvGrpSpPr>
          <p:cNvPr id="14" name="Ryhmä 13">
            <a:extLst>
              <a:ext uri="{FF2B5EF4-FFF2-40B4-BE49-F238E27FC236}">
                <a16:creationId xmlns:a16="http://schemas.microsoft.com/office/drawing/2014/main" id="{01F8885A-0848-4E37-95E8-DF980841211C}"/>
              </a:ext>
            </a:extLst>
          </p:cNvPr>
          <p:cNvGrpSpPr/>
          <p:nvPr/>
        </p:nvGrpSpPr>
        <p:grpSpPr>
          <a:xfrm rot="18468294">
            <a:off x="2274507" y="1873083"/>
            <a:ext cx="1825097" cy="1828233"/>
            <a:chOff x="1614755" y="2438198"/>
            <a:chExt cx="1825097" cy="1828233"/>
          </a:xfrm>
          <a:solidFill>
            <a:schemeClr val="accent3">
              <a:lumMod val="20000"/>
              <a:lumOff val="80000"/>
            </a:schemeClr>
          </a:solidFill>
        </p:grpSpPr>
        <p:sp>
          <p:nvSpPr>
            <p:cNvPr id="148" name="Ellipsi 147">
              <a:extLst>
                <a:ext uri="{FF2B5EF4-FFF2-40B4-BE49-F238E27FC236}">
                  <a16:creationId xmlns:a16="http://schemas.microsoft.com/office/drawing/2014/main" id="{0B27FF4C-6B77-453A-BF02-36C47F580AF5}"/>
                </a:ext>
              </a:extLst>
            </p:cNvPr>
            <p:cNvSpPr/>
            <p:nvPr/>
          </p:nvSpPr>
          <p:spPr>
            <a:xfrm rot="12814508">
              <a:off x="2179735" y="3719076"/>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9" name="Ellipsi 148">
              <a:extLst>
                <a:ext uri="{FF2B5EF4-FFF2-40B4-BE49-F238E27FC236}">
                  <a16:creationId xmlns:a16="http://schemas.microsoft.com/office/drawing/2014/main" id="{89546CD3-B80B-4B73-B73A-D4586157BEBA}"/>
                </a:ext>
              </a:extLst>
            </p:cNvPr>
            <p:cNvSpPr/>
            <p:nvPr/>
          </p:nvSpPr>
          <p:spPr>
            <a:xfrm rot="12814508">
              <a:off x="2247121" y="243819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0" name="Ellipsi 149">
              <a:extLst>
                <a:ext uri="{FF2B5EF4-FFF2-40B4-BE49-F238E27FC236}">
                  <a16:creationId xmlns:a16="http://schemas.microsoft.com/office/drawing/2014/main" id="{F936A139-5A17-475C-B912-528DEDF95D5C}"/>
                </a:ext>
              </a:extLst>
            </p:cNvPr>
            <p:cNvSpPr/>
            <p:nvPr/>
          </p:nvSpPr>
          <p:spPr>
            <a:xfrm rot="12814508">
              <a:off x="2893556" y="253695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1" name="Ellipsi 150">
              <a:extLst>
                <a:ext uri="{FF2B5EF4-FFF2-40B4-BE49-F238E27FC236}">
                  <a16:creationId xmlns:a16="http://schemas.microsoft.com/office/drawing/2014/main" id="{7D61A3C9-8FCA-4B3D-B691-5A4306FC3163}"/>
                </a:ext>
              </a:extLst>
            </p:cNvPr>
            <p:cNvSpPr/>
            <p:nvPr/>
          </p:nvSpPr>
          <p:spPr>
            <a:xfrm rot="12814508">
              <a:off x="1823628" y="3108146"/>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2" name="Ellipsi 151">
              <a:extLst>
                <a:ext uri="{FF2B5EF4-FFF2-40B4-BE49-F238E27FC236}">
                  <a16:creationId xmlns:a16="http://schemas.microsoft.com/office/drawing/2014/main" id="{2D2B5934-82D8-4C5F-96E1-D66E2906DE6B}"/>
                </a:ext>
              </a:extLst>
            </p:cNvPr>
            <p:cNvSpPr/>
            <p:nvPr/>
          </p:nvSpPr>
          <p:spPr>
            <a:xfrm rot="12814508">
              <a:off x="1614755" y="2473267"/>
              <a:ext cx="546296" cy="563723"/>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3" name="Ellipsi 152">
              <a:extLst>
                <a:ext uri="{FF2B5EF4-FFF2-40B4-BE49-F238E27FC236}">
                  <a16:creationId xmlns:a16="http://schemas.microsoft.com/office/drawing/2014/main" id="{97291C15-2CDF-47A3-8991-1CF82C270C6E}"/>
                </a:ext>
              </a:extLst>
            </p:cNvPr>
            <p:cNvSpPr/>
            <p:nvPr/>
          </p:nvSpPr>
          <p:spPr>
            <a:xfrm rot="12814508">
              <a:off x="2520269" y="3128017"/>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54" name="Ryhmä 153">
            <a:extLst>
              <a:ext uri="{FF2B5EF4-FFF2-40B4-BE49-F238E27FC236}">
                <a16:creationId xmlns:a16="http://schemas.microsoft.com/office/drawing/2014/main" id="{87391A59-C6A4-41B6-8DF0-7CD760275587}"/>
              </a:ext>
            </a:extLst>
          </p:cNvPr>
          <p:cNvGrpSpPr/>
          <p:nvPr/>
        </p:nvGrpSpPr>
        <p:grpSpPr>
          <a:xfrm rot="2750749">
            <a:off x="4838894" y="1944717"/>
            <a:ext cx="1829624" cy="1828233"/>
            <a:chOff x="1610228" y="2438198"/>
            <a:chExt cx="1829624" cy="1828233"/>
          </a:xfrm>
          <a:solidFill>
            <a:schemeClr val="accent6">
              <a:lumMod val="20000"/>
              <a:lumOff val="80000"/>
            </a:schemeClr>
          </a:solidFill>
        </p:grpSpPr>
        <p:sp>
          <p:nvSpPr>
            <p:cNvPr id="155" name="Ellipsi 154">
              <a:extLst>
                <a:ext uri="{FF2B5EF4-FFF2-40B4-BE49-F238E27FC236}">
                  <a16:creationId xmlns:a16="http://schemas.microsoft.com/office/drawing/2014/main" id="{8646A026-CD06-44AD-850A-9ECEE75DA4DC}"/>
                </a:ext>
              </a:extLst>
            </p:cNvPr>
            <p:cNvSpPr/>
            <p:nvPr/>
          </p:nvSpPr>
          <p:spPr>
            <a:xfrm rot="12814508">
              <a:off x="2179735" y="3719076"/>
              <a:ext cx="546296" cy="5473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6" name="Ellipsi 155">
              <a:extLst>
                <a:ext uri="{FF2B5EF4-FFF2-40B4-BE49-F238E27FC236}">
                  <a16:creationId xmlns:a16="http://schemas.microsoft.com/office/drawing/2014/main" id="{FD83755D-E197-4807-8ABE-5C7EF93425EC}"/>
                </a:ext>
              </a:extLst>
            </p:cNvPr>
            <p:cNvSpPr/>
            <p:nvPr/>
          </p:nvSpPr>
          <p:spPr>
            <a:xfrm rot="12814508">
              <a:off x="2247121" y="243819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7" name="Ellipsi 156">
              <a:extLst>
                <a:ext uri="{FF2B5EF4-FFF2-40B4-BE49-F238E27FC236}">
                  <a16:creationId xmlns:a16="http://schemas.microsoft.com/office/drawing/2014/main" id="{DD277C39-E86C-460A-BB71-FDA6C21AE114}"/>
                </a:ext>
              </a:extLst>
            </p:cNvPr>
            <p:cNvSpPr/>
            <p:nvPr/>
          </p:nvSpPr>
          <p:spPr>
            <a:xfrm rot="12814508">
              <a:off x="2893556" y="253695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8" name="Ellipsi 157">
              <a:extLst>
                <a:ext uri="{FF2B5EF4-FFF2-40B4-BE49-F238E27FC236}">
                  <a16:creationId xmlns:a16="http://schemas.microsoft.com/office/drawing/2014/main" id="{F3FBD442-39F6-406F-B450-E0A8D0282FAB}"/>
                </a:ext>
              </a:extLst>
            </p:cNvPr>
            <p:cNvSpPr/>
            <p:nvPr/>
          </p:nvSpPr>
          <p:spPr>
            <a:xfrm rot="12814508">
              <a:off x="1823628" y="3108146"/>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9" name="Ellipsi 158">
              <a:extLst>
                <a:ext uri="{FF2B5EF4-FFF2-40B4-BE49-F238E27FC236}">
                  <a16:creationId xmlns:a16="http://schemas.microsoft.com/office/drawing/2014/main" id="{E68E89C4-213D-46A8-89B4-997BDFC884F3}"/>
                </a:ext>
              </a:extLst>
            </p:cNvPr>
            <p:cNvSpPr/>
            <p:nvPr/>
          </p:nvSpPr>
          <p:spPr>
            <a:xfrm rot="12814508">
              <a:off x="1610228" y="2488270"/>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0" name="Ellipsi 159">
              <a:extLst>
                <a:ext uri="{FF2B5EF4-FFF2-40B4-BE49-F238E27FC236}">
                  <a16:creationId xmlns:a16="http://schemas.microsoft.com/office/drawing/2014/main" id="{8404DEDF-DF05-47C7-BA55-BEC2DBB1F165}"/>
                </a:ext>
              </a:extLst>
            </p:cNvPr>
            <p:cNvSpPr/>
            <p:nvPr/>
          </p:nvSpPr>
          <p:spPr>
            <a:xfrm rot="12814508">
              <a:off x="2520269" y="3128017"/>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65" name="Ellipsi 164">
            <a:extLst>
              <a:ext uri="{FF2B5EF4-FFF2-40B4-BE49-F238E27FC236}">
                <a16:creationId xmlns:a16="http://schemas.microsoft.com/office/drawing/2014/main" id="{FD3656AA-FFE9-4706-91A9-66478E11F51D}"/>
              </a:ext>
            </a:extLst>
          </p:cNvPr>
          <p:cNvSpPr/>
          <p:nvPr/>
        </p:nvSpPr>
        <p:spPr>
          <a:xfrm rot="9682802">
            <a:off x="2849804" y="3496901"/>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6" name="Ellipsi 165">
            <a:extLst>
              <a:ext uri="{FF2B5EF4-FFF2-40B4-BE49-F238E27FC236}">
                <a16:creationId xmlns:a16="http://schemas.microsoft.com/office/drawing/2014/main" id="{16936253-B5A1-4172-ACC3-47376F8B5C97}"/>
              </a:ext>
            </a:extLst>
          </p:cNvPr>
          <p:cNvSpPr/>
          <p:nvPr/>
        </p:nvSpPr>
        <p:spPr>
          <a:xfrm rot="9682802">
            <a:off x="2211214" y="3375952"/>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7" name="Ellipsi 166">
            <a:extLst>
              <a:ext uri="{FF2B5EF4-FFF2-40B4-BE49-F238E27FC236}">
                <a16:creationId xmlns:a16="http://schemas.microsoft.com/office/drawing/2014/main" id="{FFEE6243-61CD-45F9-92C4-E587B6E65618}"/>
              </a:ext>
            </a:extLst>
          </p:cNvPr>
          <p:cNvSpPr/>
          <p:nvPr/>
        </p:nvSpPr>
        <p:spPr>
          <a:xfrm rot="9682802">
            <a:off x="1633935" y="3188175"/>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8" name="Ellipsi 167">
            <a:extLst>
              <a:ext uri="{FF2B5EF4-FFF2-40B4-BE49-F238E27FC236}">
                <a16:creationId xmlns:a16="http://schemas.microsoft.com/office/drawing/2014/main" id="{E19FA96F-038A-483A-BB3C-B84E4A13D36D}"/>
              </a:ext>
            </a:extLst>
          </p:cNvPr>
          <p:cNvSpPr/>
          <p:nvPr/>
        </p:nvSpPr>
        <p:spPr>
          <a:xfrm rot="14984569">
            <a:off x="5535778" y="3464933"/>
            <a:ext cx="546296"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9" name="Ellipsi 168">
            <a:extLst>
              <a:ext uri="{FF2B5EF4-FFF2-40B4-BE49-F238E27FC236}">
                <a16:creationId xmlns:a16="http://schemas.microsoft.com/office/drawing/2014/main" id="{DDFAEBDD-0F9D-4A62-A878-0AE063FD809A}"/>
              </a:ext>
            </a:extLst>
          </p:cNvPr>
          <p:cNvSpPr/>
          <p:nvPr/>
        </p:nvSpPr>
        <p:spPr>
          <a:xfrm rot="14984569">
            <a:off x="6750188" y="31881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0" name="Ellipsi 169">
            <a:extLst>
              <a:ext uri="{FF2B5EF4-FFF2-40B4-BE49-F238E27FC236}">
                <a16:creationId xmlns:a16="http://schemas.microsoft.com/office/drawing/2014/main" id="{9AC274D7-9392-4BD8-9E1F-ADD028F3F7EF}"/>
              </a:ext>
            </a:extLst>
          </p:cNvPr>
          <p:cNvSpPr/>
          <p:nvPr/>
        </p:nvSpPr>
        <p:spPr>
          <a:xfrm rot="14984569">
            <a:off x="6145410" y="33348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6" name="Suora nuoliyhdysviiva 15">
            <a:extLst>
              <a:ext uri="{FF2B5EF4-FFF2-40B4-BE49-F238E27FC236}">
                <a16:creationId xmlns:a16="http://schemas.microsoft.com/office/drawing/2014/main" id="{20AFC242-C9FB-42DD-9D55-5B45B7530097}"/>
              </a:ext>
            </a:extLst>
          </p:cNvPr>
          <p:cNvCxnSpPr>
            <a:cxnSpLocks/>
            <a:stCxn id="125" idx="5"/>
          </p:cNvCxnSpPr>
          <p:nvPr/>
        </p:nvCxnSpPr>
        <p:spPr>
          <a:xfrm>
            <a:off x="1658522" y="2491965"/>
            <a:ext cx="332179" cy="24849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EECC3BA8-E490-489F-8978-FE5ACC8AE486}"/>
              </a:ext>
            </a:extLst>
          </p:cNvPr>
          <p:cNvSpPr txBox="1"/>
          <p:nvPr/>
        </p:nvSpPr>
        <p:spPr>
          <a:xfrm>
            <a:off x="2814182" y="3820478"/>
            <a:ext cx="461986" cy="184666"/>
          </a:xfrm>
          <a:prstGeom prst="rect">
            <a:avLst/>
          </a:prstGeom>
          <a:noFill/>
        </p:spPr>
        <p:txBody>
          <a:bodyPr wrap="none" rtlCol="0">
            <a:spAutoFit/>
          </a:bodyPr>
          <a:lstStyle/>
          <a:p>
            <a:r>
              <a:rPr lang="fi-FI" sz="600" dirty="0">
                <a:solidFill>
                  <a:schemeClr val="bg1"/>
                </a:solidFill>
              </a:rPr>
              <a:t>Muutos</a:t>
            </a:r>
          </a:p>
        </p:txBody>
      </p:sp>
      <p:sp>
        <p:nvSpPr>
          <p:cNvPr id="172" name="Tekstiruutu 171">
            <a:extLst>
              <a:ext uri="{FF2B5EF4-FFF2-40B4-BE49-F238E27FC236}">
                <a16:creationId xmlns:a16="http://schemas.microsoft.com/office/drawing/2014/main" id="{7DBA0307-6962-4C2A-B32C-611105177E83}"/>
              </a:ext>
            </a:extLst>
          </p:cNvPr>
          <p:cNvSpPr txBox="1"/>
          <p:nvPr/>
        </p:nvSpPr>
        <p:spPr>
          <a:xfrm>
            <a:off x="3411594" y="3175049"/>
            <a:ext cx="461986" cy="184666"/>
          </a:xfrm>
          <a:prstGeom prst="rect">
            <a:avLst/>
          </a:prstGeom>
          <a:noFill/>
        </p:spPr>
        <p:txBody>
          <a:bodyPr wrap="none" rtlCol="0">
            <a:spAutoFit/>
          </a:bodyPr>
          <a:lstStyle/>
          <a:p>
            <a:r>
              <a:rPr lang="fi-FI" sz="600" dirty="0">
                <a:solidFill>
                  <a:schemeClr val="bg1"/>
                </a:solidFill>
              </a:rPr>
              <a:t>Muutos</a:t>
            </a:r>
          </a:p>
        </p:txBody>
      </p:sp>
      <p:sp>
        <p:nvSpPr>
          <p:cNvPr id="173" name="Tekstiruutu 172">
            <a:extLst>
              <a:ext uri="{FF2B5EF4-FFF2-40B4-BE49-F238E27FC236}">
                <a16:creationId xmlns:a16="http://schemas.microsoft.com/office/drawing/2014/main" id="{2356B7B6-0807-4C7B-8F65-09FEF768D014}"/>
              </a:ext>
            </a:extLst>
          </p:cNvPr>
          <p:cNvSpPr txBox="1"/>
          <p:nvPr/>
        </p:nvSpPr>
        <p:spPr>
          <a:xfrm>
            <a:off x="4161256" y="2996223"/>
            <a:ext cx="461986" cy="184666"/>
          </a:xfrm>
          <a:prstGeom prst="rect">
            <a:avLst/>
          </a:prstGeom>
          <a:noFill/>
        </p:spPr>
        <p:txBody>
          <a:bodyPr wrap="none" rtlCol="0">
            <a:spAutoFit/>
          </a:bodyPr>
          <a:lstStyle/>
          <a:p>
            <a:r>
              <a:rPr lang="fi-FI" sz="600" dirty="0">
                <a:solidFill>
                  <a:schemeClr val="bg1"/>
                </a:solidFill>
              </a:rPr>
              <a:t>Muutos</a:t>
            </a:r>
          </a:p>
        </p:txBody>
      </p:sp>
      <p:sp>
        <p:nvSpPr>
          <p:cNvPr id="174" name="Tekstiruutu 173">
            <a:extLst>
              <a:ext uri="{FF2B5EF4-FFF2-40B4-BE49-F238E27FC236}">
                <a16:creationId xmlns:a16="http://schemas.microsoft.com/office/drawing/2014/main" id="{FCF7FF4C-B4C5-4FC1-99BC-23D522A43EBC}"/>
              </a:ext>
            </a:extLst>
          </p:cNvPr>
          <p:cNvSpPr txBox="1"/>
          <p:nvPr/>
        </p:nvSpPr>
        <p:spPr>
          <a:xfrm>
            <a:off x="5017965" y="3173236"/>
            <a:ext cx="461986" cy="184666"/>
          </a:xfrm>
          <a:prstGeom prst="rect">
            <a:avLst/>
          </a:prstGeom>
          <a:noFill/>
        </p:spPr>
        <p:txBody>
          <a:bodyPr wrap="none" rtlCol="0">
            <a:spAutoFit/>
          </a:bodyPr>
          <a:lstStyle/>
          <a:p>
            <a:r>
              <a:rPr lang="fi-FI" sz="600" dirty="0">
                <a:solidFill>
                  <a:schemeClr val="bg1"/>
                </a:solidFill>
              </a:rPr>
              <a:t>Muutos</a:t>
            </a:r>
          </a:p>
        </p:txBody>
      </p:sp>
      <p:sp>
        <p:nvSpPr>
          <p:cNvPr id="175" name="Tekstiruutu 174">
            <a:extLst>
              <a:ext uri="{FF2B5EF4-FFF2-40B4-BE49-F238E27FC236}">
                <a16:creationId xmlns:a16="http://schemas.microsoft.com/office/drawing/2014/main" id="{CFFC95C6-9DFC-4D8D-B551-1993B20D9830}"/>
              </a:ext>
            </a:extLst>
          </p:cNvPr>
          <p:cNvSpPr txBox="1"/>
          <p:nvPr/>
        </p:nvSpPr>
        <p:spPr>
          <a:xfrm>
            <a:off x="5577933" y="3673032"/>
            <a:ext cx="461986" cy="184666"/>
          </a:xfrm>
          <a:prstGeom prst="rect">
            <a:avLst/>
          </a:prstGeom>
          <a:noFill/>
        </p:spPr>
        <p:txBody>
          <a:bodyPr wrap="none" rtlCol="0">
            <a:spAutoFit/>
          </a:bodyPr>
          <a:lstStyle/>
          <a:p>
            <a:r>
              <a:rPr lang="fi-FI" sz="600" dirty="0">
                <a:solidFill>
                  <a:schemeClr val="bg1"/>
                </a:solidFill>
              </a:rPr>
              <a:t>Muutos</a:t>
            </a:r>
          </a:p>
        </p:txBody>
      </p:sp>
      <p:sp>
        <p:nvSpPr>
          <p:cNvPr id="176" name="Tekstiruutu 175">
            <a:extLst>
              <a:ext uri="{FF2B5EF4-FFF2-40B4-BE49-F238E27FC236}">
                <a16:creationId xmlns:a16="http://schemas.microsoft.com/office/drawing/2014/main" id="{0C1D99EB-37FA-4475-9E05-8A103958439E}"/>
              </a:ext>
            </a:extLst>
          </p:cNvPr>
          <p:cNvSpPr txBox="1"/>
          <p:nvPr/>
        </p:nvSpPr>
        <p:spPr>
          <a:xfrm>
            <a:off x="5254052" y="2473253"/>
            <a:ext cx="370614" cy="184666"/>
          </a:xfrm>
          <a:prstGeom prst="rect">
            <a:avLst/>
          </a:prstGeom>
          <a:noFill/>
        </p:spPr>
        <p:txBody>
          <a:bodyPr wrap="none" rtlCol="0">
            <a:spAutoFit/>
          </a:bodyPr>
          <a:lstStyle/>
          <a:p>
            <a:r>
              <a:rPr lang="fi-FI" sz="600" dirty="0"/>
              <a:t>Teko</a:t>
            </a:r>
          </a:p>
        </p:txBody>
      </p:sp>
      <p:sp>
        <p:nvSpPr>
          <p:cNvPr id="177" name="Tekstiruutu 176">
            <a:extLst>
              <a:ext uri="{FF2B5EF4-FFF2-40B4-BE49-F238E27FC236}">
                <a16:creationId xmlns:a16="http://schemas.microsoft.com/office/drawing/2014/main" id="{B97BDC40-9D29-48E2-B3F1-1BCB882AA81D}"/>
              </a:ext>
            </a:extLst>
          </p:cNvPr>
          <p:cNvSpPr txBox="1"/>
          <p:nvPr/>
        </p:nvSpPr>
        <p:spPr>
          <a:xfrm>
            <a:off x="5705396" y="2996800"/>
            <a:ext cx="370614" cy="184666"/>
          </a:xfrm>
          <a:prstGeom prst="rect">
            <a:avLst/>
          </a:prstGeom>
          <a:noFill/>
        </p:spPr>
        <p:txBody>
          <a:bodyPr wrap="none" rtlCol="0">
            <a:spAutoFit/>
          </a:bodyPr>
          <a:lstStyle/>
          <a:p>
            <a:r>
              <a:rPr lang="fi-FI" sz="600" dirty="0"/>
              <a:t>Teko</a:t>
            </a:r>
          </a:p>
        </p:txBody>
      </p:sp>
      <p:sp>
        <p:nvSpPr>
          <p:cNvPr id="178" name="Tekstiruutu 177">
            <a:extLst>
              <a:ext uri="{FF2B5EF4-FFF2-40B4-BE49-F238E27FC236}">
                <a16:creationId xmlns:a16="http://schemas.microsoft.com/office/drawing/2014/main" id="{6586C880-F85E-41EC-A5EA-9A54B6A91070}"/>
              </a:ext>
            </a:extLst>
          </p:cNvPr>
          <p:cNvSpPr txBox="1"/>
          <p:nvPr/>
        </p:nvSpPr>
        <p:spPr>
          <a:xfrm>
            <a:off x="6253287" y="3538879"/>
            <a:ext cx="370614" cy="184666"/>
          </a:xfrm>
          <a:prstGeom prst="rect">
            <a:avLst/>
          </a:prstGeom>
          <a:noFill/>
        </p:spPr>
        <p:txBody>
          <a:bodyPr wrap="none" rtlCol="0">
            <a:spAutoFit/>
          </a:bodyPr>
          <a:lstStyle/>
          <a:p>
            <a:r>
              <a:rPr lang="fi-FI" sz="600" dirty="0"/>
              <a:t>Teko</a:t>
            </a:r>
          </a:p>
        </p:txBody>
      </p:sp>
      <p:sp>
        <p:nvSpPr>
          <p:cNvPr id="179" name="Tekstiruutu 178">
            <a:extLst>
              <a:ext uri="{FF2B5EF4-FFF2-40B4-BE49-F238E27FC236}">
                <a16:creationId xmlns:a16="http://schemas.microsoft.com/office/drawing/2014/main" id="{6D19E4BD-4B83-404A-8251-2401A9210BF1}"/>
              </a:ext>
            </a:extLst>
          </p:cNvPr>
          <p:cNvSpPr txBox="1"/>
          <p:nvPr/>
        </p:nvSpPr>
        <p:spPr>
          <a:xfrm>
            <a:off x="4540737" y="2351943"/>
            <a:ext cx="370614" cy="184666"/>
          </a:xfrm>
          <a:prstGeom prst="rect">
            <a:avLst/>
          </a:prstGeom>
          <a:noFill/>
        </p:spPr>
        <p:txBody>
          <a:bodyPr wrap="none" rtlCol="0">
            <a:spAutoFit/>
          </a:bodyPr>
          <a:lstStyle/>
          <a:p>
            <a:r>
              <a:rPr lang="fi-FI" sz="600" dirty="0"/>
              <a:t>Teko</a:t>
            </a:r>
          </a:p>
        </p:txBody>
      </p:sp>
      <p:sp>
        <p:nvSpPr>
          <p:cNvPr id="180" name="Tekstiruutu 179">
            <a:extLst>
              <a:ext uri="{FF2B5EF4-FFF2-40B4-BE49-F238E27FC236}">
                <a16:creationId xmlns:a16="http://schemas.microsoft.com/office/drawing/2014/main" id="{68F6240C-6087-435B-80A8-1142996D8107}"/>
              </a:ext>
            </a:extLst>
          </p:cNvPr>
          <p:cNvSpPr txBox="1"/>
          <p:nvPr/>
        </p:nvSpPr>
        <p:spPr>
          <a:xfrm>
            <a:off x="3853055" y="2307498"/>
            <a:ext cx="370614" cy="184666"/>
          </a:xfrm>
          <a:prstGeom prst="rect">
            <a:avLst/>
          </a:prstGeom>
          <a:noFill/>
        </p:spPr>
        <p:txBody>
          <a:bodyPr wrap="none" rtlCol="0">
            <a:spAutoFit/>
          </a:bodyPr>
          <a:lstStyle/>
          <a:p>
            <a:r>
              <a:rPr lang="fi-FI" sz="600" dirty="0"/>
              <a:t>Teko</a:t>
            </a:r>
          </a:p>
        </p:txBody>
      </p:sp>
      <p:sp>
        <p:nvSpPr>
          <p:cNvPr id="181" name="Tekstiruutu 180">
            <a:extLst>
              <a:ext uri="{FF2B5EF4-FFF2-40B4-BE49-F238E27FC236}">
                <a16:creationId xmlns:a16="http://schemas.microsoft.com/office/drawing/2014/main" id="{FC1B15BF-822A-47E3-9C1E-ED914ED7FD03}"/>
              </a:ext>
            </a:extLst>
          </p:cNvPr>
          <p:cNvSpPr txBox="1"/>
          <p:nvPr/>
        </p:nvSpPr>
        <p:spPr>
          <a:xfrm>
            <a:off x="3178994" y="2523326"/>
            <a:ext cx="370614" cy="184666"/>
          </a:xfrm>
          <a:prstGeom prst="rect">
            <a:avLst/>
          </a:prstGeom>
          <a:noFill/>
        </p:spPr>
        <p:txBody>
          <a:bodyPr wrap="none" rtlCol="0">
            <a:spAutoFit/>
          </a:bodyPr>
          <a:lstStyle/>
          <a:p>
            <a:r>
              <a:rPr lang="fi-FI" sz="600" dirty="0"/>
              <a:t>Teko</a:t>
            </a:r>
          </a:p>
        </p:txBody>
      </p:sp>
      <p:sp>
        <p:nvSpPr>
          <p:cNvPr id="182" name="Tekstiruutu 181">
            <a:extLst>
              <a:ext uri="{FF2B5EF4-FFF2-40B4-BE49-F238E27FC236}">
                <a16:creationId xmlns:a16="http://schemas.microsoft.com/office/drawing/2014/main" id="{93184376-3B0A-4043-A516-89AA5395D073}"/>
              </a:ext>
            </a:extLst>
          </p:cNvPr>
          <p:cNvSpPr txBox="1"/>
          <p:nvPr/>
        </p:nvSpPr>
        <p:spPr>
          <a:xfrm>
            <a:off x="2740608" y="3073556"/>
            <a:ext cx="370614" cy="184666"/>
          </a:xfrm>
          <a:prstGeom prst="rect">
            <a:avLst/>
          </a:prstGeom>
          <a:noFill/>
        </p:spPr>
        <p:txBody>
          <a:bodyPr wrap="none" rtlCol="0">
            <a:spAutoFit/>
          </a:bodyPr>
          <a:lstStyle/>
          <a:p>
            <a:r>
              <a:rPr lang="fi-FI" sz="600" dirty="0"/>
              <a:t>Teko</a:t>
            </a:r>
          </a:p>
        </p:txBody>
      </p:sp>
      <p:sp>
        <p:nvSpPr>
          <p:cNvPr id="183" name="Tekstiruutu 182">
            <a:extLst>
              <a:ext uri="{FF2B5EF4-FFF2-40B4-BE49-F238E27FC236}">
                <a16:creationId xmlns:a16="http://schemas.microsoft.com/office/drawing/2014/main" id="{FA167ED0-DF87-4AB7-8E8B-34C3E8BB5DA0}"/>
              </a:ext>
            </a:extLst>
          </p:cNvPr>
          <p:cNvSpPr txBox="1"/>
          <p:nvPr/>
        </p:nvSpPr>
        <p:spPr>
          <a:xfrm>
            <a:off x="2297303" y="3579732"/>
            <a:ext cx="370614" cy="184666"/>
          </a:xfrm>
          <a:prstGeom prst="rect">
            <a:avLst/>
          </a:prstGeom>
          <a:noFill/>
        </p:spPr>
        <p:txBody>
          <a:bodyPr wrap="none" rtlCol="0">
            <a:spAutoFit/>
          </a:bodyPr>
          <a:lstStyle/>
          <a:p>
            <a:r>
              <a:rPr lang="fi-FI" sz="600" dirty="0"/>
              <a:t>Teko</a:t>
            </a:r>
          </a:p>
        </p:txBody>
      </p:sp>
      <p:sp>
        <p:nvSpPr>
          <p:cNvPr id="184" name="Tekstiruutu 183">
            <a:extLst>
              <a:ext uri="{FF2B5EF4-FFF2-40B4-BE49-F238E27FC236}">
                <a16:creationId xmlns:a16="http://schemas.microsoft.com/office/drawing/2014/main" id="{FA209881-4AAE-4D22-BC39-257F68C36F25}"/>
              </a:ext>
            </a:extLst>
          </p:cNvPr>
          <p:cNvSpPr txBox="1"/>
          <p:nvPr/>
        </p:nvSpPr>
        <p:spPr>
          <a:xfrm>
            <a:off x="1648460" y="3387272"/>
            <a:ext cx="505267" cy="184666"/>
          </a:xfrm>
          <a:prstGeom prst="rect">
            <a:avLst/>
          </a:prstGeom>
          <a:noFill/>
        </p:spPr>
        <p:txBody>
          <a:bodyPr wrap="none" rtlCol="0">
            <a:spAutoFit/>
          </a:bodyPr>
          <a:lstStyle/>
          <a:p>
            <a:r>
              <a:rPr lang="fi-FI" sz="600" dirty="0"/>
              <a:t>Resurssi</a:t>
            </a:r>
          </a:p>
        </p:txBody>
      </p:sp>
      <p:sp>
        <p:nvSpPr>
          <p:cNvPr id="185" name="Tekstiruutu 184">
            <a:extLst>
              <a:ext uri="{FF2B5EF4-FFF2-40B4-BE49-F238E27FC236}">
                <a16:creationId xmlns:a16="http://schemas.microsoft.com/office/drawing/2014/main" id="{3C2ED70E-A7A4-4FA8-8395-FADA00B956C2}"/>
              </a:ext>
            </a:extLst>
          </p:cNvPr>
          <p:cNvSpPr txBox="1"/>
          <p:nvPr/>
        </p:nvSpPr>
        <p:spPr>
          <a:xfrm>
            <a:off x="2087025" y="2858725"/>
            <a:ext cx="505267" cy="184666"/>
          </a:xfrm>
          <a:prstGeom prst="rect">
            <a:avLst/>
          </a:prstGeom>
          <a:noFill/>
        </p:spPr>
        <p:txBody>
          <a:bodyPr wrap="none" rtlCol="0">
            <a:spAutoFit/>
          </a:bodyPr>
          <a:lstStyle/>
          <a:p>
            <a:r>
              <a:rPr lang="fi-FI" sz="600" dirty="0"/>
              <a:t>Resurssi</a:t>
            </a:r>
          </a:p>
        </p:txBody>
      </p:sp>
      <p:sp>
        <p:nvSpPr>
          <p:cNvPr id="186" name="Tekstiruutu 185">
            <a:extLst>
              <a:ext uri="{FF2B5EF4-FFF2-40B4-BE49-F238E27FC236}">
                <a16:creationId xmlns:a16="http://schemas.microsoft.com/office/drawing/2014/main" id="{1C2D9F1B-B804-41DA-9529-3D9D8F94FBD3}"/>
              </a:ext>
            </a:extLst>
          </p:cNvPr>
          <p:cNvSpPr txBox="1"/>
          <p:nvPr/>
        </p:nvSpPr>
        <p:spPr>
          <a:xfrm>
            <a:off x="2398524" y="2325873"/>
            <a:ext cx="505267" cy="184666"/>
          </a:xfrm>
          <a:prstGeom prst="rect">
            <a:avLst/>
          </a:prstGeom>
          <a:noFill/>
        </p:spPr>
        <p:txBody>
          <a:bodyPr wrap="none" rtlCol="0">
            <a:spAutoFit/>
          </a:bodyPr>
          <a:lstStyle/>
          <a:p>
            <a:r>
              <a:rPr lang="fi-FI" sz="600" dirty="0"/>
              <a:t>Resurssi</a:t>
            </a:r>
          </a:p>
        </p:txBody>
      </p:sp>
      <p:sp>
        <p:nvSpPr>
          <p:cNvPr id="187" name="Tekstiruutu 186">
            <a:extLst>
              <a:ext uri="{FF2B5EF4-FFF2-40B4-BE49-F238E27FC236}">
                <a16:creationId xmlns:a16="http://schemas.microsoft.com/office/drawing/2014/main" id="{1FC80C18-855C-4A66-9D8B-4F0345D32226}"/>
              </a:ext>
            </a:extLst>
          </p:cNvPr>
          <p:cNvSpPr txBox="1"/>
          <p:nvPr/>
        </p:nvSpPr>
        <p:spPr>
          <a:xfrm>
            <a:off x="2893659" y="1881500"/>
            <a:ext cx="505267" cy="184666"/>
          </a:xfrm>
          <a:prstGeom prst="rect">
            <a:avLst/>
          </a:prstGeom>
          <a:noFill/>
        </p:spPr>
        <p:txBody>
          <a:bodyPr wrap="none" rtlCol="0">
            <a:spAutoFit/>
          </a:bodyPr>
          <a:lstStyle/>
          <a:p>
            <a:r>
              <a:rPr lang="fi-FI" sz="600" dirty="0"/>
              <a:t>Resurssi</a:t>
            </a:r>
          </a:p>
        </p:txBody>
      </p:sp>
      <p:sp>
        <p:nvSpPr>
          <p:cNvPr id="188" name="Tekstiruutu 187">
            <a:extLst>
              <a:ext uri="{FF2B5EF4-FFF2-40B4-BE49-F238E27FC236}">
                <a16:creationId xmlns:a16="http://schemas.microsoft.com/office/drawing/2014/main" id="{96D97311-AF19-4BDD-AB9B-3DDB62744017}"/>
              </a:ext>
            </a:extLst>
          </p:cNvPr>
          <p:cNvSpPr txBox="1"/>
          <p:nvPr/>
        </p:nvSpPr>
        <p:spPr>
          <a:xfrm>
            <a:off x="3560329" y="1729723"/>
            <a:ext cx="505267" cy="184666"/>
          </a:xfrm>
          <a:prstGeom prst="rect">
            <a:avLst/>
          </a:prstGeom>
          <a:noFill/>
        </p:spPr>
        <p:txBody>
          <a:bodyPr wrap="none" rtlCol="0">
            <a:spAutoFit/>
          </a:bodyPr>
          <a:lstStyle/>
          <a:p>
            <a:r>
              <a:rPr lang="fi-FI" sz="600" dirty="0"/>
              <a:t>Resurssi</a:t>
            </a:r>
          </a:p>
        </p:txBody>
      </p:sp>
      <p:sp>
        <p:nvSpPr>
          <p:cNvPr id="189" name="Tekstiruutu 188">
            <a:extLst>
              <a:ext uri="{FF2B5EF4-FFF2-40B4-BE49-F238E27FC236}">
                <a16:creationId xmlns:a16="http://schemas.microsoft.com/office/drawing/2014/main" id="{309D849B-1E63-422B-AAF8-F202374A8E4B}"/>
              </a:ext>
            </a:extLst>
          </p:cNvPr>
          <p:cNvSpPr txBox="1"/>
          <p:nvPr/>
        </p:nvSpPr>
        <p:spPr>
          <a:xfrm>
            <a:off x="4201592" y="1660946"/>
            <a:ext cx="505267" cy="184666"/>
          </a:xfrm>
          <a:prstGeom prst="rect">
            <a:avLst/>
          </a:prstGeom>
          <a:noFill/>
        </p:spPr>
        <p:txBody>
          <a:bodyPr wrap="none" rtlCol="0">
            <a:spAutoFit/>
          </a:bodyPr>
          <a:lstStyle/>
          <a:p>
            <a:r>
              <a:rPr lang="fi-FI" sz="600" dirty="0"/>
              <a:t>Resurssi</a:t>
            </a:r>
          </a:p>
        </p:txBody>
      </p:sp>
      <p:sp>
        <p:nvSpPr>
          <p:cNvPr id="190" name="Tekstiruutu 189">
            <a:extLst>
              <a:ext uri="{FF2B5EF4-FFF2-40B4-BE49-F238E27FC236}">
                <a16:creationId xmlns:a16="http://schemas.microsoft.com/office/drawing/2014/main" id="{A71E3620-0362-4C21-B92A-DA304278822A}"/>
              </a:ext>
            </a:extLst>
          </p:cNvPr>
          <p:cNvSpPr txBox="1"/>
          <p:nvPr/>
        </p:nvSpPr>
        <p:spPr>
          <a:xfrm>
            <a:off x="4825981" y="1749701"/>
            <a:ext cx="505267" cy="184666"/>
          </a:xfrm>
          <a:prstGeom prst="rect">
            <a:avLst/>
          </a:prstGeom>
          <a:noFill/>
        </p:spPr>
        <p:txBody>
          <a:bodyPr wrap="none" rtlCol="0">
            <a:spAutoFit/>
          </a:bodyPr>
          <a:lstStyle/>
          <a:p>
            <a:r>
              <a:rPr lang="fi-FI" sz="600" dirty="0"/>
              <a:t>Resurssi</a:t>
            </a:r>
          </a:p>
        </p:txBody>
      </p:sp>
      <p:sp>
        <p:nvSpPr>
          <p:cNvPr id="191" name="Tekstiruutu 190">
            <a:extLst>
              <a:ext uri="{FF2B5EF4-FFF2-40B4-BE49-F238E27FC236}">
                <a16:creationId xmlns:a16="http://schemas.microsoft.com/office/drawing/2014/main" id="{CBDF89B9-63F1-449C-8A29-5F5ECEDF80DC}"/>
              </a:ext>
            </a:extLst>
          </p:cNvPr>
          <p:cNvSpPr txBox="1"/>
          <p:nvPr/>
        </p:nvSpPr>
        <p:spPr>
          <a:xfrm>
            <a:off x="5479951" y="1882314"/>
            <a:ext cx="505267" cy="184666"/>
          </a:xfrm>
          <a:prstGeom prst="rect">
            <a:avLst/>
          </a:prstGeom>
          <a:noFill/>
        </p:spPr>
        <p:txBody>
          <a:bodyPr wrap="none" rtlCol="0">
            <a:spAutoFit/>
          </a:bodyPr>
          <a:lstStyle/>
          <a:p>
            <a:r>
              <a:rPr lang="fi-FI" sz="600" dirty="0"/>
              <a:t>Resurssi</a:t>
            </a:r>
          </a:p>
        </p:txBody>
      </p:sp>
      <p:sp>
        <p:nvSpPr>
          <p:cNvPr id="192" name="Tekstiruutu 191">
            <a:extLst>
              <a:ext uri="{FF2B5EF4-FFF2-40B4-BE49-F238E27FC236}">
                <a16:creationId xmlns:a16="http://schemas.microsoft.com/office/drawing/2014/main" id="{BE0C7041-ED18-4452-A9EA-E8BD0FF70586}"/>
              </a:ext>
            </a:extLst>
          </p:cNvPr>
          <p:cNvSpPr txBox="1"/>
          <p:nvPr/>
        </p:nvSpPr>
        <p:spPr>
          <a:xfrm>
            <a:off x="5957243" y="2307498"/>
            <a:ext cx="505267" cy="184666"/>
          </a:xfrm>
          <a:prstGeom prst="rect">
            <a:avLst/>
          </a:prstGeom>
          <a:noFill/>
        </p:spPr>
        <p:txBody>
          <a:bodyPr wrap="none" rtlCol="0">
            <a:spAutoFit/>
          </a:bodyPr>
          <a:lstStyle/>
          <a:p>
            <a:r>
              <a:rPr lang="fi-FI" sz="600" dirty="0"/>
              <a:t>Resurssi</a:t>
            </a:r>
          </a:p>
        </p:txBody>
      </p:sp>
      <p:sp>
        <p:nvSpPr>
          <p:cNvPr id="193" name="Tekstiruutu 192">
            <a:extLst>
              <a:ext uri="{FF2B5EF4-FFF2-40B4-BE49-F238E27FC236}">
                <a16:creationId xmlns:a16="http://schemas.microsoft.com/office/drawing/2014/main" id="{28303A56-4797-4D21-B801-4E22A92A82F5}"/>
              </a:ext>
            </a:extLst>
          </p:cNvPr>
          <p:cNvSpPr txBox="1"/>
          <p:nvPr/>
        </p:nvSpPr>
        <p:spPr>
          <a:xfrm>
            <a:off x="6336687" y="2855669"/>
            <a:ext cx="505267" cy="184666"/>
          </a:xfrm>
          <a:prstGeom prst="rect">
            <a:avLst/>
          </a:prstGeom>
          <a:noFill/>
        </p:spPr>
        <p:txBody>
          <a:bodyPr wrap="none" rtlCol="0">
            <a:spAutoFit/>
          </a:bodyPr>
          <a:lstStyle/>
          <a:p>
            <a:r>
              <a:rPr lang="fi-FI" sz="600" dirty="0"/>
              <a:t>Resurssi</a:t>
            </a:r>
          </a:p>
        </p:txBody>
      </p:sp>
      <p:sp>
        <p:nvSpPr>
          <p:cNvPr id="194" name="Tekstiruutu 193">
            <a:extLst>
              <a:ext uri="{FF2B5EF4-FFF2-40B4-BE49-F238E27FC236}">
                <a16:creationId xmlns:a16="http://schemas.microsoft.com/office/drawing/2014/main" id="{BFB551DB-FFE2-4388-806E-BCFD32604C45}"/>
              </a:ext>
            </a:extLst>
          </p:cNvPr>
          <p:cNvSpPr txBox="1"/>
          <p:nvPr/>
        </p:nvSpPr>
        <p:spPr>
          <a:xfrm>
            <a:off x="6780743" y="3374660"/>
            <a:ext cx="505267" cy="184666"/>
          </a:xfrm>
          <a:prstGeom prst="rect">
            <a:avLst/>
          </a:prstGeom>
          <a:noFill/>
        </p:spPr>
        <p:txBody>
          <a:bodyPr wrap="none" rtlCol="0">
            <a:spAutoFit/>
          </a:bodyPr>
          <a:lstStyle/>
          <a:p>
            <a:r>
              <a:rPr lang="fi-FI" sz="600" dirty="0"/>
              <a:t>Resurssi</a:t>
            </a:r>
          </a:p>
        </p:txBody>
      </p:sp>
      <p:grpSp>
        <p:nvGrpSpPr>
          <p:cNvPr id="25" name="Ryhmä 24">
            <a:extLst>
              <a:ext uri="{FF2B5EF4-FFF2-40B4-BE49-F238E27FC236}">
                <a16:creationId xmlns:a16="http://schemas.microsoft.com/office/drawing/2014/main" id="{A1306E76-A36D-488E-9DA4-AF7BF1BA4944}"/>
              </a:ext>
            </a:extLst>
          </p:cNvPr>
          <p:cNvGrpSpPr/>
          <p:nvPr/>
        </p:nvGrpSpPr>
        <p:grpSpPr>
          <a:xfrm>
            <a:off x="6280461" y="1219589"/>
            <a:ext cx="547355" cy="546296"/>
            <a:chOff x="6571459" y="1653607"/>
            <a:chExt cx="547355" cy="546296"/>
          </a:xfrm>
        </p:grpSpPr>
        <p:sp>
          <p:nvSpPr>
            <p:cNvPr id="162" name="Ellipsi 161">
              <a:extLst>
                <a:ext uri="{FF2B5EF4-FFF2-40B4-BE49-F238E27FC236}">
                  <a16:creationId xmlns:a16="http://schemas.microsoft.com/office/drawing/2014/main" id="{9EA6BE53-0C06-4E92-BDAE-F859AD828965}"/>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5" name="Kuva 194" descr="Pyörä ja ihmisiä ääriviiva">
              <a:extLst>
                <a:ext uri="{FF2B5EF4-FFF2-40B4-BE49-F238E27FC236}">
                  <a16:creationId xmlns:a16="http://schemas.microsoft.com/office/drawing/2014/main" id="{DADD6910-332A-4A5B-A1C9-A64039D5D8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4" name="Ryhmä 23">
            <a:extLst>
              <a:ext uri="{FF2B5EF4-FFF2-40B4-BE49-F238E27FC236}">
                <a16:creationId xmlns:a16="http://schemas.microsoft.com/office/drawing/2014/main" id="{AA92ADA6-9047-4C80-8D11-BF43F60D6B4E}"/>
              </a:ext>
            </a:extLst>
          </p:cNvPr>
          <p:cNvGrpSpPr/>
          <p:nvPr/>
        </p:nvGrpSpPr>
        <p:grpSpPr>
          <a:xfrm>
            <a:off x="6838717" y="1688400"/>
            <a:ext cx="547355" cy="548237"/>
            <a:chOff x="7008928" y="2351943"/>
            <a:chExt cx="547355" cy="548237"/>
          </a:xfrm>
        </p:grpSpPr>
        <p:sp>
          <p:nvSpPr>
            <p:cNvPr id="171" name="Ellipsi 170">
              <a:extLst>
                <a:ext uri="{FF2B5EF4-FFF2-40B4-BE49-F238E27FC236}">
                  <a16:creationId xmlns:a16="http://schemas.microsoft.com/office/drawing/2014/main" id="{23AA125B-40FF-4762-A896-15DF280417C3}"/>
                </a:ext>
              </a:extLst>
            </p:cNvPr>
            <p:cNvSpPr/>
            <p:nvPr/>
          </p:nvSpPr>
          <p:spPr>
            <a:xfrm rot="15955491">
              <a:off x="7009458" y="2353354"/>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6" name="Kuva 195" descr="Pyörä ja ihmisiä ääriviiva">
              <a:extLst>
                <a:ext uri="{FF2B5EF4-FFF2-40B4-BE49-F238E27FC236}">
                  <a16:creationId xmlns:a16="http://schemas.microsoft.com/office/drawing/2014/main" id="{32C46A1E-5385-4B2A-A688-0D29FCAFB3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0218" y="2351943"/>
              <a:ext cx="485457" cy="485457"/>
            </a:xfrm>
            <a:prstGeom prst="rect">
              <a:avLst/>
            </a:prstGeom>
          </p:spPr>
        </p:pic>
      </p:grpSp>
      <p:grpSp>
        <p:nvGrpSpPr>
          <p:cNvPr id="197" name="Ryhmä 196">
            <a:extLst>
              <a:ext uri="{FF2B5EF4-FFF2-40B4-BE49-F238E27FC236}">
                <a16:creationId xmlns:a16="http://schemas.microsoft.com/office/drawing/2014/main" id="{D0925A4B-13AE-43B0-B67D-E00CFA3C2DC3}"/>
              </a:ext>
            </a:extLst>
          </p:cNvPr>
          <p:cNvGrpSpPr/>
          <p:nvPr/>
        </p:nvGrpSpPr>
        <p:grpSpPr>
          <a:xfrm>
            <a:off x="5612525" y="880392"/>
            <a:ext cx="547355" cy="546296"/>
            <a:chOff x="6571459" y="1653607"/>
            <a:chExt cx="547355" cy="546296"/>
          </a:xfrm>
        </p:grpSpPr>
        <p:sp>
          <p:nvSpPr>
            <p:cNvPr id="198" name="Ellipsi 197">
              <a:extLst>
                <a:ext uri="{FF2B5EF4-FFF2-40B4-BE49-F238E27FC236}">
                  <a16:creationId xmlns:a16="http://schemas.microsoft.com/office/drawing/2014/main" id="{E3E54D14-F4B8-43A6-BBBC-DDB50E54BEC6}"/>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9" name="Kuva 198" descr="Pyörä ja ihmisiä ääriviiva">
              <a:extLst>
                <a:ext uri="{FF2B5EF4-FFF2-40B4-BE49-F238E27FC236}">
                  <a16:creationId xmlns:a16="http://schemas.microsoft.com/office/drawing/2014/main" id="{E2F4A155-EAD4-4840-A18A-050670491A2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6" name="Ryhmä 25">
            <a:extLst>
              <a:ext uri="{FF2B5EF4-FFF2-40B4-BE49-F238E27FC236}">
                <a16:creationId xmlns:a16="http://schemas.microsoft.com/office/drawing/2014/main" id="{D0613AA8-71BD-47AF-B7D7-4127DA53838A}"/>
              </a:ext>
            </a:extLst>
          </p:cNvPr>
          <p:cNvGrpSpPr/>
          <p:nvPr/>
        </p:nvGrpSpPr>
        <p:grpSpPr>
          <a:xfrm>
            <a:off x="1048839" y="2697853"/>
            <a:ext cx="551438" cy="547356"/>
            <a:chOff x="986418" y="2526172"/>
            <a:chExt cx="551438" cy="547356"/>
          </a:xfrm>
        </p:grpSpPr>
        <p:sp>
          <p:nvSpPr>
            <p:cNvPr id="201" name="Ellipsi 200">
              <a:extLst>
                <a:ext uri="{FF2B5EF4-FFF2-40B4-BE49-F238E27FC236}">
                  <a16:creationId xmlns:a16="http://schemas.microsoft.com/office/drawing/2014/main" id="{38AF6F38-2933-4B43-8794-92365015F31A}"/>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2" name="Kuva 201" descr="Naapurusto ääriviiva">
              <a:extLst>
                <a:ext uri="{FF2B5EF4-FFF2-40B4-BE49-F238E27FC236}">
                  <a16:creationId xmlns:a16="http://schemas.microsoft.com/office/drawing/2014/main" id="{3FAD623D-99F8-48C1-8F0E-20E733F8AB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3" name="Ryhmä 202">
            <a:extLst>
              <a:ext uri="{FF2B5EF4-FFF2-40B4-BE49-F238E27FC236}">
                <a16:creationId xmlns:a16="http://schemas.microsoft.com/office/drawing/2014/main" id="{63BEA870-BC5A-4BCB-8A18-DB4E9CE37837}"/>
              </a:ext>
            </a:extLst>
          </p:cNvPr>
          <p:cNvGrpSpPr/>
          <p:nvPr/>
        </p:nvGrpSpPr>
        <p:grpSpPr>
          <a:xfrm>
            <a:off x="1601865" y="1511992"/>
            <a:ext cx="551438" cy="547356"/>
            <a:chOff x="986418" y="2526172"/>
            <a:chExt cx="551438" cy="547356"/>
          </a:xfrm>
        </p:grpSpPr>
        <p:sp>
          <p:nvSpPr>
            <p:cNvPr id="204" name="Ellipsi 203">
              <a:extLst>
                <a:ext uri="{FF2B5EF4-FFF2-40B4-BE49-F238E27FC236}">
                  <a16:creationId xmlns:a16="http://schemas.microsoft.com/office/drawing/2014/main" id="{0F981618-E307-42F5-A99A-DAE58946FF42}"/>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5" name="Kuva 204" descr="Naapurusto ääriviiva">
              <a:extLst>
                <a:ext uri="{FF2B5EF4-FFF2-40B4-BE49-F238E27FC236}">
                  <a16:creationId xmlns:a16="http://schemas.microsoft.com/office/drawing/2014/main" id="{6D342AB3-1543-46D9-A80F-AD28CAAC67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6" name="Ryhmä 205">
            <a:extLst>
              <a:ext uri="{FF2B5EF4-FFF2-40B4-BE49-F238E27FC236}">
                <a16:creationId xmlns:a16="http://schemas.microsoft.com/office/drawing/2014/main" id="{4299AC72-8033-4F5C-8C0A-AA29693D2C2A}"/>
              </a:ext>
            </a:extLst>
          </p:cNvPr>
          <p:cNvGrpSpPr/>
          <p:nvPr/>
        </p:nvGrpSpPr>
        <p:grpSpPr>
          <a:xfrm>
            <a:off x="2742957" y="870122"/>
            <a:ext cx="551438" cy="547356"/>
            <a:chOff x="5100855" y="1436729"/>
            <a:chExt cx="551438" cy="547356"/>
          </a:xfrm>
        </p:grpSpPr>
        <p:sp>
          <p:nvSpPr>
            <p:cNvPr id="207" name="Ellipsi 206">
              <a:extLst>
                <a:ext uri="{FF2B5EF4-FFF2-40B4-BE49-F238E27FC236}">
                  <a16:creationId xmlns:a16="http://schemas.microsoft.com/office/drawing/2014/main" id="{5D02B3B6-B129-4F57-AAA6-E6DF93E9B411}"/>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208" name="Ryhmä 207">
              <a:extLst>
                <a:ext uri="{FF2B5EF4-FFF2-40B4-BE49-F238E27FC236}">
                  <a16:creationId xmlns:a16="http://schemas.microsoft.com/office/drawing/2014/main" id="{F92AAB30-F78E-414F-8FF2-5B3292CC64E3}"/>
                </a:ext>
              </a:extLst>
            </p:cNvPr>
            <p:cNvGrpSpPr/>
            <p:nvPr/>
          </p:nvGrpSpPr>
          <p:grpSpPr>
            <a:xfrm>
              <a:off x="5135928" y="1544036"/>
              <a:ext cx="457404" cy="350209"/>
              <a:chOff x="2787379" y="1490262"/>
              <a:chExt cx="1268764" cy="1268929"/>
            </a:xfrm>
            <a:solidFill>
              <a:schemeClr val="bg1"/>
            </a:solidFill>
          </p:grpSpPr>
          <p:pic>
            <p:nvPicPr>
              <p:cNvPr id="209" name="Kuva 208" descr="Kaupunki ääriviiva">
                <a:extLst>
                  <a:ext uri="{FF2B5EF4-FFF2-40B4-BE49-F238E27FC236}">
                    <a16:creationId xmlns:a16="http://schemas.microsoft.com/office/drawing/2014/main" id="{ADBFBDBF-5EC9-42DC-A681-BD41AFE14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210" name="Kuva 209" descr="Lääketieteellinen ääriviiva">
                <a:extLst>
                  <a:ext uri="{FF2B5EF4-FFF2-40B4-BE49-F238E27FC236}">
                    <a16:creationId xmlns:a16="http://schemas.microsoft.com/office/drawing/2014/main" id="{3C51BAA6-E8D2-4803-882F-6B8FBCBAB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sp>
        <p:nvSpPr>
          <p:cNvPr id="211" name="Ellipsi 210">
            <a:extLst>
              <a:ext uri="{FF2B5EF4-FFF2-40B4-BE49-F238E27FC236}">
                <a16:creationId xmlns:a16="http://schemas.microsoft.com/office/drawing/2014/main" id="{95B79675-72FA-4929-A1A7-05875479A210}"/>
              </a:ext>
            </a:extLst>
          </p:cNvPr>
          <p:cNvSpPr/>
          <p:nvPr/>
        </p:nvSpPr>
        <p:spPr>
          <a:xfrm rot="15955491">
            <a:off x="7222235" y="220750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8" name="Kuva 27" descr="Johtajisto ääriviiva">
            <a:extLst>
              <a:ext uri="{FF2B5EF4-FFF2-40B4-BE49-F238E27FC236}">
                <a16:creationId xmlns:a16="http://schemas.microsoft.com/office/drawing/2014/main" id="{35260F7E-4A08-4707-B053-356B44D23D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6822" y="2272407"/>
            <a:ext cx="433434" cy="433434"/>
          </a:xfrm>
          <a:prstGeom prst="rect">
            <a:avLst/>
          </a:prstGeom>
        </p:spPr>
      </p:pic>
      <p:sp>
        <p:nvSpPr>
          <p:cNvPr id="212" name="Ellipsi 211">
            <a:extLst>
              <a:ext uri="{FF2B5EF4-FFF2-40B4-BE49-F238E27FC236}">
                <a16:creationId xmlns:a16="http://schemas.microsoft.com/office/drawing/2014/main" id="{BB46C767-424B-4393-8463-7DB373701CC7}"/>
              </a:ext>
            </a:extLst>
          </p:cNvPr>
          <p:cNvSpPr/>
          <p:nvPr/>
        </p:nvSpPr>
        <p:spPr>
          <a:xfrm rot="15955491">
            <a:off x="7374635" y="275058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13" name="Kuva 212" descr="Johtajisto ääriviiva">
            <a:extLst>
              <a:ext uri="{FF2B5EF4-FFF2-40B4-BE49-F238E27FC236}">
                <a16:creationId xmlns:a16="http://schemas.microsoft.com/office/drawing/2014/main" id="{CFB14F76-9089-48D5-BF8E-031FB0AE11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29222" y="2815487"/>
            <a:ext cx="433434" cy="433434"/>
          </a:xfrm>
          <a:prstGeom prst="rect">
            <a:avLst/>
          </a:prstGeom>
        </p:spPr>
      </p:pic>
      <p:pic>
        <p:nvPicPr>
          <p:cNvPr id="32" name="Kuva 31" descr="Miesryhmä ääriviiva">
            <a:extLst>
              <a:ext uri="{FF2B5EF4-FFF2-40B4-BE49-F238E27FC236}">
                <a16:creationId xmlns:a16="http://schemas.microsoft.com/office/drawing/2014/main" id="{F542DBC2-A7E2-4564-89BD-BC35FA6463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067" y="3571938"/>
            <a:ext cx="531799" cy="531799"/>
          </a:xfrm>
          <a:prstGeom prst="rect">
            <a:avLst/>
          </a:prstGeom>
        </p:spPr>
      </p:pic>
      <p:cxnSp>
        <p:nvCxnSpPr>
          <p:cNvPr id="214" name="Suora nuoliyhdysviiva 213">
            <a:extLst>
              <a:ext uri="{FF2B5EF4-FFF2-40B4-BE49-F238E27FC236}">
                <a16:creationId xmlns:a16="http://schemas.microsoft.com/office/drawing/2014/main" id="{FC0390A7-978E-4D2A-828E-F718D0AC7B44}"/>
              </a:ext>
            </a:extLst>
          </p:cNvPr>
          <p:cNvCxnSpPr>
            <a:cxnSpLocks/>
            <a:stCxn id="204" idx="5"/>
          </p:cNvCxnSpPr>
          <p:nvPr/>
        </p:nvCxnSpPr>
        <p:spPr>
          <a:xfrm>
            <a:off x="2072547" y="1979190"/>
            <a:ext cx="314976" cy="223562"/>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uora nuoliyhdysviiva 214">
            <a:extLst>
              <a:ext uri="{FF2B5EF4-FFF2-40B4-BE49-F238E27FC236}">
                <a16:creationId xmlns:a16="http://schemas.microsoft.com/office/drawing/2014/main" id="{3FB8BF64-6212-49C7-A7B6-6AF291C66254}"/>
              </a:ext>
            </a:extLst>
          </p:cNvPr>
          <p:cNvCxnSpPr>
            <a:cxnSpLocks/>
          </p:cNvCxnSpPr>
          <p:nvPr/>
        </p:nvCxnSpPr>
        <p:spPr>
          <a:xfrm>
            <a:off x="1314253" y="2942735"/>
            <a:ext cx="398117" cy="35046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uora nuoliyhdysviiva 215">
            <a:extLst>
              <a:ext uri="{FF2B5EF4-FFF2-40B4-BE49-F238E27FC236}">
                <a16:creationId xmlns:a16="http://schemas.microsoft.com/office/drawing/2014/main" id="{A5DC1C48-82D0-4ADC-BA89-1F322407E02F}"/>
              </a:ext>
            </a:extLst>
          </p:cNvPr>
          <p:cNvCxnSpPr>
            <a:cxnSpLocks/>
            <a:stCxn id="101" idx="4"/>
            <a:endCxn id="149" idx="4"/>
          </p:cNvCxnSpPr>
          <p:nvPr/>
        </p:nvCxnSpPr>
        <p:spPr>
          <a:xfrm>
            <a:off x="2390387" y="1665182"/>
            <a:ext cx="198962" cy="47565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uora nuoliyhdysviiva 216">
            <a:extLst>
              <a:ext uri="{FF2B5EF4-FFF2-40B4-BE49-F238E27FC236}">
                <a16:creationId xmlns:a16="http://schemas.microsoft.com/office/drawing/2014/main" id="{F493773E-77D4-48AD-9A02-04DFBC27C6E4}"/>
              </a:ext>
            </a:extLst>
          </p:cNvPr>
          <p:cNvCxnSpPr>
            <a:cxnSpLocks/>
          </p:cNvCxnSpPr>
          <p:nvPr/>
        </p:nvCxnSpPr>
        <p:spPr>
          <a:xfrm>
            <a:off x="3055344" y="1421226"/>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uora nuoliyhdysviiva 219">
            <a:extLst>
              <a:ext uri="{FF2B5EF4-FFF2-40B4-BE49-F238E27FC236}">
                <a16:creationId xmlns:a16="http://schemas.microsoft.com/office/drawing/2014/main" id="{5A3F1AC2-CF3B-4FBF-8C22-191742CC6B59}"/>
              </a:ext>
            </a:extLst>
          </p:cNvPr>
          <p:cNvCxnSpPr>
            <a:cxnSpLocks/>
          </p:cNvCxnSpPr>
          <p:nvPr/>
        </p:nvCxnSpPr>
        <p:spPr>
          <a:xfrm>
            <a:off x="2770017" y="2676198"/>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uora nuoliyhdysviiva 220">
            <a:extLst>
              <a:ext uri="{FF2B5EF4-FFF2-40B4-BE49-F238E27FC236}">
                <a16:creationId xmlns:a16="http://schemas.microsoft.com/office/drawing/2014/main" id="{EC75B5B7-B598-47B3-81E3-DD7CACB244F2}"/>
              </a:ext>
            </a:extLst>
          </p:cNvPr>
          <p:cNvCxnSpPr>
            <a:cxnSpLocks/>
            <a:endCxn id="153" idx="4"/>
          </p:cNvCxnSpPr>
          <p:nvPr/>
        </p:nvCxnSpPr>
        <p:spPr>
          <a:xfrm>
            <a:off x="3232953" y="2213080"/>
            <a:ext cx="68857" cy="134778"/>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uora nuoliyhdysviiva 221">
            <a:extLst>
              <a:ext uri="{FF2B5EF4-FFF2-40B4-BE49-F238E27FC236}">
                <a16:creationId xmlns:a16="http://schemas.microsoft.com/office/drawing/2014/main" id="{13D815E4-8D4C-42C2-B35D-9508E783A9CD}"/>
              </a:ext>
            </a:extLst>
          </p:cNvPr>
          <p:cNvCxnSpPr>
            <a:cxnSpLocks/>
            <a:endCxn id="166" idx="5"/>
          </p:cNvCxnSpPr>
          <p:nvPr/>
        </p:nvCxnSpPr>
        <p:spPr>
          <a:xfrm flipV="1">
            <a:off x="2083660" y="3527909"/>
            <a:ext cx="155878" cy="10547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uora nuoliyhdysviiva 223">
            <a:extLst>
              <a:ext uri="{FF2B5EF4-FFF2-40B4-BE49-F238E27FC236}">
                <a16:creationId xmlns:a16="http://schemas.microsoft.com/office/drawing/2014/main" id="{9AF82F98-E6D9-4CB0-B462-9274E66166F9}"/>
              </a:ext>
            </a:extLst>
          </p:cNvPr>
          <p:cNvCxnSpPr>
            <a:cxnSpLocks/>
            <a:stCxn id="152" idx="1"/>
            <a:endCxn id="151" idx="6"/>
          </p:cNvCxnSpPr>
          <p:nvPr/>
        </p:nvCxnSpPr>
        <p:spPr>
          <a:xfrm>
            <a:off x="2569953" y="3053537"/>
            <a:ext cx="117664" cy="179124"/>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uora nuoliyhdysviiva 229">
            <a:extLst>
              <a:ext uri="{FF2B5EF4-FFF2-40B4-BE49-F238E27FC236}">
                <a16:creationId xmlns:a16="http://schemas.microsoft.com/office/drawing/2014/main" id="{27ED10F0-FDEA-4070-981F-F45159DD9022}"/>
              </a:ext>
            </a:extLst>
          </p:cNvPr>
          <p:cNvCxnSpPr>
            <a:cxnSpLocks/>
            <a:endCxn id="141" idx="0"/>
          </p:cNvCxnSpPr>
          <p:nvPr/>
        </p:nvCxnSpPr>
        <p:spPr>
          <a:xfrm>
            <a:off x="3761215" y="1265313"/>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uora nuoliyhdysviiva 231">
            <a:extLst>
              <a:ext uri="{FF2B5EF4-FFF2-40B4-BE49-F238E27FC236}">
                <a16:creationId xmlns:a16="http://schemas.microsoft.com/office/drawing/2014/main" id="{9B2A9020-C456-4AF6-9935-0DF8F0C44992}"/>
              </a:ext>
            </a:extLst>
          </p:cNvPr>
          <p:cNvCxnSpPr>
            <a:cxnSpLocks/>
          </p:cNvCxnSpPr>
          <p:nvPr/>
        </p:nvCxnSpPr>
        <p:spPr>
          <a:xfrm>
            <a:off x="4376564" y="1238755"/>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uora nuoliyhdysviiva 232">
            <a:extLst>
              <a:ext uri="{FF2B5EF4-FFF2-40B4-BE49-F238E27FC236}">
                <a16:creationId xmlns:a16="http://schemas.microsoft.com/office/drawing/2014/main" id="{CA42F33E-A40E-4125-9024-30DC8A957F92}"/>
              </a:ext>
            </a:extLst>
          </p:cNvPr>
          <p:cNvCxnSpPr>
            <a:cxnSpLocks/>
          </p:cNvCxnSpPr>
          <p:nvPr/>
        </p:nvCxnSpPr>
        <p:spPr>
          <a:xfrm>
            <a:off x="4123314" y="2674770"/>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uora nuoliyhdysviiva 234">
            <a:extLst>
              <a:ext uri="{FF2B5EF4-FFF2-40B4-BE49-F238E27FC236}">
                <a16:creationId xmlns:a16="http://schemas.microsoft.com/office/drawing/2014/main" id="{271A6D72-B0A9-4CAB-AC6C-E341965A6D58}"/>
              </a:ext>
            </a:extLst>
          </p:cNvPr>
          <p:cNvCxnSpPr>
            <a:cxnSpLocks/>
          </p:cNvCxnSpPr>
          <p:nvPr/>
        </p:nvCxnSpPr>
        <p:spPr>
          <a:xfrm>
            <a:off x="3869172" y="2019665"/>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uora nuoliyhdysviiva 235">
            <a:extLst>
              <a:ext uri="{FF2B5EF4-FFF2-40B4-BE49-F238E27FC236}">
                <a16:creationId xmlns:a16="http://schemas.microsoft.com/office/drawing/2014/main" id="{C3873A9D-3ADD-4F7B-AC29-DFB4990DF945}"/>
              </a:ext>
            </a:extLst>
          </p:cNvPr>
          <p:cNvCxnSpPr>
            <a:cxnSpLocks/>
            <a:endCxn id="140" idx="7"/>
          </p:cNvCxnSpPr>
          <p:nvPr/>
        </p:nvCxnSpPr>
        <p:spPr>
          <a:xfrm flipH="1">
            <a:off x="4222548" y="2019665"/>
            <a:ext cx="204880" cy="21278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uora nuoliyhdysviiva 237">
            <a:extLst>
              <a:ext uri="{FF2B5EF4-FFF2-40B4-BE49-F238E27FC236}">
                <a16:creationId xmlns:a16="http://schemas.microsoft.com/office/drawing/2014/main" id="{B6EEB0F6-06AC-4139-90CF-18B6573E214A}"/>
              </a:ext>
            </a:extLst>
          </p:cNvPr>
          <p:cNvCxnSpPr>
            <a:cxnSpLocks/>
          </p:cNvCxnSpPr>
          <p:nvPr/>
        </p:nvCxnSpPr>
        <p:spPr>
          <a:xfrm flipH="1">
            <a:off x="5078614" y="1297241"/>
            <a:ext cx="46171" cy="26888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uora nuoliyhdysviiva 239">
            <a:extLst>
              <a:ext uri="{FF2B5EF4-FFF2-40B4-BE49-F238E27FC236}">
                <a16:creationId xmlns:a16="http://schemas.microsoft.com/office/drawing/2014/main" id="{471A5714-49E0-4C14-A674-D4159B6C7865}"/>
              </a:ext>
            </a:extLst>
          </p:cNvPr>
          <p:cNvCxnSpPr>
            <a:cxnSpLocks/>
          </p:cNvCxnSpPr>
          <p:nvPr/>
        </p:nvCxnSpPr>
        <p:spPr>
          <a:xfrm flipH="1">
            <a:off x="4551161" y="2727197"/>
            <a:ext cx="93784" cy="12555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uora nuoliyhdysviiva 241">
            <a:extLst>
              <a:ext uri="{FF2B5EF4-FFF2-40B4-BE49-F238E27FC236}">
                <a16:creationId xmlns:a16="http://schemas.microsoft.com/office/drawing/2014/main" id="{D4CA6650-3A17-4114-B0B0-31549BB0A343}"/>
              </a:ext>
            </a:extLst>
          </p:cNvPr>
          <p:cNvCxnSpPr>
            <a:cxnSpLocks/>
            <a:endCxn id="159" idx="5"/>
          </p:cNvCxnSpPr>
          <p:nvPr/>
        </p:nvCxnSpPr>
        <p:spPr>
          <a:xfrm>
            <a:off x="5855105" y="1429479"/>
            <a:ext cx="29963" cy="33234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uora nuoliyhdysviiva 243">
            <a:extLst>
              <a:ext uri="{FF2B5EF4-FFF2-40B4-BE49-F238E27FC236}">
                <a16:creationId xmlns:a16="http://schemas.microsoft.com/office/drawing/2014/main" id="{A5A5EF86-566B-44E3-ACAE-4C8693B4C110}"/>
              </a:ext>
            </a:extLst>
          </p:cNvPr>
          <p:cNvCxnSpPr>
            <a:cxnSpLocks/>
            <a:endCxn id="156" idx="5"/>
          </p:cNvCxnSpPr>
          <p:nvPr/>
        </p:nvCxnSpPr>
        <p:spPr>
          <a:xfrm flipH="1">
            <a:off x="6364647" y="1772340"/>
            <a:ext cx="131494" cy="41155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uora nuoliyhdysviiva 245">
            <a:extLst>
              <a:ext uri="{FF2B5EF4-FFF2-40B4-BE49-F238E27FC236}">
                <a16:creationId xmlns:a16="http://schemas.microsoft.com/office/drawing/2014/main" id="{F136EE6B-0B7C-4C31-8C15-26DB04B1B912}"/>
              </a:ext>
            </a:extLst>
          </p:cNvPr>
          <p:cNvCxnSpPr>
            <a:cxnSpLocks/>
          </p:cNvCxnSpPr>
          <p:nvPr/>
        </p:nvCxnSpPr>
        <p:spPr>
          <a:xfrm flipH="1">
            <a:off x="6517048" y="2097081"/>
            <a:ext cx="363350" cy="23921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uora nuoliyhdysviiva 247">
            <a:extLst>
              <a:ext uri="{FF2B5EF4-FFF2-40B4-BE49-F238E27FC236}">
                <a16:creationId xmlns:a16="http://schemas.microsoft.com/office/drawing/2014/main" id="{4D869794-4D7A-4C26-9F25-59FBA79F74D6}"/>
              </a:ext>
            </a:extLst>
          </p:cNvPr>
          <p:cNvCxnSpPr>
            <a:cxnSpLocks/>
            <a:endCxn id="157" idx="4"/>
          </p:cNvCxnSpPr>
          <p:nvPr/>
        </p:nvCxnSpPr>
        <p:spPr>
          <a:xfrm flipH="1">
            <a:off x="6858347" y="2600069"/>
            <a:ext cx="329978" cy="2915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uora nuoliyhdysviiva 251">
            <a:extLst>
              <a:ext uri="{FF2B5EF4-FFF2-40B4-BE49-F238E27FC236}">
                <a16:creationId xmlns:a16="http://schemas.microsoft.com/office/drawing/2014/main" id="{784DC33D-06C3-40A7-AEB3-2DF0E10FD7AE}"/>
              </a:ext>
            </a:extLst>
          </p:cNvPr>
          <p:cNvCxnSpPr>
            <a:cxnSpLocks/>
          </p:cNvCxnSpPr>
          <p:nvPr/>
        </p:nvCxnSpPr>
        <p:spPr>
          <a:xfrm flipH="1">
            <a:off x="7251063" y="3171884"/>
            <a:ext cx="210797" cy="11155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uora nuoliyhdysviiva 253">
            <a:extLst>
              <a:ext uri="{FF2B5EF4-FFF2-40B4-BE49-F238E27FC236}">
                <a16:creationId xmlns:a16="http://schemas.microsoft.com/office/drawing/2014/main" id="{FC3FF3D9-692B-4B3C-8DDF-58C01F003CA4}"/>
              </a:ext>
            </a:extLst>
          </p:cNvPr>
          <p:cNvCxnSpPr>
            <a:cxnSpLocks/>
          </p:cNvCxnSpPr>
          <p:nvPr/>
        </p:nvCxnSpPr>
        <p:spPr>
          <a:xfrm flipH="1">
            <a:off x="5683916" y="2568540"/>
            <a:ext cx="273327" cy="1626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uora nuoliyhdysviiva 255">
            <a:extLst>
              <a:ext uri="{FF2B5EF4-FFF2-40B4-BE49-F238E27FC236}">
                <a16:creationId xmlns:a16="http://schemas.microsoft.com/office/drawing/2014/main" id="{F7E2F291-F16C-4605-A080-AC33723246E3}"/>
              </a:ext>
            </a:extLst>
          </p:cNvPr>
          <p:cNvCxnSpPr>
            <a:cxnSpLocks/>
            <a:stCxn id="159" idx="2"/>
          </p:cNvCxnSpPr>
          <p:nvPr/>
        </p:nvCxnSpPr>
        <p:spPr>
          <a:xfrm flipH="1">
            <a:off x="5639668" y="2255721"/>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E47C8C69-5B0C-4323-8C47-37E41C99EF55}"/>
              </a:ext>
            </a:extLst>
          </p:cNvPr>
          <p:cNvCxnSpPr>
            <a:cxnSpLocks/>
          </p:cNvCxnSpPr>
          <p:nvPr/>
        </p:nvCxnSpPr>
        <p:spPr>
          <a:xfrm flipH="1">
            <a:off x="6184322" y="3011382"/>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uora nuoliyhdysviiva 258">
            <a:extLst>
              <a:ext uri="{FF2B5EF4-FFF2-40B4-BE49-F238E27FC236}">
                <a16:creationId xmlns:a16="http://schemas.microsoft.com/office/drawing/2014/main" id="{559CA1CA-9A97-4CFE-9662-3E56ADC422BF}"/>
              </a:ext>
            </a:extLst>
          </p:cNvPr>
          <p:cNvCxnSpPr>
            <a:cxnSpLocks/>
          </p:cNvCxnSpPr>
          <p:nvPr/>
        </p:nvCxnSpPr>
        <p:spPr>
          <a:xfrm flipH="1">
            <a:off x="5231701" y="2833046"/>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B0513121-C5AC-4978-B063-1E5CD07E4D9A}"/>
              </a:ext>
            </a:extLst>
          </p:cNvPr>
          <p:cNvCxnSpPr>
            <a:cxnSpLocks/>
          </p:cNvCxnSpPr>
          <p:nvPr/>
        </p:nvCxnSpPr>
        <p:spPr>
          <a:xfrm flipH="1" flipV="1">
            <a:off x="5485267" y="3226145"/>
            <a:ext cx="207864" cy="5729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uora nuoliyhdysviiva 261">
            <a:extLst>
              <a:ext uri="{FF2B5EF4-FFF2-40B4-BE49-F238E27FC236}">
                <a16:creationId xmlns:a16="http://schemas.microsoft.com/office/drawing/2014/main" id="{79758EDB-93B8-4007-87D3-61CD4DBD67C9}"/>
              </a:ext>
            </a:extLst>
          </p:cNvPr>
          <p:cNvCxnSpPr>
            <a:cxnSpLocks/>
          </p:cNvCxnSpPr>
          <p:nvPr/>
        </p:nvCxnSpPr>
        <p:spPr>
          <a:xfrm flipH="1" flipV="1">
            <a:off x="6047473" y="3672619"/>
            <a:ext cx="46318" cy="2508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uora nuoliyhdysviiva 264">
            <a:extLst>
              <a:ext uri="{FF2B5EF4-FFF2-40B4-BE49-F238E27FC236}">
                <a16:creationId xmlns:a16="http://schemas.microsoft.com/office/drawing/2014/main" id="{88486645-74B9-4EC0-8C24-9634E754751A}"/>
              </a:ext>
            </a:extLst>
          </p:cNvPr>
          <p:cNvCxnSpPr>
            <a:cxnSpLocks/>
            <a:endCxn id="148" idx="4"/>
          </p:cNvCxnSpPr>
          <p:nvPr/>
        </p:nvCxnSpPr>
        <p:spPr>
          <a:xfrm>
            <a:off x="3413954" y="2863382"/>
            <a:ext cx="146114" cy="11583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uora nuoliyhdysviiva 268">
            <a:extLst>
              <a:ext uri="{FF2B5EF4-FFF2-40B4-BE49-F238E27FC236}">
                <a16:creationId xmlns:a16="http://schemas.microsoft.com/office/drawing/2014/main" id="{599CFAB5-7DB7-4B05-AE74-0510613D2C9E}"/>
              </a:ext>
            </a:extLst>
          </p:cNvPr>
          <p:cNvCxnSpPr>
            <a:cxnSpLocks/>
            <a:endCxn id="165" idx="4"/>
          </p:cNvCxnSpPr>
          <p:nvPr/>
        </p:nvCxnSpPr>
        <p:spPr>
          <a:xfrm flipH="1">
            <a:off x="3035570" y="3256045"/>
            <a:ext cx="87382" cy="255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uora nuoliyhdysviiva 271">
            <a:extLst>
              <a:ext uri="{FF2B5EF4-FFF2-40B4-BE49-F238E27FC236}">
                <a16:creationId xmlns:a16="http://schemas.microsoft.com/office/drawing/2014/main" id="{B9AFC267-C736-48A4-ACBB-1F2938B4965A}"/>
              </a:ext>
            </a:extLst>
          </p:cNvPr>
          <p:cNvCxnSpPr>
            <a:cxnSpLocks/>
          </p:cNvCxnSpPr>
          <p:nvPr/>
        </p:nvCxnSpPr>
        <p:spPr>
          <a:xfrm>
            <a:off x="2754954" y="3707507"/>
            <a:ext cx="162340" cy="5689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uora nuoliyhdysviiva 273">
            <a:extLst>
              <a:ext uri="{FF2B5EF4-FFF2-40B4-BE49-F238E27FC236}">
                <a16:creationId xmlns:a16="http://schemas.microsoft.com/office/drawing/2014/main" id="{39D68656-5D1A-4890-A672-78DE3AA58B22}"/>
              </a:ext>
            </a:extLst>
          </p:cNvPr>
          <p:cNvCxnSpPr>
            <a:cxnSpLocks/>
            <a:endCxn id="142" idx="7"/>
          </p:cNvCxnSpPr>
          <p:nvPr/>
        </p:nvCxnSpPr>
        <p:spPr>
          <a:xfrm flipH="1">
            <a:off x="4919189" y="2128144"/>
            <a:ext cx="104668" cy="124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7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39B29-F24D-43D8-9536-A53D0CE70CDF}"/>
              </a:ext>
            </a:extLst>
          </p:cNvPr>
          <p:cNvSpPr>
            <a:spLocks noGrp="1"/>
          </p:cNvSpPr>
          <p:nvPr>
            <p:ph type="title"/>
          </p:nvPr>
        </p:nvSpPr>
        <p:spPr>
          <a:xfrm>
            <a:off x="277904" y="564826"/>
            <a:ext cx="2751045" cy="4013847"/>
          </a:xfrm>
        </p:spPr>
        <p:txBody>
          <a:bodyPr anchor="ctr">
            <a:normAutofit/>
          </a:bodyPr>
          <a:lstStyle/>
          <a:p>
            <a:r>
              <a:rPr lang="fi-FI" sz="2700" dirty="0"/>
              <a:t>Kirkon palvelulupaukset suomalaisille</a:t>
            </a:r>
            <a:br>
              <a:rPr lang="fi-FI" sz="2700" dirty="0"/>
            </a:br>
            <a:r>
              <a:rPr lang="fi-FI" sz="2700" dirty="0"/>
              <a:t>- toivo, turva, luottamus</a:t>
            </a:r>
          </a:p>
        </p:txBody>
      </p:sp>
      <p:sp>
        <p:nvSpPr>
          <p:cNvPr id="3" name="Dian numeron paikkamerkki 2">
            <a:extLst>
              <a:ext uri="{FF2B5EF4-FFF2-40B4-BE49-F238E27FC236}">
                <a16:creationId xmlns:a16="http://schemas.microsoft.com/office/drawing/2014/main" id="{91AAD7AF-B550-46EB-941F-66DA32913124}"/>
              </a:ext>
            </a:extLst>
          </p:cNvPr>
          <p:cNvSpPr>
            <a:spLocks noGrp="1"/>
          </p:cNvSpPr>
          <p:nvPr>
            <p:ph type="sldNum" sz="quarter" idx="10"/>
          </p:nvPr>
        </p:nvSpPr>
        <p:spPr>
          <a:xfrm>
            <a:off x="6968490" y="4767263"/>
            <a:ext cx="2057400" cy="274637"/>
          </a:xfrm>
        </p:spPr>
        <p:txBody>
          <a:bodyPr anchor="ctr">
            <a:normAutofit/>
          </a:bodyPr>
          <a:lstStyle/>
          <a:p>
            <a:pPr>
              <a:spcAft>
                <a:spcPts val="600"/>
              </a:spcAft>
            </a:pPr>
            <a:fld id="{C29EF439-236C-4141-A531-FE6D3DEC0875}" type="slidenum">
              <a:rPr lang="fi-FI" smtClean="0"/>
              <a:pPr>
                <a:spcAft>
                  <a:spcPts val="600"/>
                </a:spcAft>
              </a:pPr>
              <a:t>11</a:t>
            </a:fld>
            <a:endParaRPr lang="fi-FI"/>
          </a:p>
        </p:txBody>
      </p:sp>
      <p:graphicFrame>
        <p:nvGraphicFramePr>
          <p:cNvPr id="8" name="Sisällön paikkamerkki 5">
            <a:extLst>
              <a:ext uri="{FF2B5EF4-FFF2-40B4-BE49-F238E27FC236}">
                <a16:creationId xmlns:a16="http://schemas.microsoft.com/office/drawing/2014/main" id="{19E56170-3CE1-45DE-801E-4C92262B2351}"/>
              </a:ext>
            </a:extLst>
          </p:cNvPr>
          <p:cNvGraphicFramePr>
            <a:graphicFrameLocks noGrp="1"/>
          </p:cNvGraphicFramePr>
          <p:nvPr>
            <p:ph idx="1"/>
            <p:extLst>
              <p:ext uri="{D42A27DB-BD31-4B8C-83A1-F6EECF244321}">
                <p14:modId xmlns:p14="http://schemas.microsoft.com/office/powerpoint/2010/main" val="1060097555"/>
              </p:ext>
            </p:extLst>
          </p:nvPr>
        </p:nvGraphicFramePr>
        <p:xfrm>
          <a:off x="3599999" y="586800"/>
          <a:ext cx="4915351" cy="40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Ankkuri tasaisella täytöllä">
            <a:extLst>
              <a:ext uri="{FF2B5EF4-FFF2-40B4-BE49-F238E27FC236}">
                <a16:creationId xmlns:a16="http://schemas.microsoft.com/office/drawing/2014/main" id="{49E1BB13-27B5-4398-8983-F67389DEDE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8174" y="712233"/>
            <a:ext cx="914400" cy="914400"/>
          </a:xfrm>
          <a:prstGeom prst="rect">
            <a:avLst/>
          </a:prstGeom>
        </p:spPr>
      </p:pic>
      <p:pic>
        <p:nvPicPr>
          <p:cNvPr id="7" name="Kuva 6" descr="Pelastusrengas tasaisella täytöllä">
            <a:extLst>
              <a:ext uri="{FF2B5EF4-FFF2-40B4-BE49-F238E27FC236}">
                <a16:creationId xmlns:a16="http://schemas.microsoft.com/office/drawing/2014/main" id="{6A6A9FDA-A63B-46A7-B04E-44281E603E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38174" y="2140200"/>
            <a:ext cx="914400" cy="914400"/>
          </a:xfrm>
          <a:prstGeom prst="rect">
            <a:avLst/>
          </a:prstGeom>
        </p:spPr>
      </p:pic>
      <p:pic>
        <p:nvPicPr>
          <p:cNvPr id="12" name="Kuva 11" descr="Sydän tasaisella täytöllä">
            <a:extLst>
              <a:ext uri="{FF2B5EF4-FFF2-40B4-BE49-F238E27FC236}">
                <a16:creationId xmlns:a16="http://schemas.microsoft.com/office/drawing/2014/main" id="{153FD97E-6343-4DB4-BBAC-8AEB75903B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0490" y="3568167"/>
            <a:ext cx="914400" cy="914400"/>
          </a:xfrm>
          <a:prstGeom prst="rect">
            <a:avLst/>
          </a:prstGeom>
        </p:spPr>
      </p:pic>
    </p:spTree>
    <p:extLst>
      <p:ext uri="{BB962C8B-B14F-4D97-AF65-F5344CB8AC3E}">
        <p14:creationId xmlns:p14="http://schemas.microsoft.com/office/powerpoint/2010/main" val="205587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Ryhmä 46">
            <a:extLst>
              <a:ext uri="{FF2B5EF4-FFF2-40B4-BE49-F238E27FC236}">
                <a16:creationId xmlns:a16="http://schemas.microsoft.com/office/drawing/2014/main" id="{19BAD5EF-8356-4D07-9CDB-BF1FC9530F66}"/>
              </a:ext>
            </a:extLst>
          </p:cNvPr>
          <p:cNvGrpSpPr/>
          <p:nvPr/>
        </p:nvGrpSpPr>
        <p:grpSpPr>
          <a:xfrm>
            <a:off x="491943" y="1658114"/>
            <a:ext cx="7969653" cy="1698030"/>
            <a:chOff x="486410" y="1596441"/>
            <a:chExt cx="7969653" cy="1698030"/>
          </a:xfrm>
        </p:grpSpPr>
        <p:sp>
          <p:nvSpPr>
            <p:cNvPr id="28" name="Tekstiruutu 27">
              <a:extLst>
                <a:ext uri="{FF2B5EF4-FFF2-40B4-BE49-F238E27FC236}">
                  <a16:creationId xmlns:a16="http://schemas.microsoft.com/office/drawing/2014/main" id="{697677B6-6A42-4B08-9D94-C7C74D4E808F}"/>
                </a:ext>
              </a:extLst>
            </p:cNvPr>
            <p:cNvSpPr txBox="1"/>
            <p:nvPr/>
          </p:nvSpPr>
          <p:spPr>
            <a:xfrm>
              <a:off x="5620174" y="2355753"/>
              <a:ext cx="681597" cy="461665"/>
            </a:xfrm>
            <a:prstGeom prst="rect">
              <a:avLst/>
            </a:prstGeom>
            <a:noFill/>
          </p:spPr>
          <p:txBody>
            <a:bodyPr wrap="none" rtlCol="0">
              <a:spAutoFit/>
            </a:bodyPr>
            <a:lstStyle/>
            <a:p>
              <a:pPr algn="ctr"/>
              <a:r>
                <a:rPr lang="fi-FI" sz="800" dirty="0"/>
                <a:t>Aikuisuus</a:t>
              </a:r>
            </a:p>
            <a:p>
              <a:pPr algn="ctr"/>
              <a:r>
                <a:rPr lang="fi-FI" sz="800" dirty="0"/>
                <a:t>Työelämä</a:t>
              </a:r>
            </a:p>
            <a:p>
              <a:pPr algn="ctr"/>
              <a:endParaRPr lang="fi-FI" sz="800" dirty="0"/>
            </a:p>
          </p:txBody>
        </p:sp>
        <p:grpSp>
          <p:nvGrpSpPr>
            <p:cNvPr id="46" name="Ryhmä 45">
              <a:extLst>
                <a:ext uri="{FF2B5EF4-FFF2-40B4-BE49-F238E27FC236}">
                  <a16:creationId xmlns:a16="http://schemas.microsoft.com/office/drawing/2014/main" id="{FBCE82FF-9BE0-486F-A775-11C79A449849}"/>
                </a:ext>
              </a:extLst>
            </p:cNvPr>
            <p:cNvGrpSpPr/>
            <p:nvPr/>
          </p:nvGrpSpPr>
          <p:grpSpPr>
            <a:xfrm>
              <a:off x="486410" y="1596441"/>
              <a:ext cx="7969653" cy="1698030"/>
              <a:chOff x="576151" y="2206424"/>
              <a:chExt cx="7969653" cy="1698030"/>
            </a:xfrm>
          </p:grpSpPr>
          <p:pic>
            <p:nvPicPr>
              <p:cNvPr id="4" name="Kuva 3" descr="Vauva tasaisella täytöllä">
                <a:extLst>
                  <a:ext uri="{FF2B5EF4-FFF2-40B4-BE49-F238E27FC236}">
                    <a16:creationId xmlns:a16="http://schemas.microsoft.com/office/drawing/2014/main" id="{F1EBEFAB-DFAF-4C23-AA55-4CBA14447F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50" y="2366925"/>
                <a:ext cx="526884" cy="526884"/>
              </a:xfrm>
              <a:prstGeom prst="rect">
                <a:avLst/>
              </a:prstGeom>
            </p:spPr>
          </p:pic>
          <p:pic>
            <p:nvPicPr>
              <p:cNvPr id="6" name="Kuva 5" descr="Ryhmä tasaisella täytöllä">
                <a:extLst>
                  <a:ext uri="{FF2B5EF4-FFF2-40B4-BE49-F238E27FC236}">
                    <a16:creationId xmlns:a16="http://schemas.microsoft.com/office/drawing/2014/main" id="{A6950C93-DC29-489C-8681-A40150C26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2944" y="2206424"/>
                <a:ext cx="856281" cy="856281"/>
              </a:xfrm>
              <a:prstGeom prst="rect">
                <a:avLst/>
              </a:prstGeom>
            </p:spPr>
          </p:pic>
          <p:grpSp>
            <p:nvGrpSpPr>
              <p:cNvPr id="42" name="Ryhmä 41">
                <a:extLst>
                  <a:ext uri="{FF2B5EF4-FFF2-40B4-BE49-F238E27FC236}">
                    <a16:creationId xmlns:a16="http://schemas.microsoft.com/office/drawing/2014/main" id="{85A7DCA6-213E-495A-B5A6-63F7288B5538}"/>
                  </a:ext>
                </a:extLst>
              </p:cNvPr>
              <p:cNvGrpSpPr/>
              <p:nvPr/>
            </p:nvGrpSpPr>
            <p:grpSpPr>
              <a:xfrm>
                <a:off x="7623032" y="2388423"/>
                <a:ext cx="917348" cy="610911"/>
                <a:chOff x="7971476" y="2386478"/>
                <a:chExt cx="958364" cy="631504"/>
              </a:xfrm>
            </p:grpSpPr>
            <p:pic>
              <p:nvPicPr>
                <p:cNvPr id="8" name="Kuva 7" descr="Nainen ja kävelykeppi tasaisella täytöllä">
                  <a:extLst>
                    <a:ext uri="{FF2B5EF4-FFF2-40B4-BE49-F238E27FC236}">
                      <a16:creationId xmlns:a16="http://schemas.microsoft.com/office/drawing/2014/main" id="{BB0F2AAF-0E7B-4D3A-AC9B-293BDB848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0858" y="2386478"/>
                  <a:ext cx="628982" cy="628982"/>
                </a:xfrm>
                <a:prstGeom prst="rect">
                  <a:avLst/>
                </a:prstGeom>
              </p:spPr>
            </p:pic>
            <p:pic>
              <p:nvPicPr>
                <p:cNvPr id="10" name="Kuva 9" descr="Henkilö pyörätuolissa tasaisella täytöllä">
                  <a:extLst>
                    <a:ext uri="{FF2B5EF4-FFF2-40B4-BE49-F238E27FC236}">
                      <a16:creationId xmlns:a16="http://schemas.microsoft.com/office/drawing/2014/main" id="{2B3598E4-245A-447E-B17A-F84750E622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1476" y="2442455"/>
                  <a:ext cx="575527" cy="575527"/>
                </a:xfrm>
                <a:prstGeom prst="rect">
                  <a:avLst/>
                </a:prstGeom>
              </p:spPr>
            </p:pic>
          </p:grpSp>
          <p:grpSp>
            <p:nvGrpSpPr>
              <p:cNvPr id="40" name="Ryhmä 39">
                <a:extLst>
                  <a:ext uri="{FF2B5EF4-FFF2-40B4-BE49-F238E27FC236}">
                    <a16:creationId xmlns:a16="http://schemas.microsoft.com/office/drawing/2014/main" id="{46F560B8-E443-4B90-82BF-1E1C79C97F91}"/>
                  </a:ext>
                </a:extLst>
              </p:cNvPr>
              <p:cNvGrpSpPr/>
              <p:nvPr/>
            </p:nvGrpSpPr>
            <p:grpSpPr>
              <a:xfrm>
                <a:off x="4709757" y="2337935"/>
                <a:ext cx="883980" cy="555874"/>
                <a:chOff x="4803570" y="2225928"/>
                <a:chExt cx="883980" cy="555874"/>
              </a:xfrm>
            </p:grpSpPr>
            <p:pic>
              <p:nvPicPr>
                <p:cNvPr id="12" name="Kuva 11" descr="Nainen ja vauva tasaisella täytöllä">
                  <a:extLst>
                    <a:ext uri="{FF2B5EF4-FFF2-40B4-BE49-F238E27FC236}">
                      <a16:creationId xmlns:a16="http://schemas.microsoft.com/office/drawing/2014/main" id="{C00D7908-EE98-4B24-8EB6-249E29261B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73588" y="2225928"/>
                  <a:ext cx="613962" cy="555329"/>
                </a:xfrm>
                <a:prstGeom prst="rect">
                  <a:avLst/>
                </a:prstGeom>
              </p:spPr>
            </p:pic>
            <p:pic>
              <p:nvPicPr>
                <p:cNvPr id="14" name="Kuva 13" descr="Mies ja vauva tasaisella täytöllä">
                  <a:extLst>
                    <a:ext uri="{FF2B5EF4-FFF2-40B4-BE49-F238E27FC236}">
                      <a16:creationId xmlns:a16="http://schemas.microsoft.com/office/drawing/2014/main" id="{0BA0F4C5-490F-461A-BC46-321F6F7C6A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03570" y="2226473"/>
                  <a:ext cx="613962" cy="555329"/>
                </a:xfrm>
                <a:prstGeom prst="rect">
                  <a:avLst/>
                </a:prstGeom>
              </p:spPr>
            </p:pic>
          </p:grpSp>
          <p:pic>
            <p:nvPicPr>
              <p:cNvPr id="18" name="Kuva 17" descr="Miesryhmä tasaisella täytöllä">
                <a:extLst>
                  <a:ext uri="{FF2B5EF4-FFF2-40B4-BE49-F238E27FC236}">
                    <a16:creationId xmlns:a16="http://schemas.microsoft.com/office/drawing/2014/main" id="{EAB33C31-A236-423B-96B0-DE3B6B2544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24467" y="2271308"/>
                <a:ext cx="680199" cy="680199"/>
              </a:xfrm>
              <a:prstGeom prst="rect">
                <a:avLst/>
              </a:prstGeom>
            </p:spPr>
          </p:pic>
          <p:pic>
            <p:nvPicPr>
              <p:cNvPr id="20" name="Kuva 19" descr="Lapset tasaisella täytöllä">
                <a:extLst>
                  <a:ext uri="{FF2B5EF4-FFF2-40B4-BE49-F238E27FC236}">
                    <a16:creationId xmlns:a16="http://schemas.microsoft.com/office/drawing/2014/main" id="{3A7EACC6-1CC7-4F74-B93A-A6652505537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44775" y="2220239"/>
                <a:ext cx="848151" cy="848151"/>
              </a:xfrm>
              <a:prstGeom prst="rect">
                <a:avLst/>
              </a:prstGeom>
            </p:spPr>
          </p:pic>
          <p:sp>
            <p:nvSpPr>
              <p:cNvPr id="21" name="Tekstiruutu 20">
                <a:extLst>
                  <a:ext uri="{FF2B5EF4-FFF2-40B4-BE49-F238E27FC236}">
                    <a16:creationId xmlns:a16="http://schemas.microsoft.com/office/drawing/2014/main" id="{B28F632D-7C27-49F7-A933-7E2DBE2FA9AB}"/>
                  </a:ext>
                </a:extLst>
              </p:cNvPr>
              <p:cNvSpPr txBox="1"/>
              <p:nvPr/>
            </p:nvSpPr>
            <p:spPr>
              <a:xfrm>
                <a:off x="576151" y="2918788"/>
                <a:ext cx="958917" cy="954107"/>
              </a:xfrm>
              <a:prstGeom prst="rect">
                <a:avLst/>
              </a:prstGeom>
              <a:noFill/>
            </p:spPr>
            <p:txBody>
              <a:bodyPr wrap="none" rtlCol="0">
                <a:spAutoFit/>
              </a:bodyPr>
              <a:lstStyle/>
              <a:p>
                <a:pPr algn="ctr"/>
                <a:r>
                  <a:rPr lang="fi-FI" sz="800" dirty="0"/>
                  <a:t>Syntymä</a:t>
                </a:r>
              </a:p>
              <a:p>
                <a:pPr algn="ctr"/>
                <a:r>
                  <a:rPr lang="fi-FI" sz="800" dirty="0"/>
                  <a:t>Vauvaikä</a:t>
                </a:r>
              </a:p>
              <a:p>
                <a:pPr algn="ctr"/>
                <a:r>
                  <a:rPr lang="fi-FI" sz="800" dirty="0"/>
                  <a:t>Varhaislapsuus</a:t>
                </a:r>
              </a:p>
              <a:p>
                <a:pPr algn="ctr"/>
                <a:endParaRPr lang="fi-FI" sz="800" dirty="0"/>
              </a:p>
              <a:p>
                <a:pPr algn="ctr"/>
                <a:endParaRPr lang="fi-FI" sz="800" dirty="0"/>
              </a:p>
              <a:p>
                <a:pPr algn="ctr"/>
                <a:r>
                  <a:rPr lang="fi-FI" sz="800" dirty="0"/>
                  <a:t>KASTE</a:t>
                </a:r>
              </a:p>
              <a:p>
                <a:pPr algn="ctr"/>
                <a:endParaRPr lang="en-FI" sz="800" dirty="0"/>
              </a:p>
            </p:txBody>
          </p:sp>
          <p:sp>
            <p:nvSpPr>
              <p:cNvPr id="22" name="Tekstiruutu 21">
                <a:extLst>
                  <a:ext uri="{FF2B5EF4-FFF2-40B4-BE49-F238E27FC236}">
                    <a16:creationId xmlns:a16="http://schemas.microsoft.com/office/drawing/2014/main" id="{93C9D6E3-C58D-4A95-AF9D-CAA9AFC6E20F}"/>
                  </a:ext>
                </a:extLst>
              </p:cNvPr>
              <p:cNvSpPr txBox="1"/>
              <p:nvPr/>
            </p:nvSpPr>
            <p:spPr>
              <a:xfrm>
                <a:off x="1553156" y="2926393"/>
                <a:ext cx="1106392" cy="707886"/>
              </a:xfrm>
              <a:prstGeom prst="rect">
                <a:avLst/>
              </a:prstGeom>
              <a:noFill/>
            </p:spPr>
            <p:txBody>
              <a:bodyPr wrap="none" rtlCol="0">
                <a:spAutoFit/>
              </a:bodyPr>
              <a:lstStyle/>
              <a:p>
                <a:pPr algn="ctr"/>
                <a:r>
                  <a:rPr lang="fi-FI" sz="800" dirty="0"/>
                  <a:t>Lapsuus</a:t>
                </a:r>
              </a:p>
              <a:p>
                <a:pPr algn="ctr"/>
                <a:r>
                  <a:rPr lang="fi-FI" sz="800" dirty="0"/>
                  <a:t>Varhaiskasvatus- </a:t>
                </a:r>
              </a:p>
              <a:p>
                <a:pPr algn="ctr"/>
                <a:r>
                  <a:rPr lang="fi-FI" sz="800" dirty="0"/>
                  <a:t>ja alakouluikä</a:t>
                </a:r>
              </a:p>
              <a:p>
                <a:pPr algn="ctr"/>
                <a:br>
                  <a:rPr lang="fi-FI" sz="800" dirty="0"/>
                </a:br>
                <a:endParaRPr lang="fi-FI" sz="800" dirty="0"/>
              </a:p>
            </p:txBody>
          </p:sp>
          <p:sp>
            <p:nvSpPr>
              <p:cNvPr id="23" name="Tekstiruutu 22">
                <a:extLst>
                  <a:ext uri="{FF2B5EF4-FFF2-40B4-BE49-F238E27FC236}">
                    <a16:creationId xmlns:a16="http://schemas.microsoft.com/office/drawing/2014/main" id="{AF2D6D1B-CF76-40C6-A805-151C5E94A76F}"/>
                  </a:ext>
                </a:extLst>
              </p:cNvPr>
              <p:cNvSpPr txBox="1"/>
              <p:nvPr/>
            </p:nvSpPr>
            <p:spPr>
              <a:xfrm>
                <a:off x="2815532" y="2933878"/>
                <a:ext cx="827471" cy="830997"/>
              </a:xfrm>
              <a:prstGeom prst="rect">
                <a:avLst/>
              </a:prstGeom>
              <a:noFill/>
            </p:spPr>
            <p:txBody>
              <a:bodyPr wrap="none" rtlCol="0">
                <a:spAutoFit/>
              </a:bodyPr>
              <a:lstStyle/>
              <a:p>
                <a:pPr algn="ctr"/>
                <a:r>
                  <a:rPr lang="fi-FI" sz="800" dirty="0"/>
                  <a:t>Nuoruus</a:t>
                </a:r>
              </a:p>
              <a:p>
                <a:pPr algn="ctr"/>
                <a:r>
                  <a:rPr lang="fi-FI" sz="800" dirty="0"/>
                  <a:t>Yläkouluikä</a:t>
                </a:r>
                <a:br>
                  <a:rPr lang="fi-FI" sz="800" dirty="0"/>
                </a:br>
                <a:r>
                  <a:rPr lang="fi-FI" sz="800" dirty="0"/>
                  <a:t>Toinen aste</a:t>
                </a:r>
              </a:p>
              <a:p>
                <a:pPr algn="ctr"/>
                <a:endParaRPr lang="fi-FI" sz="800" dirty="0"/>
              </a:p>
              <a:p>
                <a:pPr algn="ctr"/>
                <a:endParaRPr lang="fi-FI" sz="800" dirty="0"/>
              </a:p>
              <a:p>
                <a:pPr algn="ctr"/>
                <a:r>
                  <a:rPr lang="fi-FI" sz="800" dirty="0"/>
                  <a:t>RIPPIKOULU</a:t>
                </a:r>
                <a:endParaRPr lang="en-FI" sz="800" dirty="0"/>
              </a:p>
            </p:txBody>
          </p:sp>
          <p:sp>
            <p:nvSpPr>
              <p:cNvPr id="24" name="Tekstiruutu 23">
                <a:extLst>
                  <a:ext uri="{FF2B5EF4-FFF2-40B4-BE49-F238E27FC236}">
                    <a16:creationId xmlns:a16="http://schemas.microsoft.com/office/drawing/2014/main" id="{9103B451-6086-44C1-A342-C3D2BD206E10}"/>
                  </a:ext>
                </a:extLst>
              </p:cNvPr>
              <p:cNvSpPr txBox="1"/>
              <p:nvPr/>
            </p:nvSpPr>
            <p:spPr>
              <a:xfrm>
                <a:off x="3845801" y="2953586"/>
                <a:ext cx="667170" cy="830997"/>
              </a:xfrm>
              <a:prstGeom prst="rect">
                <a:avLst/>
              </a:prstGeom>
              <a:noFill/>
            </p:spPr>
            <p:txBody>
              <a:bodyPr wrap="none" rtlCol="0">
                <a:spAutoFit/>
              </a:bodyPr>
              <a:lstStyle/>
              <a:p>
                <a:pPr algn="ctr"/>
                <a:r>
                  <a:rPr lang="fi-FI" sz="800" dirty="0"/>
                  <a:t>Nuori </a:t>
                </a:r>
                <a:br>
                  <a:rPr lang="fi-FI" sz="800" dirty="0"/>
                </a:br>
                <a:r>
                  <a:rPr lang="fi-FI" sz="800" dirty="0"/>
                  <a:t>aikuisuus</a:t>
                </a:r>
              </a:p>
              <a:p>
                <a:pPr algn="ctr"/>
                <a:endParaRPr lang="fi-FI" sz="800" dirty="0"/>
              </a:p>
              <a:p>
                <a:pPr algn="ctr"/>
                <a:endParaRPr lang="fi-FI" sz="800" dirty="0"/>
              </a:p>
              <a:p>
                <a:pPr algn="ctr"/>
                <a:endParaRPr lang="fi-FI" sz="800" dirty="0"/>
              </a:p>
              <a:p>
                <a:pPr algn="ctr"/>
                <a:endParaRPr lang="fi-FI" sz="800" dirty="0"/>
              </a:p>
            </p:txBody>
          </p:sp>
          <p:sp>
            <p:nvSpPr>
              <p:cNvPr id="25" name="Tekstiruutu 24">
                <a:extLst>
                  <a:ext uri="{FF2B5EF4-FFF2-40B4-BE49-F238E27FC236}">
                    <a16:creationId xmlns:a16="http://schemas.microsoft.com/office/drawing/2014/main" id="{EAA4267E-DA83-4A85-9C61-BDA41A7A9F39}"/>
                  </a:ext>
                </a:extLst>
              </p:cNvPr>
              <p:cNvSpPr txBox="1"/>
              <p:nvPr/>
            </p:nvSpPr>
            <p:spPr>
              <a:xfrm>
                <a:off x="4751823" y="2956613"/>
                <a:ext cx="798617" cy="830997"/>
              </a:xfrm>
              <a:prstGeom prst="rect">
                <a:avLst/>
              </a:prstGeom>
              <a:noFill/>
            </p:spPr>
            <p:txBody>
              <a:bodyPr wrap="none" rtlCol="0">
                <a:spAutoFit/>
              </a:bodyPr>
              <a:lstStyle/>
              <a:p>
                <a:pPr algn="ctr"/>
                <a:r>
                  <a:rPr lang="fi-FI" sz="800" dirty="0"/>
                  <a:t>Aikuisuus</a:t>
                </a:r>
              </a:p>
              <a:p>
                <a:pPr algn="ctr"/>
                <a:r>
                  <a:rPr lang="fi-FI" sz="800" dirty="0"/>
                  <a:t>Perhe</a:t>
                </a:r>
              </a:p>
              <a:p>
                <a:pPr algn="ctr"/>
                <a:endParaRPr lang="fi-FI" sz="800" dirty="0"/>
              </a:p>
              <a:p>
                <a:pPr algn="ctr"/>
                <a:endParaRPr lang="fi-FI" sz="800" dirty="0"/>
              </a:p>
              <a:p>
                <a:pPr algn="ctr"/>
                <a:endParaRPr lang="fi-FI" sz="800" dirty="0"/>
              </a:p>
              <a:p>
                <a:pPr algn="ctr"/>
                <a:r>
                  <a:rPr lang="fi-FI" sz="800" dirty="0"/>
                  <a:t>AVIOLIITTO</a:t>
                </a:r>
              </a:p>
            </p:txBody>
          </p:sp>
          <p:sp>
            <p:nvSpPr>
              <p:cNvPr id="29" name="Tekstiruutu 28">
                <a:extLst>
                  <a:ext uri="{FF2B5EF4-FFF2-40B4-BE49-F238E27FC236}">
                    <a16:creationId xmlns:a16="http://schemas.microsoft.com/office/drawing/2014/main" id="{E1A7C215-5A73-4CA3-97C6-D5091F7C1675}"/>
                  </a:ext>
                </a:extLst>
              </p:cNvPr>
              <p:cNvSpPr txBox="1"/>
              <p:nvPr/>
            </p:nvSpPr>
            <p:spPr>
              <a:xfrm>
                <a:off x="7498722" y="2950347"/>
                <a:ext cx="1047082" cy="954107"/>
              </a:xfrm>
              <a:prstGeom prst="rect">
                <a:avLst/>
              </a:prstGeom>
              <a:noFill/>
            </p:spPr>
            <p:txBody>
              <a:bodyPr wrap="none" rtlCol="0">
                <a:spAutoFit/>
              </a:bodyPr>
              <a:lstStyle/>
              <a:p>
                <a:pPr algn="ctr"/>
                <a:r>
                  <a:rPr lang="fi-FI" sz="800" dirty="0"/>
                  <a:t>Vanhuus</a:t>
                </a:r>
              </a:p>
              <a:p>
                <a:pPr algn="ctr"/>
                <a:r>
                  <a:rPr lang="fi-FI" sz="800" dirty="0"/>
                  <a:t>Viimeiset vuodet</a:t>
                </a:r>
              </a:p>
              <a:p>
                <a:pPr algn="ctr"/>
                <a:endParaRPr lang="fi-FI" sz="800" dirty="0"/>
              </a:p>
              <a:p>
                <a:pPr algn="ctr"/>
                <a:endParaRPr lang="fi-FI" sz="800" dirty="0"/>
              </a:p>
              <a:p>
                <a:pPr algn="ctr"/>
                <a:endParaRPr lang="fi-FI" sz="800" dirty="0"/>
              </a:p>
              <a:p>
                <a:pPr algn="ctr"/>
                <a:r>
                  <a:rPr lang="fi-FI" sz="800" dirty="0"/>
                  <a:t>HAUTAJAISET</a:t>
                </a:r>
              </a:p>
              <a:p>
                <a:pPr algn="ctr"/>
                <a:endParaRPr lang="fi-FI" sz="800" dirty="0"/>
              </a:p>
            </p:txBody>
          </p:sp>
          <p:pic>
            <p:nvPicPr>
              <p:cNvPr id="30" name="Kuva 29" descr="Käyttäjät tasaisella täytöllä">
                <a:extLst>
                  <a:ext uri="{FF2B5EF4-FFF2-40B4-BE49-F238E27FC236}">
                    <a16:creationId xmlns:a16="http://schemas.microsoft.com/office/drawing/2014/main" id="{5DD0A2A4-F296-4F17-BC85-40E3ACFB9F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27470" y="2232551"/>
                <a:ext cx="793545" cy="793545"/>
              </a:xfrm>
              <a:prstGeom prst="rect">
                <a:avLst/>
              </a:prstGeom>
            </p:spPr>
          </p:pic>
          <p:sp>
            <p:nvSpPr>
              <p:cNvPr id="31" name="Tekstiruutu 30">
                <a:extLst>
                  <a:ext uri="{FF2B5EF4-FFF2-40B4-BE49-F238E27FC236}">
                    <a16:creationId xmlns:a16="http://schemas.microsoft.com/office/drawing/2014/main" id="{94373070-696F-4231-B0EB-5705AF741410}"/>
                  </a:ext>
                </a:extLst>
              </p:cNvPr>
              <p:cNvSpPr txBox="1"/>
              <p:nvPr/>
            </p:nvSpPr>
            <p:spPr>
              <a:xfrm>
                <a:off x="6539022" y="2953865"/>
                <a:ext cx="898003" cy="338554"/>
              </a:xfrm>
              <a:prstGeom prst="rect">
                <a:avLst/>
              </a:prstGeom>
              <a:noFill/>
            </p:spPr>
            <p:txBody>
              <a:bodyPr wrap="none" rtlCol="0">
                <a:spAutoFit/>
              </a:bodyPr>
              <a:lstStyle/>
              <a:p>
                <a:pPr algn="ctr"/>
                <a:r>
                  <a:rPr lang="fi-FI" sz="800" dirty="0"/>
                  <a:t>Ikääntyminen</a:t>
                </a:r>
                <a:br>
                  <a:rPr lang="fi-FI" sz="800" dirty="0"/>
                </a:br>
                <a:r>
                  <a:rPr lang="fi-FI" sz="800" dirty="0"/>
                  <a:t>Eläkeikä</a:t>
                </a:r>
              </a:p>
            </p:txBody>
          </p:sp>
          <p:pic>
            <p:nvPicPr>
              <p:cNvPr id="37" name="Kuva 36" descr="Pyörä ja ihmisiä tasaisella täytöllä">
                <a:extLst>
                  <a:ext uri="{FF2B5EF4-FFF2-40B4-BE49-F238E27FC236}">
                    <a16:creationId xmlns:a16="http://schemas.microsoft.com/office/drawing/2014/main" id="{A9FD2FC7-BCD0-4D3C-961C-EF9F74F4C2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690339" y="2245853"/>
                <a:ext cx="778766" cy="778766"/>
              </a:xfrm>
              <a:prstGeom prst="rect">
                <a:avLst/>
              </a:prstGeom>
            </p:spPr>
          </p:pic>
        </p:grpSp>
      </p:grpSp>
      <p:sp>
        <p:nvSpPr>
          <p:cNvPr id="38" name="Tekstiruutu 37">
            <a:extLst>
              <a:ext uri="{FF2B5EF4-FFF2-40B4-BE49-F238E27FC236}">
                <a16:creationId xmlns:a16="http://schemas.microsoft.com/office/drawing/2014/main" id="{04588950-A3E8-418D-867E-1AAF818CAA73}"/>
              </a:ext>
            </a:extLst>
          </p:cNvPr>
          <p:cNvSpPr txBox="1"/>
          <p:nvPr/>
        </p:nvSpPr>
        <p:spPr>
          <a:xfrm>
            <a:off x="491943" y="380201"/>
            <a:ext cx="8023866" cy="954107"/>
          </a:xfrm>
          <a:prstGeom prst="rect">
            <a:avLst/>
          </a:prstGeom>
          <a:noFill/>
        </p:spPr>
        <p:txBody>
          <a:bodyPr wrap="square" rtlCol="0">
            <a:spAutoFit/>
          </a:bodyPr>
          <a:lstStyle/>
          <a:p>
            <a:r>
              <a:rPr lang="fi-FI" sz="2800" dirty="0">
                <a:latin typeface="Martti" panose="02000000000000000000" pitchFamily="2" charset="0"/>
              </a:rPr>
              <a:t>Seurakunta lähellä ihmistä koko elämänkaaren ajan</a:t>
            </a:r>
          </a:p>
          <a:p>
            <a:r>
              <a:rPr lang="fi-FI" sz="2800" dirty="0">
                <a:latin typeface="Martti" panose="02000000000000000000" pitchFamily="2" charset="0"/>
              </a:rPr>
              <a:t>- työmuotojen laaja kirjo</a:t>
            </a:r>
          </a:p>
        </p:txBody>
      </p:sp>
      <p:sp>
        <p:nvSpPr>
          <p:cNvPr id="39" name="Nuoli: Oikea 38">
            <a:extLst>
              <a:ext uri="{FF2B5EF4-FFF2-40B4-BE49-F238E27FC236}">
                <a16:creationId xmlns:a16="http://schemas.microsoft.com/office/drawing/2014/main" id="{B98C630D-F3C1-44A9-9E39-22ACE641A468}"/>
              </a:ext>
            </a:extLst>
          </p:cNvPr>
          <p:cNvSpPr/>
          <p:nvPr/>
        </p:nvSpPr>
        <p:spPr>
          <a:xfrm>
            <a:off x="689942" y="3585505"/>
            <a:ext cx="7818092" cy="837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Seurakunnan palveluprosessit elämänkaarella</a:t>
            </a:r>
            <a:endParaRPr lang="en-FI" sz="1200" dirty="0"/>
          </a:p>
        </p:txBody>
      </p:sp>
      <p:sp>
        <p:nvSpPr>
          <p:cNvPr id="48" name="Tekstiruutu 47">
            <a:extLst>
              <a:ext uri="{FF2B5EF4-FFF2-40B4-BE49-F238E27FC236}">
                <a16:creationId xmlns:a16="http://schemas.microsoft.com/office/drawing/2014/main" id="{8B288C83-303A-4494-AD35-0067EDEF1F84}"/>
              </a:ext>
            </a:extLst>
          </p:cNvPr>
          <p:cNvSpPr txBox="1"/>
          <p:nvPr/>
        </p:nvSpPr>
        <p:spPr>
          <a:xfrm>
            <a:off x="7385722" y="3407050"/>
            <a:ext cx="729687" cy="215444"/>
          </a:xfrm>
          <a:prstGeom prst="rect">
            <a:avLst/>
          </a:prstGeom>
          <a:noFill/>
        </p:spPr>
        <p:txBody>
          <a:bodyPr wrap="none" rtlCol="0">
            <a:spAutoFit/>
          </a:bodyPr>
          <a:lstStyle/>
          <a:p>
            <a:r>
              <a:rPr lang="fi-FI" sz="800" dirty="0"/>
              <a:t>Vanhustyö</a:t>
            </a:r>
            <a:endParaRPr lang="en-FI" sz="800" dirty="0"/>
          </a:p>
        </p:txBody>
      </p:sp>
      <p:sp>
        <p:nvSpPr>
          <p:cNvPr id="49" name="Tekstiruutu 48">
            <a:extLst>
              <a:ext uri="{FF2B5EF4-FFF2-40B4-BE49-F238E27FC236}">
                <a16:creationId xmlns:a16="http://schemas.microsoft.com/office/drawing/2014/main" id="{9A06C90E-C375-4D6E-A917-096A31EFE0A2}"/>
              </a:ext>
            </a:extLst>
          </p:cNvPr>
          <p:cNvSpPr txBox="1"/>
          <p:nvPr/>
        </p:nvSpPr>
        <p:spPr>
          <a:xfrm>
            <a:off x="717527" y="3428292"/>
            <a:ext cx="2069797" cy="215444"/>
          </a:xfrm>
          <a:prstGeom prst="rect">
            <a:avLst/>
          </a:prstGeom>
          <a:noFill/>
        </p:spPr>
        <p:txBody>
          <a:bodyPr wrap="none" rtlCol="0">
            <a:spAutoFit/>
          </a:bodyPr>
          <a:lstStyle/>
          <a:p>
            <a:r>
              <a:rPr lang="fi-FI" sz="800" dirty="0"/>
              <a:t>Tapahtumat, tilaisuudet, toimitukset</a:t>
            </a:r>
            <a:endParaRPr lang="en-FI" sz="800" dirty="0"/>
          </a:p>
        </p:txBody>
      </p:sp>
      <p:sp>
        <p:nvSpPr>
          <p:cNvPr id="50" name="Tekstiruutu 49">
            <a:extLst>
              <a:ext uri="{FF2B5EF4-FFF2-40B4-BE49-F238E27FC236}">
                <a16:creationId xmlns:a16="http://schemas.microsoft.com/office/drawing/2014/main" id="{4EA51158-9B11-4503-A828-FC486B11828F}"/>
              </a:ext>
            </a:extLst>
          </p:cNvPr>
          <p:cNvSpPr txBox="1"/>
          <p:nvPr/>
        </p:nvSpPr>
        <p:spPr>
          <a:xfrm>
            <a:off x="4619743" y="3421812"/>
            <a:ext cx="631904" cy="215444"/>
          </a:xfrm>
          <a:prstGeom prst="rect">
            <a:avLst/>
          </a:prstGeom>
          <a:noFill/>
        </p:spPr>
        <p:txBody>
          <a:bodyPr wrap="none" rtlCol="0">
            <a:spAutoFit/>
          </a:bodyPr>
          <a:lstStyle/>
          <a:p>
            <a:r>
              <a:rPr lang="fi-FI" sz="800" dirty="0"/>
              <a:t>Diakonia</a:t>
            </a:r>
            <a:endParaRPr lang="en-FI" sz="800" dirty="0"/>
          </a:p>
        </p:txBody>
      </p:sp>
      <p:sp>
        <p:nvSpPr>
          <p:cNvPr id="51" name="Tekstiruutu 50">
            <a:extLst>
              <a:ext uri="{FF2B5EF4-FFF2-40B4-BE49-F238E27FC236}">
                <a16:creationId xmlns:a16="http://schemas.microsoft.com/office/drawing/2014/main" id="{6843E0B6-766E-4462-8473-67AA1F06BCF7}"/>
              </a:ext>
            </a:extLst>
          </p:cNvPr>
          <p:cNvSpPr txBox="1"/>
          <p:nvPr/>
        </p:nvSpPr>
        <p:spPr>
          <a:xfrm>
            <a:off x="6043792" y="3407936"/>
            <a:ext cx="763351" cy="215444"/>
          </a:xfrm>
          <a:prstGeom prst="rect">
            <a:avLst/>
          </a:prstGeom>
          <a:noFill/>
        </p:spPr>
        <p:txBody>
          <a:bodyPr wrap="none" rtlCol="0">
            <a:spAutoFit/>
          </a:bodyPr>
          <a:lstStyle/>
          <a:p>
            <a:r>
              <a:rPr lang="fi-FI" sz="800" dirty="0"/>
              <a:t>Sairaalatyö</a:t>
            </a:r>
            <a:endParaRPr lang="en-FI" sz="800" dirty="0"/>
          </a:p>
        </p:txBody>
      </p:sp>
      <p:cxnSp>
        <p:nvCxnSpPr>
          <p:cNvPr id="53" name="Suora nuoliyhdysviiva 52">
            <a:extLst>
              <a:ext uri="{FF2B5EF4-FFF2-40B4-BE49-F238E27FC236}">
                <a16:creationId xmlns:a16="http://schemas.microsoft.com/office/drawing/2014/main" id="{BE8F7752-227A-4818-8C79-2D6E11478BE5}"/>
              </a:ext>
            </a:extLst>
          </p:cNvPr>
          <p:cNvCxnSpPr/>
          <p:nvPr/>
        </p:nvCxnSpPr>
        <p:spPr>
          <a:xfrm flipV="1">
            <a:off x="747923" y="2888814"/>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kstiruutu 53">
            <a:extLst>
              <a:ext uri="{FF2B5EF4-FFF2-40B4-BE49-F238E27FC236}">
                <a16:creationId xmlns:a16="http://schemas.microsoft.com/office/drawing/2014/main" id="{78EB644C-E826-4D84-B5F2-6762529ACDA5}"/>
              </a:ext>
            </a:extLst>
          </p:cNvPr>
          <p:cNvSpPr txBox="1"/>
          <p:nvPr/>
        </p:nvSpPr>
        <p:spPr>
          <a:xfrm>
            <a:off x="2782236" y="3425851"/>
            <a:ext cx="641522" cy="215444"/>
          </a:xfrm>
          <a:prstGeom prst="rect">
            <a:avLst/>
          </a:prstGeom>
          <a:noFill/>
        </p:spPr>
        <p:txBody>
          <a:bodyPr wrap="none" rtlCol="0">
            <a:spAutoFit/>
          </a:bodyPr>
          <a:lstStyle/>
          <a:p>
            <a:r>
              <a:rPr lang="fi-FI" sz="800" dirty="0"/>
              <a:t>Perhetyö</a:t>
            </a:r>
            <a:endParaRPr lang="en-FI" sz="800" dirty="0"/>
          </a:p>
        </p:txBody>
      </p:sp>
      <p:cxnSp>
        <p:nvCxnSpPr>
          <p:cNvPr id="55" name="Suora nuoliyhdysviiva 54">
            <a:extLst>
              <a:ext uri="{FF2B5EF4-FFF2-40B4-BE49-F238E27FC236}">
                <a16:creationId xmlns:a16="http://schemas.microsoft.com/office/drawing/2014/main" id="{80A8FD9D-354E-4FB2-991B-AB68378C3396}"/>
              </a:ext>
            </a:extLst>
          </p:cNvPr>
          <p:cNvCxnSpPr/>
          <p:nvPr/>
        </p:nvCxnSpPr>
        <p:spPr>
          <a:xfrm flipV="1">
            <a:off x="750633" y="3351916"/>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kstiruutu 59">
            <a:extLst>
              <a:ext uri="{FF2B5EF4-FFF2-40B4-BE49-F238E27FC236}">
                <a16:creationId xmlns:a16="http://schemas.microsoft.com/office/drawing/2014/main" id="{384B3FE0-2A5B-41F9-92DD-1591C9586222}"/>
              </a:ext>
            </a:extLst>
          </p:cNvPr>
          <p:cNvSpPr txBox="1"/>
          <p:nvPr/>
        </p:nvSpPr>
        <p:spPr>
          <a:xfrm>
            <a:off x="3430681" y="3419166"/>
            <a:ext cx="1210588" cy="215444"/>
          </a:xfrm>
          <a:prstGeom prst="rect">
            <a:avLst/>
          </a:prstGeom>
          <a:noFill/>
        </p:spPr>
        <p:txBody>
          <a:bodyPr wrap="none" rtlCol="0">
            <a:spAutoFit/>
          </a:bodyPr>
          <a:lstStyle/>
          <a:p>
            <a:r>
              <a:rPr lang="fi-FI" sz="800" dirty="0"/>
              <a:t>Lapsi- ja nuorisotyö</a:t>
            </a:r>
            <a:endParaRPr lang="en-FI" sz="800" dirty="0"/>
          </a:p>
        </p:txBody>
      </p:sp>
      <p:sp>
        <p:nvSpPr>
          <p:cNvPr id="2" name="Ellipsi 1">
            <a:extLst>
              <a:ext uri="{FF2B5EF4-FFF2-40B4-BE49-F238E27FC236}">
                <a16:creationId xmlns:a16="http://schemas.microsoft.com/office/drawing/2014/main" id="{57C8287E-4D18-4D49-A67A-A58DBB5460F1}"/>
              </a:ext>
            </a:extLst>
          </p:cNvPr>
          <p:cNvSpPr/>
          <p:nvPr/>
        </p:nvSpPr>
        <p:spPr>
          <a:xfrm>
            <a:off x="912660" y="285004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3" name="Ellipsi 42">
            <a:extLst>
              <a:ext uri="{FF2B5EF4-FFF2-40B4-BE49-F238E27FC236}">
                <a16:creationId xmlns:a16="http://schemas.microsoft.com/office/drawing/2014/main" id="{0C9F3F7F-5E99-4E9C-B9A6-52C52F27175E}"/>
              </a:ext>
            </a:extLst>
          </p:cNvPr>
          <p:cNvSpPr/>
          <p:nvPr/>
        </p:nvSpPr>
        <p:spPr>
          <a:xfrm>
            <a:off x="313117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 name="Ellipsi 44">
            <a:extLst>
              <a:ext uri="{FF2B5EF4-FFF2-40B4-BE49-F238E27FC236}">
                <a16:creationId xmlns:a16="http://schemas.microsoft.com/office/drawing/2014/main" id="{E77239A7-CDE7-440D-875D-134E4A415AA9}"/>
              </a:ext>
            </a:extLst>
          </p:cNvPr>
          <p:cNvSpPr/>
          <p:nvPr/>
        </p:nvSpPr>
        <p:spPr>
          <a:xfrm>
            <a:off x="5086003" y="2864108"/>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2" name="Ellipsi 51">
            <a:extLst>
              <a:ext uri="{FF2B5EF4-FFF2-40B4-BE49-F238E27FC236}">
                <a16:creationId xmlns:a16="http://schemas.microsoft.com/office/drawing/2014/main" id="{C061F8F3-0E88-4BE6-894F-47DA83C42AFE}"/>
              </a:ext>
            </a:extLst>
          </p:cNvPr>
          <p:cNvSpPr/>
          <p:nvPr/>
        </p:nvSpPr>
        <p:spPr>
          <a:xfrm>
            <a:off x="794221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Ellipsi 55">
            <a:extLst>
              <a:ext uri="{FF2B5EF4-FFF2-40B4-BE49-F238E27FC236}">
                <a16:creationId xmlns:a16="http://schemas.microsoft.com/office/drawing/2014/main" id="{0C3A6A46-2DEC-4E81-BC68-969E6A46B001}"/>
              </a:ext>
            </a:extLst>
          </p:cNvPr>
          <p:cNvSpPr/>
          <p:nvPr/>
        </p:nvSpPr>
        <p:spPr>
          <a:xfrm>
            <a:off x="931790"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Ellipsi 56">
            <a:extLst>
              <a:ext uri="{FF2B5EF4-FFF2-40B4-BE49-F238E27FC236}">
                <a16:creationId xmlns:a16="http://schemas.microsoft.com/office/drawing/2014/main" id="{EE8013C3-B228-49EA-8803-37381C935E66}"/>
              </a:ext>
            </a:extLst>
          </p:cNvPr>
          <p:cNvSpPr/>
          <p:nvPr/>
        </p:nvSpPr>
        <p:spPr>
          <a:xfrm>
            <a:off x="1098294"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9" name="Ellipsi 58">
            <a:extLst>
              <a:ext uri="{FF2B5EF4-FFF2-40B4-BE49-F238E27FC236}">
                <a16:creationId xmlns:a16="http://schemas.microsoft.com/office/drawing/2014/main" id="{9D57A3EC-79E9-4E21-A8BF-F26F40DEB368}"/>
              </a:ext>
            </a:extLst>
          </p:cNvPr>
          <p:cNvSpPr/>
          <p:nvPr/>
        </p:nvSpPr>
        <p:spPr>
          <a:xfrm>
            <a:off x="1254121" y="330516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2" name="Ellipsi 61">
            <a:extLst>
              <a:ext uri="{FF2B5EF4-FFF2-40B4-BE49-F238E27FC236}">
                <a16:creationId xmlns:a16="http://schemas.microsoft.com/office/drawing/2014/main" id="{3289E6C6-E905-415F-A82C-2695B2705AB9}"/>
              </a:ext>
            </a:extLst>
          </p:cNvPr>
          <p:cNvSpPr/>
          <p:nvPr/>
        </p:nvSpPr>
        <p:spPr>
          <a:xfrm>
            <a:off x="1419349"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3" name="Ellipsi 62">
            <a:extLst>
              <a:ext uri="{FF2B5EF4-FFF2-40B4-BE49-F238E27FC236}">
                <a16:creationId xmlns:a16="http://schemas.microsoft.com/office/drawing/2014/main" id="{489F0A1B-99D0-4F83-8FBA-478C43B9F621}"/>
              </a:ext>
            </a:extLst>
          </p:cNvPr>
          <p:cNvSpPr/>
          <p:nvPr/>
        </p:nvSpPr>
        <p:spPr>
          <a:xfrm>
            <a:off x="1593827"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4" name="Ellipsi 63">
            <a:extLst>
              <a:ext uri="{FF2B5EF4-FFF2-40B4-BE49-F238E27FC236}">
                <a16:creationId xmlns:a16="http://schemas.microsoft.com/office/drawing/2014/main" id="{44D32BEA-015C-4E35-9C0B-3EAAC3E403C0}"/>
              </a:ext>
            </a:extLst>
          </p:cNvPr>
          <p:cNvSpPr/>
          <p:nvPr/>
        </p:nvSpPr>
        <p:spPr>
          <a:xfrm>
            <a:off x="2920168"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Ellipsi 64">
            <a:extLst>
              <a:ext uri="{FF2B5EF4-FFF2-40B4-BE49-F238E27FC236}">
                <a16:creationId xmlns:a16="http://schemas.microsoft.com/office/drawing/2014/main" id="{B51F7CEB-45A2-4FD8-B328-AF3292C5803A}"/>
              </a:ext>
            </a:extLst>
          </p:cNvPr>
          <p:cNvSpPr/>
          <p:nvPr/>
        </p:nvSpPr>
        <p:spPr>
          <a:xfrm>
            <a:off x="3094646"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6" name="Ellipsi 65">
            <a:extLst>
              <a:ext uri="{FF2B5EF4-FFF2-40B4-BE49-F238E27FC236}">
                <a16:creationId xmlns:a16="http://schemas.microsoft.com/office/drawing/2014/main" id="{DF13C393-0544-465D-A8F5-73F123F7661B}"/>
              </a:ext>
            </a:extLst>
          </p:cNvPr>
          <p:cNvSpPr/>
          <p:nvPr/>
        </p:nvSpPr>
        <p:spPr>
          <a:xfrm>
            <a:off x="3775770"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7" name="Ellipsi 66">
            <a:extLst>
              <a:ext uri="{FF2B5EF4-FFF2-40B4-BE49-F238E27FC236}">
                <a16:creationId xmlns:a16="http://schemas.microsoft.com/office/drawing/2014/main" id="{7B13F607-76D6-4ACF-AFCF-DE4685B4D2B1}"/>
              </a:ext>
            </a:extLst>
          </p:cNvPr>
          <p:cNvSpPr/>
          <p:nvPr/>
        </p:nvSpPr>
        <p:spPr>
          <a:xfrm>
            <a:off x="395024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8" name="Ellipsi 67">
            <a:extLst>
              <a:ext uri="{FF2B5EF4-FFF2-40B4-BE49-F238E27FC236}">
                <a16:creationId xmlns:a16="http://schemas.microsoft.com/office/drawing/2014/main" id="{467B1996-B84C-41EE-BB85-790A5B500A73}"/>
              </a:ext>
            </a:extLst>
          </p:cNvPr>
          <p:cNvSpPr/>
          <p:nvPr/>
        </p:nvSpPr>
        <p:spPr>
          <a:xfrm>
            <a:off x="4705605"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Ellipsi 68">
            <a:extLst>
              <a:ext uri="{FF2B5EF4-FFF2-40B4-BE49-F238E27FC236}">
                <a16:creationId xmlns:a16="http://schemas.microsoft.com/office/drawing/2014/main" id="{9D448FDB-F222-4E43-B409-9E2837A1D3F7}"/>
              </a:ext>
            </a:extLst>
          </p:cNvPr>
          <p:cNvSpPr/>
          <p:nvPr/>
        </p:nvSpPr>
        <p:spPr>
          <a:xfrm>
            <a:off x="4880083"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0" name="Ellipsi 69">
            <a:extLst>
              <a:ext uri="{FF2B5EF4-FFF2-40B4-BE49-F238E27FC236}">
                <a16:creationId xmlns:a16="http://schemas.microsoft.com/office/drawing/2014/main" id="{0ACBB2A5-EF0E-460F-9C2A-20208208C17D}"/>
              </a:ext>
            </a:extLst>
          </p:cNvPr>
          <p:cNvSpPr/>
          <p:nvPr/>
        </p:nvSpPr>
        <p:spPr>
          <a:xfrm>
            <a:off x="6257042"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1" name="Ellipsi 70">
            <a:extLst>
              <a:ext uri="{FF2B5EF4-FFF2-40B4-BE49-F238E27FC236}">
                <a16:creationId xmlns:a16="http://schemas.microsoft.com/office/drawing/2014/main" id="{4E90B7DB-3B56-48D0-8067-74E8993FCBA9}"/>
              </a:ext>
            </a:extLst>
          </p:cNvPr>
          <p:cNvSpPr/>
          <p:nvPr/>
        </p:nvSpPr>
        <p:spPr>
          <a:xfrm>
            <a:off x="6431520"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2" name="Ellipsi 71">
            <a:extLst>
              <a:ext uri="{FF2B5EF4-FFF2-40B4-BE49-F238E27FC236}">
                <a16:creationId xmlns:a16="http://schemas.microsoft.com/office/drawing/2014/main" id="{E3EA7A02-578A-4020-9A14-DB610699EF54}"/>
              </a:ext>
            </a:extLst>
          </p:cNvPr>
          <p:cNvSpPr/>
          <p:nvPr/>
        </p:nvSpPr>
        <p:spPr>
          <a:xfrm>
            <a:off x="7480065"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3" name="Ellipsi 72">
            <a:extLst>
              <a:ext uri="{FF2B5EF4-FFF2-40B4-BE49-F238E27FC236}">
                <a16:creationId xmlns:a16="http://schemas.microsoft.com/office/drawing/2014/main" id="{C8917BAB-10C5-49F0-A32B-8EC0CF5F268D}"/>
              </a:ext>
            </a:extLst>
          </p:cNvPr>
          <p:cNvSpPr/>
          <p:nvPr/>
        </p:nvSpPr>
        <p:spPr>
          <a:xfrm>
            <a:off x="7654543"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8" name="Ellipsi 57">
            <a:extLst>
              <a:ext uri="{FF2B5EF4-FFF2-40B4-BE49-F238E27FC236}">
                <a16:creationId xmlns:a16="http://schemas.microsoft.com/office/drawing/2014/main" id="{02F08316-B4F8-48DD-8746-8C2220698D80}"/>
              </a:ext>
            </a:extLst>
          </p:cNvPr>
          <p:cNvSpPr/>
          <p:nvPr/>
        </p:nvSpPr>
        <p:spPr>
          <a:xfrm>
            <a:off x="200746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4" name="Tekstiruutu 73">
            <a:extLst>
              <a:ext uri="{FF2B5EF4-FFF2-40B4-BE49-F238E27FC236}">
                <a16:creationId xmlns:a16="http://schemas.microsoft.com/office/drawing/2014/main" id="{1B2FC757-230E-4D59-BD3D-CDC69DB77EB2}"/>
              </a:ext>
            </a:extLst>
          </p:cNvPr>
          <p:cNvSpPr txBox="1"/>
          <p:nvPr/>
        </p:nvSpPr>
        <p:spPr>
          <a:xfrm>
            <a:off x="5222733" y="3407533"/>
            <a:ext cx="821059" cy="215444"/>
          </a:xfrm>
          <a:prstGeom prst="rect">
            <a:avLst/>
          </a:prstGeom>
          <a:noFill/>
        </p:spPr>
        <p:txBody>
          <a:bodyPr wrap="none" rtlCol="0">
            <a:spAutoFit/>
          </a:bodyPr>
          <a:lstStyle/>
          <a:p>
            <a:r>
              <a:rPr lang="fi-FI" sz="800" dirty="0"/>
              <a:t>Vammaistyö</a:t>
            </a:r>
            <a:endParaRPr lang="en-FI" sz="800" dirty="0"/>
          </a:p>
        </p:txBody>
      </p:sp>
      <p:sp>
        <p:nvSpPr>
          <p:cNvPr id="75" name="Ellipsi 74">
            <a:extLst>
              <a:ext uri="{FF2B5EF4-FFF2-40B4-BE49-F238E27FC236}">
                <a16:creationId xmlns:a16="http://schemas.microsoft.com/office/drawing/2014/main" id="{02DDB87E-7E4B-4855-A7E1-02FECAB683D9}"/>
              </a:ext>
            </a:extLst>
          </p:cNvPr>
          <p:cNvSpPr/>
          <p:nvPr/>
        </p:nvSpPr>
        <p:spPr>
          <a:xfrm>
            <a:off x="5592598" y="331998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8486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E3A5D8C-5DF1-4F94-8B31-C1ECD2C61876}"/>
              </a:ext>
            </a:extLst>
          </p:cNvPr>
          <p:cNvSpPr>
            <a:spLocks noGrp="1"/>
          </p:cNvSpPr>
          <p:nvPr>
            <p:ph type="title"/>
          </p:nvPr>
        </p:nvSpPr>
        <p:spPr/>
        <p:txBody>
          <a:bodyPr/>
          <a:lstStyle/>
          <a:p>
            <a:r>
              <a:rPr lang="fi-FI" dirty="0"/>
              <a:t>Kirkon ja seurakuntien rooli hyvinvointialueilla </a:t>
            </a:r>
          </a:p>
        </p:txBody>
      </p:sp>
      <p:sp>
        <p:nvSpPr>
          <p:cNvPr id="4" name="Sisällön paikkamerkki 3">
            <a:extLst>
              <a:ext uri="{FF2B5EF4-FFF2-40B4-BE49-F238E27FC236}">
                <a16:creationId xmlns:a16="http://schemas.microsoft.com/office/drawing/2014/main" id="{D7E52E87-84F8-4FD0-895D-0D1591AFAD58}"/>
              </a:ext>
            </a:extLst>
          </p:cNvPr>
          <p:cNvSpPr>
            <a:spLocks noGrp="1"/>
          </p:cNvSpPr>
          <p:nvPr>
            <p:ph sz="quarter" idx="10"/>
          </p:nvPr>
        </p:nvSpPr>
        <p:spPr/>
        <p:txBody>
          <a:bodyPr/>
          <a:lstStyle/>
          <a:p>
            <a:pPr marL="457200" indent="-457200">
              <a:buAutoNum type="arabicParenR"/>
            </a:pPr>
            <a:r>
              <a:rPr lang="fi-FI" dirty="0"/>
              <a:t>Hyvinvoinnin edistäminen omalta arvopohjalta</a:t>
            </a:r>
          </a:p>
          <a:p>
            <a:pPr marL="457200" indent="-457200">
              <a:buAutoNum type="arabicParenR"/>
            </a:pPr>
            <a:r>
              <a:rPr lang="fi-FI" dirty="0"/>
              <a:t>Palvelujen tuottaminen </a:t>
            </a:r>
          </a:p>
          <a:p>
            <a:pPr marL="342900" indent="-342900">
              <a:buFont typeface="Wingdings" panose="05000000000000000000" pitchFamily="2" charset="2"/>
              <a:buChar char="Ø"/>
            </a:pPr>
            <a:r>
              <a:rPr lang="fi-FI" dirty="0"/>
              <a:t>Sopimukset hyvinvointialueiden kanssa</a:t>
            </a:r>
          </a:p>
          <a:p>
            <a:r>
              <a:rPr lang="fi-FI" dirty="0"/>
              <a:t>3) Kumppanuus </a:t>
            </a:r>
          </a:p>
          <a:p>
            <a:pPr marL="342900" indent="-342900">
              <a:buFont typeface="Wingdings" panose="05000000000000000000" pitchFamily="2" charset="2"/>
              <a:buChar char="Ø"/>
            </a:pPr>
            <a:r>
              <a:rPr lang="fi-FI" dirty="0"/>
              <a:t>Voi olla sopimuspohjaista</a:t>
            </a:r>
          </a:p>
          <a:p>
            <a:r>
              <a:rPr lang="fi-FI" dirty="0"/>
              <a:t>4) Sote-uudistuksen jatkovalmisteluun osallistuminen</a:t>
            </a:r>
          </a:p>
        </p:txBody>
      </p:sp>
      <p:sp>
        <p:nvSpPr>
          <p:cNvPr id="2" name="Dian numeron paikkamerkki 1">
            <a:extLst>
              <a:ext uri="{FF2B5EF4-FFF2-40B4-BE49-F238E27FC236}">
                <a16:creationId xmlns:a16="http://schemas.microsoft.com/office/drawing/2014/main" id="{04E4E49D-FC63-470A-B238-DAA8D3407EE1}"/>
              </a:ext>
            </a:extLst>
          </p:cNvPr>
          <p:cNvSpPr>
            <a:spLocks noGrp="1"/>
          </p:cNvSpPr>
          <p:nvPr>
            <p:ph type="sldNum" sz="quarter" idx="11"/>
          </p:nvPr>
        </p:nvSpPr>
        <p:spPr/>
        <p:txBody>
          <a:bodyPr/>
          <a:lstStyle/>
          <a:p>
            <a:fld id="{C29EF439-236C-4141-A531-FE6D3DEC0875}" type="slidenum">
              <a:rPr lang="fi-FI" smtClean="0"/>
              <a:pPr/>
              <a:t>13</a:t>
            </a:fld>
            <a:endParaRPr lang="fi-FI" sz="1000" dirty="0"/>
          </a:p>
        </p:txBody>
      </p:sp>
    </p:spTree>
    <p:extLst>
      <p:ext uri="{BB962C8B-B14F-4D97-AF65-F5344CB8AC3E}">
        <p14:creationId xmlns:p14="http://schemas.microsoft.com/office/powerpoint/2010/main" val="189013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5C1E042-857E-4246-A989-25B138F2A903}"/>
              </a:ext>
            </a:extLst>
          </p:cNvPr>
          <p:cNvSpPr>
            <a:spLocks noGrp="1"/>
          </p:cNvSpPr>
          <p:nvPr>
            <p:ph type="title"/>
          </p:nvPr>
        </p:nvSpPr>
        <p:spPr/>
        <p:txBody>
          <a:bodyPr/>
          <a:lstStyle/>
          <a:p>
            <a:r>
              <a:rPr lang="fi-FI" dirty="0"/>
              <a:t>Seurakunnat palveluntuottajan roolissa hyvinvointialueella</a:t>
            </a:r>
          </a:p>
        </p:txBody>
      </p:sp>
      <p:sp>
        <p:nvSpPr>
          <p:cNvPr id="2" name="Dian numeron paikkamerkki 1">
            <a:extLst>
              <a:ext uri="{FF2B5EF4-FFF2-40B4-BE49-F238E27FC236}">
                <a16:creationId xmlns:a16="http://schemas.microsoft.com/office/drawing/2014/main" id="{5C943271-C50F-4CFE-83D3-8B69A8A64156}"/>
              </a:ext>
            </a:extLst>
          </p:cNvPr>
          <p:cNvSpPr>
            <a:spLocks noGrp="1"/>
          </p:cNvSpPr>
          <p:nvPr>
            <p:ph type="sldNum" sz="quarter" idx="11"/>
          </p:nvPr>
        </p:nvSpPr>
        <p:spPr/>
        <p:txBody>
          <a:bodyPr/>
          <a:lstStyle/>
          <a:p>
            <a:fld id="{C29EF439-236C-4141-A531-FE6D3DEC0875}" type="slidenum">
              <a:rPr lang="fi-FI" smtClean="0"/>
              <a:pPr/>
              <a:t>14</a:t>
            </a:fld>
            <a:endParaRPr lang="fi-FI" sz="1000" dirty="0"/>
          </a:p>
        </p:txBody>
      </p:sp>
      <p:sp>
        <p:nvSpPr>
          <p:cNvPr id="4" name="Sisällön paikkamerkki 3">
            <a:extLst>
              <a:ext uri="{FF2B5EF4-FFF2-40B4-BE49-F238E27FC236}">
                <a16:creationId xmlns:a16="http://schemas.microsoft.com/office/drawing/2014/main" id="{B1E75348-F161-4186-9DD5-6FF2B8C05395}"/>
              </a:ext>
            </a:extLst>
          </p:cNvPr>
          <p:cNvSpPr>
            <a:spLocks noGrp="1"/>
          </p:cNvSpPr>
          <p:nvPr>
            <p:ph type="body" sz="quarter" idx="12"/>
          </p:nvPr>
        </p:nvSpPr>
        <p:spPr/>
        <p:txBody>
          <a:bodyPr>
            <a:normAutofit fontScale="85000" lnSpcReduction="20000"/>
          </a:bodyPr>
          <a:lstStyle/>
          <a:p>
            <a:r>
              <a:rPr lang="fi-FI" sz="1900" dirty="0">
                <a:effectLst/>
                <a:latin typeface="Calibri" panose="020F0502020204030204" pitchFamily="34" charset="0"/>
                <a:ea typeface="Calibri" panose="020F0502020204030204" pitchFamily="34" charset="0"/>
                <a:cs typeface="Times New Roman" panose="02020603050405020304" pitchFamily="18" charset="0"/>
              </a:rPr>
              <a:t>Hyvinvointialueesta annetun lain mukaan hyvinvointialue voi tuottaa palvelut itse, yhteistoiminnassa muiden hyvinvointialueiden kanssa tai hankkia ne </a:t>
            </a:r>
            <a:r>
              <a:rPr lang="fi-FI" sz="1900" u="sng" dirty="0">
                <a:effectLst/>
                <a:latin typeface="Calibri" panose="020F0502020204030204" pitchFamily="34" charset="0"/>
                <a:ea typeface="Calibri" panose="020F0502020204030204" pitchFamily="34" charset="0"/>
                <a:cs typeface="Times New Roman" panose="02020603050405020304" pitchFamily="18" charset="0"/>
              </a:rPr>
              <a:t>sopimukseen perustuen </a:t>
            </a:r>
            <a:r>
              <a:rPr lang="fi-FI" sz="1900" dirty="0">
                <a:effectLst/>
                <a:latin typeface="Calibri" panose="020F0502020204030204" pitchFamily="34" charset="0"/>
                <a:ea typeface="Calibri" panose="020F0502020204030204" pitchFamily="34" charset="0"/>
                <a:cs typeface="Times New Roman" panose="02020603050405020304" pitchFamily="18" charset="0"/>
              </a:rPr>
              <a:t>muilta palvelujen tuottajilta. </a:t>
            </a:r>
          </a:p>
          <a:p>
            <a:pPr>
              <a:buFont typeface="Wingdings" panose="05000000000000000000" pitchFamily="2" charset="2"/>
              <a:buChar char="Ø"/>
            </a:pPr>
            <a:r>
              <a:rPr lang="fi-FI" sz="1900" dirty="0">
                <a:latin typeface="Calibri" panose="020F0502020204030204" pitchFamily="34" charset="0"/>
                <a:cs typeface="Times New Roman" panose="02020603050405020304" pitchFamily="18" charset="0"/>
              </a:rPr>
              <a:t>Nykyisin seurakunnilla on sopimuksia erit. perheneuvonnan osalta</a:t>
            </a:r>
          </a:p>
          <a:p>
            <a:pPr>
              <a:buFont typeface="Wingdings" panose="05000000000000000000" pitchFamily="2" charset="2"/>
              <a:buChar char="Ø"/>
            </a:pPr>
            <a:r>
              <a:rPr lang="fi-FI" sz="1900" dirty="0">
                <a:effectLst/>
                <a:latin typeface="Calibri" panose="020F0502020204030204" pitchFamily="34" charset="0"/>
                <a:ea typeface="Calibri" panose="020F0502020204030204" pitchFamily="34" charset="0"/>
                <a:cs typeface="Times New Roman" panose="02020603050405020304" pitchFamily="18" charset="0"/>
              </a:rPr>
              <a:t>Kunnan on tehtävä viimeistään 28.2.2022 hyvinvointialueelle selvitys siirtyvistä sopimuksista. </a:t>
            </a:r>
          </a:p>
          <a:p>
            <a:pPr>
              <a:buFont typeface="Wingdings" panose="05000000000000000000" pitchFamily="2" charset="2"/>
              <a:buChar char="Ø"/>
            </a:pPr>
            <a:endParaRPr lang="fi-FI" sz="1800" dirty="0">
              <a:latin typeface="Calibri" panose="020F0502020204030204" pitchFamily="34" charset="0"/>
              <a:cs typeface="Times New Roman" panose="02020603050405020304" pitchFamily="18" charset="0"/>
            </a:endParaRPr>
          </a:p>
          <a:p>
            <a:pPr marL="0" indent="0">
              <a:buNone/>
            </a:pPr>
            <a:r>
              <a:rPr lang="fi-FI" sz="1800" dirty="0">
                <a:latin typeface="Calibri" panose="020F0502020204030204" pitchFamily="34" charset="0"/>
                <a:cs typeface="Times New Roman" panose="02020603050405020304" pitchFamily="18" charset="0"/>
              </a:rPr>
              <a:t> </a:t>
            </a:r>
            <a:endParaRPr lang="fi-FI" dirty="0"/>
          </a:p>
        </p:txBody>
      </p:sp>
      <p:sp>
        <p:nvSpPr>
          <p:cNvPr id="5" name="Tekstin paikkamerkki 4">
            <a:extLst>
              <a:ext uri="{FF2B5EF4-FFF2-40B4-BE49-F238E27FC236}">
                <a16:creationId xmlns:a16="http://schemas.microsoft.com/office/drawing/2014/main" id="{DDA9F7AD-31A9-48EB-BF0D-C94D680A2413}"/>
              </a:ext>
            </a:extLst>
          </p:cNvPr>
          <p:cNvSpPr>
            <a:spLocks noGrp="1"/>
          </p:cNvSpPr>
          <p:nvPr>
            <p:ph type="body" sz="quarter" idx="13"/>
          </p:nvPr>
        </p:nvSpPr>
        <p:spPr/>
        <p:txBody>
          <a:bodyPr>
            <a:normAutofit fontScale="85000" lnSpcReduction="20000"/>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Lähtökohtaisesti voimassa olevat sopimukset siirtyvät sellaisenaan hyvinvointialueille.</a:t>
            </a:r>
          </a:p>
          <a:p>
            <a:pPr>
              <a:buFont typeface="Wingdings" panose="05000000000000000000" pitchFamily="2" charset="2"/>
              <a:buChar char="Ø"/>
            </a:pPr>
            <a:r>
              <a:rPr lang="fi-FI" sz="1800" dirty="0">
                <a:effectLst/>
                <a:latin typeface="Calibri" panose="020F0502020204030204" pitchFamily="34" charset="0"/>
                <a:ea typeface="Calibri" panose="020F0502020204030204" pitchFamily="34" charset="0"/>
                <a:cs typeface="Times New Roman" panose="02020603050405020304" pitchFamily="18" charset="0"/>
              </a:rPr>
              <a:t>Mikäli sopimus on määräaikainen ja päättyy ennen 1.1.2023, tulee se uusia, jos yhteistyötä halutaan jatkaa keskeytyksettä.</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Alueiden omien sopimusten tarkastelu on aloitettava mahdollisimman pian. </a:t>
            </a:r>
          </a:p>
          <a:p>
            <a:pPr>
              <a:buFont typeface="Wingdings" panose="05000000000000000000" pitchFamily="2" charset="2"/>
              <a:buChar char="Ø"/>
            </a:pPr>
            <a:r>
              <a:rPr lang="fi-FI" sz="1800" dirty="0">
                <a:effectLst/>
                <a:latin typeface="Calibri" panose="020F0502020204030204" pitchFamily="34" charset="0"/>
                <a:ea typeface="Calibri" panose="020F0502020204030204" pitchFamily="34" charset="0"/>
                <a:cs typeface="Times New Roman" panose="02020603050405020304" pitchFamily="18" charset="0"/>
              </a:rPr>
              <a:t>Esim. perheneuvonnan sopimusten osalta mm. rekisterinpitäjäkysymystä on selvittävä. Samoin on huolehdittava, että sopimuksissa on huomioitu kirkkolain erityiset salassapitosäännökset. </a:t>
            </a:r>
          </a:p>
          <a:p>
            <a:pPr marL="0" inden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42682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AEB9BE-3508-493B-A5AA-C9BCAFCEECB9}"/>
              </a:ext>
            </a:extLst>
          </p:cNvPr>
          <p:cNvSpPr>
            <a:spLocks noGrp="1"/>
          </p:cNvSpPr>
          <p:nvPr>
            <p:ph type="title"/>
          </p:nvPr>
        </p:nvSpPr>
        <p:spPr/>
        <p:txBody>
          <a:bodyPr/>
          <a:lstStyle/>
          <a:p>
            <a:r>
              <a:rPr lang="fi-FI" dirty="0"/>
              <a:t>Diakoniatyö/viimesijainen turva</a:t>
            </a:r>
          </a:p>
        </p:txBody>
      </p:sp>
      <p:sp>
        <p:nvSpPr>
          <p:cNvPr id="4" name="Dian numeron paikkamerkki 3">
            <a:extLst>
              <a:ext uri="{FF2B5EF4-FFF2-40B4-BE49-F238E27FC236}">
                <a16:creationId xmlns:a16="http://schemas.microsoft.com/office/drawing/2014/main" id="{428BE148-3AC4-4EFD-A83D-8B6E8E118109}"/>
              </a:ext>
            </a:extLst>
          </p:cNvPr>
          <p:cNvSpPr>
            <a:spLocks noGrp="1"/>
          </p:cNvSpPr>
          <p:nvPr>
            <p:ph type="sldNum" sz="quarter" idx="11"/>
          </p:nvPr>
        </p:nvSpPr>
        <p:spPr/>
        <p:txBody>
          <a:bodyPr/>
          <a:lstStyle/>
          <a:p>
            <a:fld id="{C29EF439-236C-4141-A531-FE6D3DEC0875}" type="slidenum">
              <a:rPr lang="fi-FI" smtClean="0"/>
              <a:pPr/>
              <a:t>15</a:t>
            </a:fld>
            <a:endParaRPr lang="fi-FI" sz="1000" dirty="0"/>
          </a:p>
        </p:txBody>
      </p:sp>
      <p:sp>
        <p:nvSpPr>
          <p:cNvPr id="5" name="Tekstin paikkamerkki 4">
            <a:extLst>
              <a:ext uri="{FF2B5EF4-FFF2-40B4-BE49-F238E27FC236}">
                <a16:creationId xmlns:a16="http://schemas.microsoft.com/office/drawing/2014/main" id="{559D5155-6F30-4D65-9B2D-86B57D15F170}"/>
              </a:ext>
            </a:extLst>
          </p:cNvPr>
          <p:cNvSpPr>
            <a:spLocks noGrp="1"/>
          </p:cNvSpPr>
          <p:nvPr>
            <p:ph type="body" sz="quarter" idx="12"/>
          </p:nvPr>
        </p:nvSpPr>
        <p:spPr/>
        <p:txBody>
          <a:bodyPr>
            <a:normAutofit fontScale="77500" lnSpcReduction="20000"/>
          </a:bodyPr>
          <a:lstStyle/>
          <a:p>
            <a:pPr marL="285750" indent="-285750">
              <a:buFont typeface="Arial" panose="020B0604020202020204" pitchFamily="34" charset="0"/>
              <a:buChar char="•"/>
            </a:pPr>
            <a:r>
              <a:rPr lang="fi-FI" sz="2400" dirty="0">
                <a:latin typeface="Calibri" panose="020F0502020204030204" pitchFamily="34" charset="0"/>
                <a:ea typeface="Calibri" panose="020F0502020204030204" pitchFamily="34" charset="0"/>
              </a:rPr>
              <a:t>T</a:t>
            </a:r>
            <a:r>
              <a:rPr lang="fi-FI" sz="2400" dirty="0">
                <a:effectLst/>
                <a:latin typeface="Calibri" panose="020F0502020204030204" pitchFamily="34" charset="0"/>
                <a:ea typeface="Calibri" panose="020F0502020204030204" pitchFamily="34" charset="0"/>
              </a:rPr>
              <a:t>erveyden ja hyvinvoinnin edistäminen kunnan kumppanina sekä hyvinvointialueilla sote-keskuksissa </a:t>
            </a:r>
          </a:p>
          <a:p>
            <a:pPr marL="285750" indent="-285750">
              <a:buFont typeface="Wingdings" panose="05000000000000000000" pitchFamily="2" charset="2"/>
              <a:buChar char="Ø"/>
            </a:pPr>
            <a:r>
              <a:rPr lang="fi-FI" sz="2400" dirty="0">
                <a:latin typeface="Calibri" panose="020F0502020204030204" pitchFamily="34" charset="0"/>
                <a:ea typeface="Calibri" panose="020F0502020204030204" pitchFamily="34" charset="0"/>
              </a:rPr>
              <a:t>P</a:t>
            </a:r>
            <a:r>
              <a:rPr lang="fi-FI" sz="2400" dirty="0">
                <a:effectLst/>
                <a:latin typeface="Calibri" panose="020F0502020204030204" pitchFamily="34" charset="0"/>
                <a:ea typeface="Calibri" panose="020F0502020204030204" pitchFamily="34" charset="0"/>
              </a:rPr>
              <a:t>alveluohjaus, palvelutarpeen kartoitus sekä asiakkaiden kokonaisvaltainen tukeminen</a:t>
            </a:r>
          </a:p>
          <a:p>
            <a:pPr marL="285750" indent="-285750">
              <a:buFont typeface="Wingdings" panose="05000000000000000000" pitchFamily="2" charset="2"/>
              <a:buChar char="Ø"/>
            </a:pPr>
            <a:r>
              <a:rPr lang="fi-FI" sz="2400" dirty="0">
                <a:latin typeface="Calibri" panose="020F0502020204030204" pitchFamily="34" charset="0"/>
                <a:ea typeface="Calibri" panose="020F0502020204030204" pitchFamily="34" charset="0"/>
              </a:rPr>
              <a:t>Diakonian vahvuus asiakaslähtöisyydessä – ihmisten viimesijaisena turvana toimimisena.</a:t>
            </a:r>
            <a:endParaRPr lang="fi-FI" sz="2400" dirty="0">
              <a:effectLst/>
              <a:latin typeface="Calibri" panose="020F0502020204030204" pitchFamily="34" charset="0"/>
              <a:ea typeface="Calibri" panose="020F0502020204030204" pitchFamily="34" charset="0"/>
            </a:endParaRPr>
          </a:p>
          <a:p>
            <a:endParaRPr lang="fi-FI" dirty="0"/>
          </a:p>
        </p:txBody>
      </p:sp>
      <p:sp>
        <p:nvSpPr>
          <p:cNvPr id="6" name="Tekstin paikkamerkki 5">
            <a:extLst>
              <a:ext uri="{FF2B5EF4-FFF2-40B4-BE49-F238E27FC236}">
                <a16:creationId xmlns:a16="http://schemas.microsoft.com/office/drawing/2014/main" id="{BED8DFC2-70D7-4A33-8C32-825754B3BD8D}"/>
              </a:ext>
            </a:extLst>
          </p:cNvPr>
          <p:cNvSpPr>
            <a:spLocks noGrp="1"/>
          </p:cNvSpPr>
          <p:nvPr>
            <p:ph type="body" sz="quarter" idx="13"/>
          </p:nvPr>
        </p:nvSpPr>
        <p:spPr/>
        <p:txBody>
          <a:bodyPr>
            <a:normAutofit fontScale="47500" lnSpcReduction="20000"/>
          </a:bodyPr>
          <a:lstStyle/>
          <a:p>
            <a:r>
              <a:rPr lang="fi-FI" sz="2500" dirty="0"/>
              <a:t>1300 sosiaali- ja terveydenhuollon ammattilaista kattaa koko Suomen</a:t>
            </a:r>
          </a:p>
          <a:p>
            <a:r>
              <a:rPr lang="fi-FI" sz="2500" dirty="0"/>
              <a:t>tiivis yhteistyö sosiaali- ja terveydenhuollon viranomaisten ja järjestöjen kanssa</a:t>
            </a:r>
          </a:p>
          <a:p>
            <a:r>
              <a:rPr lang="fi-FI" sz="2500" dirty="0"/>
              <a:t>vahvistaa osallisuutta ja lievittää yksinäisyyttä</a:t>
            </a:r>
          </a:p>
          <a:p>
            <a:r>
              <a:rPr lang="fi-FI" sz="2500" dirty="0"/>
              <a:t>tukee ja auttaa arjen kriiseissä </a:t>
            </a:r>
            <a:r>
              <a:rPr lang="fi-FI" sz="2500" dirty="0">
                <a:latin typeface="Calibri" panose="020F0502020204030204" pitchFamily="34" charset="0"/>
                <a:ea typeface="Calibri" panose="020F0502020204030204" pitchFamily="34" charset="0"/>
              </a:rPr>
              <a:t>ja </a:t>
            </a:r>
            <a:r>
              <a:rPr lang="fi-FI" sz="2500" dirty="0"/>
              <a:t>kuntoutusprosesseissa </a:t>
            </a:r>
          </a:p>
          <a:p>
            <a:r>
              <a:rPr lang="fi-FI" sz="2500" dirty="0"/>
              <a:t>yksilökohtaamisia ja monenlaista ryhmätoimintaa</a:t>
            </a:r>
          </a:p>
          <a:p>
            <a:r>
              <a:rPr lang="fi-FI" sz="2500" dirty="0"/>
              <a:t>vaikuttaa avun tarpeen syihin paikallisella ja valtakunnallisella yhteistyöllä </a:t>
            </a:r>
          </a:p>
          <a:p>
            <a:r>
              <a:rPr lang="fi-FI" sz="2500" dirty="0"/>
              <a:t>on tarkoitettu kaikille kunnan asukkaille.</a:t>
            </a:r>
          </a:p>
          <a:p>
            <a:r>
              <a:rPr lang="fi-FI" sz="2500" dirty="0"/>
              <a:t>toteutetaan vastaanotolla, kotikäynneillä ja laitoksissa, kuten hoivakodeissa ja vankiloissa.</a:t>
            </a:r>
          </a:p>
          <a:p>
            <a:endParaRPr lang="fi-FI" dirty="0"/>
          </a:p>
        </p:txBody>
      </p:sp>
    </p:spTree>
    <p:extLst>
      <p:ext uri="{BB962C8B-B14F-4D97-AF65-F5344CB8AC3E}">
        <p14:creationId xmlns:p14="http://schemas.microsoft.com/office/powerpoint/2010/main" val="9128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FE3C2C-CE62-4390-A3D3-D12BF2D2CBB1}"/>
              </a:ext>
            </a:extLst>
          </p:cNvPr>
          <p:cNvSpPr>
            <a:spLocks noGrp="1"/>
          </p:cNvSpPr>
          <p:nvPr>
            <p:ph type="title"/>
          </p:nvPr>
        </p:nvSpPr>
        <p:spPr/>
        <p:txBody>
          <a:bodyPr/>
          <a:lstStyle/>
          <a:p>
            <a:r>
              <a:rPr lang="fi-FI" dirty="0"/>
              <a:t>Kumppanuuspohjainen yhteistyö</a:t>
            </a:r>
            <a:br>
              <a:rPr lang="fi-FI" dirty="0"/>
            </a:br>
            <a:r>
              <a:rPr lang="fi-FI" dirty="0"/>
              <a:t>- perhetyö</a:t>
            </a:r>
          </a:p>
        </p:txBody>
      </p:sp>
      <p:sp>
        <p:nvSpPr>
          <p:cNvPr id="4" name="Dian numeron paikkamerkki 3">
            <a:extLst>
              <a:ext uri="{FF2B5EF4-FFF2-40B4-BE49-F238E27FC236}">
                <a16:creationId xmlns:a16="http://schemas.microsoft.com/office/drawing/2014/main" id="{3138CC95-774E-472A-8BC0-AD20F297152F}"/>
              </a:ext>
            </a:extLst>
          </p:cNvPr>
          <p:cNvSpPr>
            <a:spLocks noGrp="1"/>
          </p:cNvSpPr>
          <p:nvPr>
            <p:ph type="sldNum" sz="quarter" idx="11"/>
          </p:nvPr>
        </p:nvSpPr>
        <p:spPr/>
        <p:txBody>
          <a:bodyPr/>
          <a:lstStyle/>
          <a:p>
            <a:fld id="{C29EF439-236C-4141-A531-FE6D3DEC0875}" type="slidenum">
              <a:rPr lang="fi-FI" smtClean="0"/>
              <a:pPr/>
              <a:t>16</a:t>
            </a:fld>
            <a:endParaRPr lang="fi-FI" sz="1000" dirty="0"/>
          </a:p>
        </p:txBody>
      </p:sp>
      <p:sp>
        <p:nvSpPr>
          <p:cNvPr id="3" name="Sisällön paikkamerkki 2">
            <a:extLst>
              <a:ext uri="{FF2B5EF4-FFF2-40B4-BE49-F238E27FC236}">
                <a16:creationId xmlns:a16="http://schemas.microsoft.com/office/drawing/2014/main" id="{15F6BADD-6419-490B-88F2-8BDE03244852}"/>
              </a:ext>
            </a:extLst>
          </p:cNvPr>
          <p:cNvSpPr>
            <a:spLocks noGrp="1"/>
          </p:cNvSpPr>
          <p:nvPr>
            <p:ph type="body" sz="quarter" idx="12"/>
          </p:nvPr>
        </p:nvSpPr>
        <p:spPr/>
        <p:txBody>
          <a:bodyPr>
            <a:normAutofit fontScale="70000" lnSpcReduction="20000"/>
          </a:bodyPr>
          <a:lstStyle/>
          <a:p>
            <a:r>
              <a:rPr lang="fi-FI" sz="2400" dirty="0">
                <a:effectLst/>
                <a:latin typeface="Martti" panose="02000000000000000000"/>
                <a:ea typeface="Calibri" panose="020F0502020204030204" pitchFamily="34" charset="0"/>
                <a:cs typeface="Times New Roman" panose="02020603050405020304" pitchFamily="18" charset="0"/>
              </a:rPr>
              <a:t>Perhekeskus on lasten, nuorten ja perheiden hyvinvointia ja terveyttä edistävä palveluverkosto, joka pitää sisällään myös varhaisen tuen, hoidon ja kuntoutuksen. </a:t>
            </a:r>
            <a:r>
              <a:rPr lang="fi-FI" sz="2400" b="1" dirty="0">
                <a:effectLst/>
                <a:latin typeface="Martti" panose="02000000000000000000"/>
                <a:ea typeface="Calibri" panose="020F0502020204030204" pitchFamily="34" charset="0"/>
                <a:cs typeface="Times New Roman" panose="02020603050405020304" pitchFamily="18" charset="0"/>
              </a:rPr>
              <a:t>Kohtaamispaikat</a:t>
            </a:r>
            <a:r>
              <a:rPr lang="fi-FI" sz="2400" dirty="0">
                <a:effectLst/>
                <a:latin typeface="Martti" panose="02000000000000000000"/>
                <a:ea typeface="Calibri" panose="020F0502020204030204" pitchFamily="34" charset="0"/>
                <a:cs typeface="Times New Roman" panose="02020603050405020304" pitchFamily="18" charset="0"/>
              </a:rPr>
              <a:t> ovat osa perhekeskustoimintaa. </a:t>
            </a:r>
          </a:p>
          <a:p>
            <a:r>
              <a:rPr lang="fi-FI" sz="2400" dirty="0">
                <a:effectLst/>
                <a:latin typeface="Martti" panose="02000000000000000000"/>
                <a:ea typeface="Calibri" panose="020F0502020204030204" pitchFamily="34" charset="0"/>
                <a:cs typeface="Times New Roman" panose="02020603050405020304" pitchFamily="18" charset="0"/>
              </a:rPr>
              <a:t>Lapsiperheille suunnattujen sosiaali- ja terveyspalvelujen osalta perhekeskukset toimivat osana sosiaali- ja terveyskeskusta.</a:t>
            </a:r>
            <a:endParaRPr lang="fi-FI" dirty="0"/>
          </a:p>
          <a:p>
            <a:pPr marL="0" indent="0">
              <a:buNone/>
            </a:pPr>
            <a:endParaRPr lang="fi-FI" dirty="0"/>
          </a:p>
        </p:txBody>
      </p:sp>
      <p:sp>
        <p:nvSpPr>
          <p:cNvPr id="9" name="Tekstin paikkamerkki 8">
            <a:extLst>
              <a:ext uri="{FF2B5EF4-FFF2-40B4-BE49-F238E27FC236}">
                <a16:creationId xmlns:a16="http://schemas.microsoft.com/office/drawing/2014/main" id="{F111A33F-8F26-4689-9D0B-05EADE925510}"/>
              </a:ext>
            </a:extLst>
          </p:cNvPr>
          <p:cNvSpPr>
            <a:spLocks noGrp="1"/>
          </p:cNvSpPr>
          <p:nvPr>
            <p:ph type="body" sz="quarter" idx="13"/>
          </p:nvPr>
        </p:nvSpPr>
        <p:spPr/>
        <p:txBody>
          <a:bodyPr>
            <a:normAutofit fontScale="55000" lnSpcReduction="20000"/>
          </a:bodyPr>
          <a:lstStyle/>
          <a:p>
            <a:r>
              <a:rPr lang="fi-FI" dirty="0"/>
              <a:t>Hyvinvointialuelaissa seurakunnat tunnistetaan perhekeskusten keskeisenä yhteistyökumppanina</a:t>
            </a:r>
          </a:p>
          <a:p>
            <a:r>
              <a:rPr lang="fi-FI" dirty="0"/>
              <a:t>Hyvinvointialueet voivat solmia ns. verkosto/kumppanuussopimuksen alueen perhekeskustoimijoiden kanssa</a:t>
            </a:r>
          </a:p>
          <a:p>
            <a:pPr>
              <a:buFont typeface="Wingdings" panose="05000000000000000000" pitchFamily="2" charset="2"/>
              <a:buChar char="Ø"/>
            </a:pPr>
            <a:r>
              <a:rPr kumimoji="0" lang="fi-FI" sz="24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THL:ltä</a:t>
            </a: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tulee erillinen ohjeistus prosessista kevään 2022 aikana</a:t>
            </a:r>
          </a:p>
          <a:p>
            <a:pPr>
              <a:buFont typeface="Wingdings" panose="05000000000000000000" pitchFamily="2" charset="2"/>
              <a:buChar char="Ø"/>
            </a:pP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Selvitä, mitkä seurakunnat kuuluvat </a:t>
            </a:r>
            <a:r>
              <a:rPr kumimoji="0" lang="fi-FI" sz="24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hyte</a:t>
            </a: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-alueeseesi, ovatko ne mukana sopimuksessa? </a:t>
            </a:r>
          </a:p>
          <a:p>
            <a:pPr marL="342900" marR="0" lvl="0" indent="-34290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Olkaa aktiivisia oman </a:t>
            </a:r>
            <a:r>
              <a:rPr kumimoji="0" lang="fi-FI" sz="24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hyte</a:t>
            </a: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-alueenne toimijoiden suuntaan kiinnostuksestanne tulla mukaan sopimukseen</a:t>
            </a:r>
          </a:p>
          <a:p>
            <a:endParaRPr lang="fi-FI" dirty="0"/>
          </a:p>
        </p:txBody>
      </p:sp>
    </p:spTree>
    <p:extLst>
      <p:ext uri="{BB962C8B-B14F-4D97-AF65-F5344CB8AC3E}">
        <p14:creationId xmlns:p14="http://schemas.microsoft.com/office/powerpoint/2010/main" val="1219943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D2B8DF-0E6C-410D-8B27-E1030C2B1317}"/>
              </a:ext>
            </a:extLst>
          </p:cNvPr>
          <p:cNvSpPr>
            <a:spLocks noGrp="1"/>
          </p:cNvSpPr>
          <p:nvPr>
            <p:ph type="title"/>
          </p:nvPr>
        </p:nvSpPr>
        <p:spPr/>
        <p:txBody>
          <a:bodyPr/>
          <a:lstStyle/>
          <a:p>
            <a:r>
              <a:rPr lang="fi-FI" dirty="0"/>
              <a:t>Kumppanuuspohjainen yhteistyö</a:t>
            </a:r>
            <a:br>
              <a:rPr lang="fi-FI" dirty="0"/>
            </a:br>
            <a:r>
              <a:rPr lang="fi-FI" dirty="0"/>
              <a:t>- sairaalatyö</a:t>
            </a:r>
          </a:p>
        </p:txBody>
      </p:sp>
      <p:sp>
        <p:nvSpPr>
          <p:cNvPr id="3" name="Dian numeron paikkamerkki 2">
            <a:extLst>
              <a:ext uri="{FF2B5EF4-FFF2-40B4-BE49-F238E27FC236}">
                <a16:creationId xmlns:a16="http://schemas.microsoft.com/office/drawing/2014/main" id="{AC1B49B0-DAA6-44AE-8258-323332165928}"/>
              </a:ext>
            </a:extLst>
          </p:cNvPr>
          <p:cNvSpPr>
            <a:spLocks noGrp="1"/>
          </p:cNvSpPr>
          <p:nvPr>
            <p:ph type="sldNum" sz="quarter" idx="11"/>
          </p:nvPr>
        </p:nvSpPr>
        <p:spPr/>
        <p:txBody>
          <a:bodyPr/>
          <a:lstStyle/>
          <a:p>
            <a:fld id="{C29EF439-236C-4141-A531-FE6D3DEC0875}" type="slidenum">
              <a:rPr lang="fi-FI" smtClean="0"/>
              <a:pPr/>
              <a:t>17</a:t>
            </a:fld>
            <a:endParaRPr lang="fi-FI" sz="1000" dirty="0"/>
          </a:p>
        </p:txBody>
      </p:sp>
      <p:sp>
        <p:nvSpPr>
          <p:cNvPr id="4" name="Tekstin paikkamerkki 3">
            <a:extLst>
              <a:ext uri="{FF2B5EF4-FFF2-40B4-BE49-F238E27FC236}">
                <a16:creationId xmlns:a16="http://schemas.microsoft.com/office/drawing/2014/main" id="{8ACC9D67-A158-4B0F-8E35-3F23B2E4ED38}"/>
              </a:ext>
            </a:extLst>
          </p:cNvPr>
          <p:cNvSpPr>
            <a:spLocks noGrp="1"/>
          </p:cNvSpPr>
          <p:nvPr>
            <p:ph type="body" sz="quarter" idx="12"/>
          </p:nvPr>
        </p:nvSpPr>
        <p:spPr/>
        <p:txBody>
          <a:bodyPr>
            <a:normAutofit fontScale="85000" lnSpcReduction="10000"/>
          </a:bodyPr>
          <a:lstStyle/>
          <a:p>
            <a:r>
              <a:rPr lang="fi-FI" dirty="0"/>
              <a:t>Sairaalasielunhoito</a:t>
            </a:r>
          </a:p>
          <a:p>
            <a:pPr>
              <a:buFont typeface="Wingdings" panose="05000000000000000000" pitchFamily="2" charset="2"/>
              <a:buChar char="Ø"/>
            </a:pPr>
            <a:r>
              <a:rPr lang="fi-FI" dirty="0"/>
              <a:t>Perustuu hyvinvointialueiden ja seurakuntien välisiin sopimuksiin - sopimuksissa määritellään osapuolten vastuut </a:t>
            </a:r>
            <a:r>
              <a:rPr lang="fi-FI"/>
              <a:t>ja velvollisuudet.</a:t>
            </a:r>
            <a:endParaRPr lang="fi-FI" dirty="0"/>
          </a:p>
          <a:p>
            <a:pPr>
              <a:buFont typeface="Wingdings" panose="05000000000000000000" pitchFamily="2" charset="2"/>
              <a:buChar char="Ø"/>
            </a:pPr>
            <a:r>
              <a:rPr lang="fi-FI" dirty="0"/>
              <a:t>Sairaalan tulee järjestää työhuone sairaalapapin käyttöön.</a:t>
            </a:r>
          </a:p>
          <a:p>
            <a:pPr marL="0" indent="0">
              <a:buNone/>
            </a:pPr>
            <a:endParaRPr lang="fi-FI" dirty="0"/>
          </a:p>
        </p:txBody>
      </p:sp>
      <p:sp>
        <p:nvSpPr>
          <p:cNvPr id="5" name="Tekstin paikkamerkki 4">
            <a:extLst>
              <a:ext uri="{FF2B5EF4-FFF2-40B4-BE49-F238E27FC236}">
                <a16:creationId xmlns:a16="http://schemas.microsoft.com/office/drawing/2014/main" id="{A2A52464-4EFE-4F5F-98E2-E98EB9F667EB}"/>
              </a:ext>
            </a:extLst>
          </p:cNvPr>
          <p:cNvSpPr>
            <a:spLocks noGrp="1"/>
          </p:cNvSpPr>
          <p:nvPr>
            <p:ph type="body" sz="quarter" idx="13"/>
          </p:nvPr>
        </p:nvSpPr>
        <p:spPr/>
        <p:txBody>
          <a:bodyPr>
            <a:normAutofit fontScale="25000" lnSpcReduction="20000"/>
          </a:bodyPr>
          <a:lstStyle/>
          <a:p>
            <a:pPr>
              <a:lnSpc>
                <a:spcPct val="120000"/>
              </a:lnSpc>
            </a:pPr>
            <a:r>
              <a:rPr lang="fi-FI" sz="3700" dirty="0"/>
              <a:t>Sairaalapappi työskentelee </a:t>
            </a:r>
            <a:r>
              <a:rPr lang="fi-FI" sz="3700" dirty="0" err="1"/>
              <a:t>sosiaali</a:t>
            </a:r>
            <a:r>
              <a:rPr lang="fi-FI" sz="3700" dirty="0"/>
              <a:t> – ja terveydenhuollon yksiköissä, esimerkiksi sairaaloissa, kotisairaalassa ja hoivakodeissa. </a:t>
            </a:r>
          </a:p>
          <a:p>
            <a:pPr>
              <a:lnSpc>
                <a:spcPct val="120000"/>
              </a:lnSpc>
            </a:pPr>
            <a:r>
              <a:rPr lang="fi-FI" sz="3700" dirty="0"/>
              <a:t>Toiminta on asiakaslähtöistä, ammatillista ja asiakkaan vakaumusta kunnioittavaa. Sairaalasielunhoito tukee henkistä terveyttä,  lisää potilaan hoitotyytyväisyyttä, helpottaa ahdistusta, sairaalassaoloa ja selviytymistä sairauden kanssa. Tuki auttaa potilasta löytämään omat voimavaransa ja merkityksen elämänsä tärkeille tapahtumille.</a:t>
            </a:r>
          </a:p>
          <a:p>
            <a:pPr>
              <a:lnSpc>
                <a:spcPct val="120000"/>
              </a:lnSpc>
            </a:pPr>
            <a:r>
              <a:rPr lang="fi-FI" sz="3700" dirty="0"/>
              <a:t>Keskustelu on luottamuksellinen. </a:t>
            </a:r>
          </a:p>
          <a:p>
            <a:pPr>
              <a:lnSpc>
                <a:spcPct val="120000"/>
              </a:lnSpc>
            </a:pPr>
            <a:r>
              <a:rPr lang="fi-FI" sz="3700" dirty="0"/>
              <a:t>Sairaalapappi sitoutuu ammattitaidon ylläpitoon ja kehittämiseen</a:t>
            </a:r>
          </a:p>
          <a:p>
            <a:pPr>
              <a:lnSpc>
                <a:spcPct val="120000"/>
              </a:lnSpc>
            </a:pPr>
            <a:r>
              <a:rPr lang="fi-FI" sz="3700" dirty="0"/>
              <a:t>Työnohjaajan koulutuksen saaneet sairaalapapit antavat työnohjausta terveydenhuollon henkilökunnalle. </a:t>
            </a:r>
          </a:p>
          <a:p>
            <a:pPr marL="0" indent="0">
              <a:buNone/>
            </a:pPr>
            <a:endParaRPr lang="fi-FI" dirty="0"/>
          </a:p>
        </p:txBody>
      </p:sp>
    </p:spTree>
    <p:extLst>
      <p:ext uri="{BB962C8B-B14F-4D97-AF65-F5344CB8AC3E}">
        <p14:creationId xmlns:p14="http://schemas.microsoft.com/office/powerpoint/2010/main" val="269965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79C0A-89E9-4BC5-98D5-FD05721BB17D}"/>
              </a:ext>
            </a:extLst>
          </p:cNvPr>
          <p:cNvSpPr>
            <a:spLocks noGrp="1"/>
          </p:cNvSpPr>
          <p:nvPr>
            <p:ph type="title"/>
          </p:nvPr>
        </p:nvSpPr>
        <p:spPr/>
        <p:txBody>
          <a:bodyPr/>
          <a:lstStyle/>
          <a:p>
            <a:r>
              <a:rPr lang="fi-FI" dirty="0"/>
              <a:t>Kumppanuuspohjainen yhteistyö</a:t>
            </a:r>
            <a:br>
              <a:rPr lang="fi-FI" dirty="0"/>
            </a:br>
            <a:r>
              <a:rPr lang="fi-FI" dirty="0"/>
              <a:t>- vammaistyö</a:t>
            </a:r>
          </a:p>
        </p:txBody>
      </p:sp>
      <p:sp>
        <p:nvSpPr>
          <p:cNvPr id="3" name="Dian numeron paikkamerkki 2">
            <a:extLst>
              <a:ext uri="{FF2B5EF4-FFF2-40B4-BE49-F238E27FC236}">
                <a16:creationId xmlns:a16="http://schemas.microsoft.com/office/drawing/2014/main" id="{6DD5EBD6-53F7-462A-988A-FF3EADDBFDBD}"/>
              </a:ext>
            </a:extLst>
          </p:cNvPr>
          <p:cNvSpPr>
            <a:spLocks noGrp="1"/>
          </p:cNvSpPr>
          <p:nvPr>
            <p:ph type="sldNum" sz="quarter" idx="11"/>
          </p:nvPr>
        </p:nvSpPr>
        <p:spPr/>
        <p:txBody>
          <a:bodyPr/>
          <a:lstStyle/>
          <a:p>
            <a:fld id="{C29EF439-236C-4141-A531-FE6D3DEC0875}" type="slidenum">
              <a:rPr lang="fi-FI" smtClean="0"/>
              <a:pPr/>
              <a:t>18</a:t>
            </a:fld>
            <a:endParaRPr lang="fi-FI" sz="1000" dirty="0"/>
          </a:p>
        </p:txBody>
      </p:sp>
      <p:sp>
        <p:nvSpPr>
          <p:cNvPr id="4" name="Tekstin paikkamerkki 3">
            <a:extLst>
              <a:ext uri="{FF2B5EF4-FFF2-40B4-BE49-F238E27FC236}">
                <a16:creationId xmlns:a16="http://schemas.microsoft.com/office/drawing/2014/main" id="{55C41A28-3CD0-4D85-82C2-CD800F975AAE}"/>
              </a:ext>
            </a:extLst>
          </p:cNvPr>
          <p:cNvSpPr>
            <a:spLocks noGrp="1"/>
          </p:cNvSpPr>
          <p:nvPr>
            <p:ph type="body" sz="quarter" idx="12"/>
          </p:nvPr>
        </p:nvSpPr>
        <p:spPr/>
        <p:txBody>
          <a:bodyPr>
            <a:normAutofit fontScale="77500" lnSpcReduction="20000"/>
          </a:bodyPr>
          <a:lstStyle/>
          <a:p>
            <a:r>
              <a:rPr lang="fi-FI" sz="1800" dirty="0">
                <a:effectLst/>
                <a:latin typeface="Verdana" panose="020B0604030504040204" pitchFamily="34" charset="0"/>
                <a:ea typeface="SimSun" panose="02010600030101010101" pitchFamily="2" charset="-122"/>
                <a:cs typeface="Times New Roman" panose="02020603050405020304" pitchFamily="18" charset="0"/>
              </a:rPr>
              <a:t>Kirkon vammaistyön ja viittomakielisen työn tavoitteena on mahdollistaa kaikille yhdenvertainen osallisuus ja osallistuminen kirkon toimintaan. </a:t>
            </a:r>
          </a:p>
          <a:p>
            <a:r>
              <a:rPr lang="fi-FI" sz="1800" dirty="0">
                <a:effectLst/>
                <a:latin typeface="Verdana" panose="020B0604030504040204" pitchFamily="34" charset="0"/>
                <a:ea typeface="SimSun" panose="02010600030101010101" pitchFamily="2" charset="-122"/>
                <a:cs typeface="Times New Roman" panose="02020603050405020304" pitchFamily="18" charset="0"/>
              </a:rPr>
              <a:t>Kirkolla on viranhaltijoita, jotka keskittyvät työssään erit. kehitysvammaisten, näkövammaisten, liikuntavammaisten, viittomakielisten ja huonokuuloisten kanssa tehtävään työhön. </a:t>
            </a:r>
          </a:p>
          <a:p>
            <a:pPr>
              <a:buFont typeface="Wingdings" panose="05000000000000000000" pitchFamily="2" charset="2"/>
              <a:buChar char="Ø"/>
            </a:pPr>
            <a:r>
              <a:rPr lang="fi-FI" sz="1800" dirty="0">
                <a:effectLst/>
                <a:latin typeface="Verdana" panose="020B0604030504040204" pitchFamily="34" charset="0"/>
                <a:ea typeface="SimSun" panose="02010600030101010101" pitchFamily="2" charset="-122"/>
                <a:cs typeface="Times New Roman" panose="02020603050405020304" pitchFamily="18" charset="0"/>
              </a:rPr>
              <a:t>Heillä on yleensä papin, diakonin, diakonissan tai nuorisotyönohjaajan ammattikoulutus sekä tehtävään liittyviä lisäopintoja</a:t>
            </a:r>
            <a:endParaRPr lang="fi-FI" dirty="0"/>
          </a:p>
        </p:txBody>
      </p:sp>
      <p:sp>
        <p:nvSpPr>
          <p:cNvPr id="5" name="Tekstin paikkamerkki 4">
            <a:extLst>
              <a:ext uri="{FF2B5EF4-FFF2-40B4-BE49-F238E27FC236}">
                <a16:creationId xmlns:a16="http://schemas.microsoft.com/office/drawing/2014/main" id="{29D81745-1099-4D01-BB2F-CC5634DAFDB1}"/>
              </a:ext>
            </a:extLst>
          </p:cNvPr>
          <p:cNvSpPr>
            <a:spLocks noGrp="1"/>
          </p:cNvSpPr>
          <p:nvPr>
            <p:ph type="body" sz="quarter" idx="13"/>
          </p:nvPr>
        </p:nvSpPr>
        <p:spPr/>
        <p:txBody>
          <a:bodyPr>
            <a:normAutofit fontScale="92500" lnSpcReduction="10000"/>
          </a:bodyPr>
          <a:lstStyle/>
          <a:p>
            <a:r>
              <a:rPr lang="fi-FI" sz="1800" dirty="0">
                <a:effectLst/>
                <a:latin typeface="Verdana" panose="020B0604030504040204" pitchFamily="34" charset="0"/>
                <a:ea typeface="SimSun" panose="02010600030101010101" pitchFamily="2" charset="-122"/>
                <a:cs typeface="Times New Roman" panose="02020603050405020304" pitchFamily="18" charset="0"/>
              </a:rPr>
              <a:t>Tällä hetkellä jokaisella kehitysvammaistyön papilla on alueellaan oma sopimus.</a:t>
            </a:r>
          </a:p>
          <a:p>
            <a:r>
              <a:rPr lang="fi-FI" sz="1800" dirty="0">
                <a:effectLst/>
                <a:latin typeface="Verdana" panose="020B0604030504040204" pitchFamily="34" charset="0"/>
                <a:ea typeface="SimSun" panose="02010600030101010101" pitchFamily="2" charset="-122"/>
                <a:cs typeface="Times New Roman" panose="02020603050405020304" pitchFamily="18" charset="0"/>
              </a:rPr>
              <a:t>Sopimukseen vaikuttaa esimerkiksi se, onko papin työhuone entisen erityishuoltopiirin vai seurakunnan tiloissa</a:t>
            </a:r>
          </a:p>
          <a:p>
            <a:pPr>
              <a:buFont typeface="Wingdings" panose="05000000000000000000" pitchFamily="2" charset="2"/>
              <a:buChar char="Ø"/>
            </a:pPr>
            <a:r>
              <a:rPr lang="fi-FI" sz="1700" dirty="0">
                <a:latin typeface="+mn-lt"/>
              </a:rPr>
              <a:t>Sopimusten jatko varmistettava sote-uudistuksen yhteydessä</a:t>
            </a:r>
          </a:p>
          <a:p>
            <a:pPr marL="0" indent="0">
              <a:buNone/>
            </a:pPr>
            <a:endParaRPr lang="fi-FI" dirty="0"/>
          </a:p>
        </p:txBody>
      </p:sp>
    </p:spTree>
    <p:extLst>
      <p:ext uri="{BB962C8B-B14F-4D97-AF65-F5344CB8AC3E}">
        <p14:creationId xmlns:p14="http://schemas.microsoft.com/office/powerpoint/2010/main" val="3540426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7AA80E-F752-40EA-8E9A-DF76BE7AA27F}"/>
              </a:ext>
            </a:extLst>
          </p:cNvPr>
          <p:cNvSpPr>
            <a:spLocks noGrp="1"/>
          </p:cNvSpPr>
          <p:nvPr>
            <p:ph type="title"/>
          </p:nvPr>
        </p:nvSpPr>
        <p:spPr/>
        <p:txBody>
          <a:bodyPr/>
          <a:lstStyle/>
          <a:p>
            <a:r>
              <a:rPr lang="fi-FI" dirty="0"/>
              <a:t>Elämän viimeiset hetket </a:t>
            </a:r>
            <a:br>
              <a:rPr lang="fi-FI" dirty="0"/>
            </a:br>
            <a:r>
              <a:rPr lang="fi-FI" dirty="0"/>
              <a:t>- saattohoito</a:t>
            </a:r>
          </a:p>
        </p:txBody>
      </p:sp>
      <p:sp>
        <p:nvSpPr>
          <p:cNvPr id="3" name="Sisällön paikkamerkki 2">
            <a:extLst>
              <a:ext uri="{FF2B5EF4-FFF2-40B4-BE49-F238E27FC236}">
                <a16:creationId xmlns:a16="http://schemas.microsoft.com/office/drawing/2014/main" id="{D11292F4-F023-4D2D-802F-197F049AB544}"/>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fi-FI" dirty="0"/>
              <a:t>Sote-ministerityöryhmän linjaus </a:t>
            </a:r>
          </a:p>
          <a:p>
            <a:pPr marL="342900" indent="-342900">
              <a:buFont typeface="Wingdings" panose="05000000000000000000" pitchFamily="2" charset="2"/>
              <a:buChar char="Ø"/>
            </a:pPr>
            <a:r>
              <a:rPr lang="fi-FI" sz="1900" i="1"/>
              <a:t>Elämän </a:t>
            </a:r>
            <a:r>
              <a:rPr lang="fi-FI" sz="1900" i="1" dirty="0"/>
              <a:t>loppuvaiheen hoitoa selvittäneen asiantuntijaryhmän ehdottamia toimenpiteitä palliatiivisen hoidon ja saattohoidon kehittämiseksi sekä potilaan </a:t>
            </a:r>
            <a:r>
              <a:rPr lang="fi-FI" sz="1900" i="1" dirty="0" err="1"/>
              <a:t>itsemäärämisoikeuden</a:t>
            </a:r>
            <a:r>
              <a:rPr lang="fi-FI" sz="1900" i="1" dirty="0"/>
              <a:t> vahvistamiseksi arvioidaan valmistelussa tarkemmin määrittyvässä aikataulussa. Ensimmäisenä tulevat arvioitaviksi potilaan hoitotahdon vahvistamista koskevat lainsäädäntötarpeet sekä palliatiivisten keskusten toiminnan laajentaminen kaikille hyvinvointialueille.</a:t>
            </a:r>
          </a:p>
          <a:p>
            <a:pPr marL="342900" indent="-342900">
              <a:buFont typeface="Wingdings" panose="05000000000000000000" pitchFamily="2" charset="2"/>
              <a:buChar char="Ø"/>
            </a:pPr>
            <a:r>
              <a:rPr lang="fi-FI" sz="1900" i="1" dirty="0"/>
              <a:t>Kysymys noussee esille tulevissa poliittisissa neuvotteluissa</a:t>
            </a:r>
            <a:endParaRPr lang="fi-FI" dirty="0"/>
          </a:p>
        </p:txBody>
      </p:sp>
      <p:sp>
        <p:nvSpPr>
          <p:cNvPr id="4" name="Dian numeron paikkamerkki 3">
            <a:extLst>
              <a:ext uri="{FF2B5EF4-FFF2-40B4-BE49-F238E27FC236}">
                <a16:creationId xmlns:a16="http://schemas.microsoft.com/office/drawing/2014/main" id="{B789638E-D2AD-4B5F-8F56-BC00629BD580}"/>
              </a:ext>
            </a:extLst>
          </p:cNvPr>
          <p:cNvSpPr>
            <a:spLocks noGrp="1"/>
          </p:cNvSpPr>
          <p:nvPr>
            <p:ph type="sldNum" sz="quarter" idx="11"/>
          </p:nvPr>
        </p:nvSpPr>
        <p:spPr/>
        <p:txBody>
          <a:bodyPr/>
          <a:lstStyle/>
          <a:p>
            <a:fld id="{C29EF439-236C-4141-A531-FE6D3DEC0875}" type="slidenum">
              <a:rPr lang="fi-FI" smtClean="0"/>
              <a:pPr/>
              <a:t>19</a:t>
            </a:fld>
            <a:endParaRPr lang="fi-FI" sz="1000" dirty="0"/>
          </a:p>
        </p:txBody>
      </p:sp>
    </p:spTree>
    <p:extLst>
      <p:ext uri="{BB962C8B-B14F-4D97-AF65-F5344CB8AC3E}">
        <p14:creationId xmlns:p14="http://schemas.microsoft.com/office/powerpoint/2010/main" val="305736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53FD422-7A7C-4D14-AC17-2D00A2395251}"/>
              </a:ext>
            </a:extLst>
          </p:cNvPr>
          <p:cNvSpPr>
            <a:spLocks noGrp="1"/>
          </p:cNvSpPr>
          <p:nvPr>
            <p:ph type="title"/>
          </p:nvPr>
        </p:nvSpPr>
        <p:spPr/>
        <p:txBody>
          <a:bodyPr/>
          <a:lstStyle/>
          <a:p>
            <a:r>
              <a:rPr lang="fi-FI" dirty="0"/>
              <a:t>Sote-uudistus – mistä kysymys?</a:t>
            </a:r>
          </a:p>
        </p:txBody>
      </p:sp>
      <p:sp>
        <p:nvSpPr>
          <p:cNvPr id="5" name="Sisällön paikkamerkki 4">
            <a:extLst>
              <a:ext uri="{FF2B5EF4-FFF2-40B4-BE49-F238E27FC236}">
                <a16:creationId xmlns:a16="http://schemas.microsoft.com/office/drawing/2014/main" id="{9E286EBC-9C80-4B99-B71C-2DC47D8193B2}"/>
              </a:ext>
            </a:extLst>
          </p:cNvPr>
          <p:cNvSpPr>
            <a:spLocks noGrp="1"/>
          </p:cNvSpPr>
          <p:nvPr>
            <p:ph type="body" sz="quarter" idx="12"/>
          </p:nvPr>
        </p:nvSpPr>
        <p:spPr/>
        <p:txBody>
          <a:bodyPr>
            <a:normAutofit fontScale="85000" lnSpcReduction="20000"/>
          </a:bodyPr>
          <a:lstStyle/>
          <a:p>
            <a:pPr marL="342900" indent="-342900">
              <a:buFont typeface="Arial" panose="020B0604020202020204" pitchFamily="34" charset="0"/>
              <a:buChar char="•"/>
            </a:pPr>
            <a:r>
              <a:rPr lang="fi-FI" dirty="0"/>
              <a:t>Sosiaali- ja terveydenhuollon palvelujen järjestämisvastuu siirtyy 1.1.2023 alkaen 195 kunnalta/kuntayhtymältä 21 hyvinvointialueelle + Helsingin kaupungille</a:t>
            </a:r>
          </a:p>
          <a:p>
            <a:pPr marL="342900" indent="-342900">
              <a:buFont typeface="Wingdings" panose="05000000000000000000" pitchFamily="2" charset="2"/>
              <a:buChar char="Ø"/>
            </a:pPr>
            <a:r>
              <a:rPr lang="fi-FI" dirty="0"/>
              <a:t>Pelastuslaitosten (nyk. 22) tehtävät siirtyvät myös hyvinvointialueiden vastuulle</a:t>
            </a:r>
          </a:p>
          <a:p>
            <a:endParaRPr lang="fi-FI" dirty="0"/>
          </a:p>
        </p:txBody>
      </p:sp>
      <p:sp>
        <p:nvSpPr>
          <p:cNvPr id="2" name="Tekstin paikkamerkki 1">
            <a:extLst>
              <a:ext uri="{FF2B5EF4-FFF2-40B4-BE49-F238E27FC236}">
                <a16:creationId xmlns:a16="http://schemas.microsoft.com/office/drawing/2014/main" id="{031B043A-FDC6-435C-8F20-1B9AE6CBB5EC}"/>
              </a:ext>
            </a:extLst>
          </p:cNvPr>
          <p:cNvSpPr>
            <a:spLocks noGrp="1"/>
          </p:cNvSpPr>
          <p:nvPr>
            <p:ph type="body" sz="quarter" idx="13"/>
          </p:nvPr>
        </p:nvSpPr>
        <p:spPr/>
        <p:txBody>
          <a:bodyPr/>
          <a:lstStyle/>
          <a:p>
            <a:pPr marL="0" indent="0">
              <a:buNone/>
            </a:pPr>
            <a:endParaRPr lang="fi-FI" dirty="0"/>
          </a:p>
        </p:txBody>
      </p:sp>
      <p:pic>
        <p:nvPicPr>
          <p:cNvPr id="6" name="Kuva 5">
            <a:extLst>
              <a:ext uri="{FF2B5EF4-FFF2-40B4-BE49-F238E27FC236}">
                <a16:creationId xmlns:a16="http://schemas.microsoft.com/office/drawing/2014/main" id="{7401AB14-01BD-45DA-A240-44F4C2111975}"/>
              </a:ext>
            </a:extLst>
          </p:cNvPr>
          <p:cNvPicPr>
            <a:picLocks noChangeAspect="1"/>
          </p:cNvPicPr>
          <p:nvPr/>
        </p:nvPicPr>
        <p:blipFill>
          <a:blip r:embed="rId2"/>
          <a:stretch>
            <a:fillRect/>
          </a:stretch>
        </p:blipFill>
        <p:spPr>
          <a:xfrm>
            <a:off x="4727316" y="1681028"/>
            <a:ext cx="4155235" cy="2340782"/>
          </a:xfrm>
          <a:prstGeom prst="rect">
            <a:avLst/>
          </a:prstGeom>
        </p:spPr>
      </p:pic>
    </p:spTree>
    <p:extLst>
      <p:ext uri="{BB962C8B-B14F-4D97-AF65-F5344CB8AC3E}">
        <p14:creationId xmlns:p14="http://schemas.microsoft.com/office/powerpoint/2010/main" val="338789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946693-0DD4-4231-8A81-2872EAABE6D3}"/>
              </a:ext>
            </a:extLst>
          </p:cNvPr>
          <p:cNvSpPr>
            <a:spLocks noGrp="1"/>
          </p:cNvSpPr>
          <p:nvPr>
            <p:ph type="title"/>
          </p:nvPr>
        </p:nvSpPr>
        <p:spPr/>
        <p:txBody>
          <a:bodyPr/>
          <a:lstStyle/>
          <a:p>
            <a:r>
              <a:rPr lang="fi-FI" dirty="0"/>
              <a:t>Elämän viimeiset hetket(2)</a:t>
            </a:r>
            <a:br>
              <a:rPr lang="fi-FI" dirty="0"/>
            </a:br>
            <a:r>
              <a:rPr lang="fi-FI" dirty="0"/>
              <a:t>- saattohoito</a:t>
            </a:r>
          </a:p>
        </p:txBody>
      </p:sp>
      <p:sp>
        <p:nvSpPr>
          <p:cNvPr id="3" name="Sisällön paikkamerkki 2">
            <a:extLst>
              <a:ext uri="{FF2B5EF4-FFF2-40B4-BE49-F238E27FC236}">
                <a16:creationId xmlns:a16="http://schemas.microsoft.com/office/drawing/2014/main" id="{8A1DE8F3-319B-4385-A5C6-C0C3C0189E80}"/>
              </a:ext>
            </a:extLst>
          </p:cNvPr>
          <p:cNvSpPr>
            <a:spLocks noGrp="1"/>
          </p:cNvSpPr>
          <p:nvPr>
            <p:ph sz="quarter" idx="10"/>
          </p:nvPr>
        </p:nvSpPr>
        <p:spPr/>
        <p:txBody>
          <a:bodyPr>
            <a:normAutofit fontScale="47500" lnSpcReduction="20000"/>
          </a:bodyPr>
          <a:lstStyle/>
          <a:p>
            <a:pPr marL="342900" indent="-342900">
              <a:lnSpc>
                <a:spcPct val="120000"/>
              </a:lnSpc>
              <a:buFont typeface="Arial" panose="020B0604020202020204" pitchFamily="34" charset="0"/>
              <a:buChar char="•"/>
            </a:pPr>
            <a:r>
              <a:rPr lang="fi-FI" sz="2500" dirty="0"/>
              <a:t>Palliatiivisen hoidon A-tasolla ”hoivayksiköillä on valmius ja osaamista tarjota psykososiaalista, henkistä ja eksistentiaalista tukea potilaille ja heidän läheisilleen itsenäisesti, sekä konsultoiden psykososiaalisen, henkisen ja eksistentiaalisen tuen ammattilaisia”. </a:t>
            </a:r>
          </a:p>
          <a:p>
            <a:pPr marL="342900" indent="-342900">
              <a:lnSpc>
                <a:spcPct val="120000"/>
              </a:lnSpc>
              <a:buFont typeface="Arial" panose="020B0604020202020204" pitchFamily="34" charset="0"/>
              <a:buChar char="•"/>
            </a:pPr>
            <a:r>
              <a:rPr lang="fi-FI" sz="2500" dirty="0"/>
              <a:t>Palliatiivisen hoidon ja saattohoidon erityistason B ja C palveluiden osalta henkilökunnan tulee olla moniammatillista, sisältäen psykososiaalisen, henkisen ja hengellisen tuen ammattilaiset. </a:t>
            </a:r>
          </a:p>
          <a:p>
            <a:pPr marL="342900" indent="-342900">
              <a:lnSpc>
                <a:spcPct val="120000"/>
              </a:lnSpc>
              <a:buFont typeface="Arial" panose="020B0604020202020204" pitchFamily="34" charset="0"/>
              <a:buChar char="•"/>
            </a:pPr>
            <a:r>
              <a:rPr lang="fi-FI" sz="2500" dirty="0"/>
              <a:t>Eksistentiaalisen ja hengellisen tuen ammattilaisia ovat sairaalapapit. (Sosiaali- ja terveysministeriön raportteja ja muistioita, 2019; 21, 23)</a:t>
            </a:r>
          </a:p>
          <a:p>
            <a:pPr marL="342900" indent="-342900">
              <a:lnSpc>
                <a:spcPct val="120000"/>
              </a:lnSpc>
              <a:buFont typeface="Arial" panose="020B0604020202020204" pitchFamily="34" charset="0"/>
              <a:buChar char="•"/>
            </a:pPr>
            <a:r>
              <a:rPr lang="fi-FI" sz="2500" dirty="0"/>
              <a:t>Erityisesti kotisairaanhoidossa ja kotisairaalassa tarvitaan koulutettuja sielunhoidon ammattilaisia. Voidakseen vastata tähän tarpeeseen, seurakuntien tulee turvata riittävä sairaalasielunhoidon resurssi. </a:t>
            </a:r>
          </a:p>
          <a:p>
            <a:pPr marL="342900" indent="-342900">
              <a:lnSpc>
                <a:spcPct val="120000"/>
              </a:lnSpc>
              <a:buFont typeface="Arial" panose="020B0604020202020204" pitchFamily="34" charset="0"/>
              <a:buChar char="•"/>
            </a:pPr>
            <a:r>
              <a:rPr lang="fi-FI" sz="2500" dirty="0"/>
              <a:t>Kirkon tuki läheisenä menettäneille ja sureville ihmisille on merkittävä. Seurakuntien tarjoamaa surevien tukea tulee kehittää luomalla yhdenmukaisia käytänteitä eri ikäisten ja erilaisia menetyksiä kokeneiden ihmisten tukemiseksi. </a:t>
            </a:r>
          </a:p>
          <a:p>
            <a:endParaRPr lang="fi-FI" dirty="0"/>
          </a:p>
        </p:txBody>
      </p:sp>
      <p:sp>
        <p:nvSpPr>
          <p:cNvPr id="4" name="Dian numeron paikkamerkki 3">
            <a:extLst>
              <a:ext uri="{FF2B5EF4-FFF2-40B4-BE49-F238E27FC236}">
                <a16:creationId xmlns:a16="http://schemas.microsoft.com/office/drawing/2014/main" id="{D0C2AE2E-F597-4DBA-9AE1-7794A2263807}"/>
              </a:ext>
            </a:extLst>
          </p:cNvPr>
          <p:cNvSpPr>
            <a:spLocks noGrp="1"/>
          </p:cNvSpPr>
          <p:nvPr>
            <p:ph type="sldNum" sz="quarter" idx="11"/>
          </p:nvPr>
        </p:nvSpPr>
        <p:spPr/>
        <p:txBody>
          <a:bodyPr/>
          <a:lstStyle/>
          <a:p>
            <a:fld id="{C29EF439-236C-4141-A531-FE6D3DEC0875}" type="slidenum">
              <a:rPr lang="fi-FI" smtClean="0"/>
              <a:pPr/>
              <a:t>20</a:t>
            </a:fld>
            <a:endParaRPr lang="fi-FI" sz="1000" dirty="0"/>
          </a:p>
        </p:txBody>
      </p:sp>
    </p:spTree>
    <p:extLst>
      <p:ext uri="{BB962C8B-B14F-4D97-AF65-F5344CB8AC3E}">
        <p14:creationId xmlns:p14="http://schemas.microsoft.com/office/powerpoint/2010/main" val="307387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BA4F9-E900-4F15-8C83-DF136AAC3C64}"/>
              </a:ext>
            </a:extLst>
          </p:cNvPr>
          <p:cNvSpPr>
            <a:spLocks noGrp="1"/>
          </p:cNvSpPr>
          <p:nvPr>
            <p:ph type="title"/>
          </p:nvPr>
        </p:nvSpPr>
        <p:spPr/>
        <p:txBody>
          <a:bodyPr/>
          <a:lstStyle/>
          <a:p>
            <a:r>
              <a:rPr lang="fi-FI" dirty="0"/>
              <a:t>Pelastustoimi, kriisit, varautuminen ja henkinen huolto</a:t>
            </a:r>
          </a:p>
        </p:txBody>
      </p:sp>
      <p:sp>
        <p:nvSpPr>
          <p:cNvPr id="3" name="Sisällön paikkamerkki 2">
            <a:extLst>
              <a:ext uri="{FF2B5EF4-FFF2-40B4-BE49-F238E27FC236}">
                <a16:creationId xmlns:a16="http://schemas.microsoft.com/office/drawing/2014/main" id="{A74AF0F9-276D-44D4-B402-6D8047E4A8BF}"/>
              </a:ext>
            </a:extLst>
          </p:cNvPr>
          <p:cNvSpPr>
            <a:spLocks noGrp="1"/>
          </p:cNvSpPr>
          <p:nvPr>
            <p:ph sz="quarter" idx="10"/>
          </p:nvPr>
        </p:nvSpPr>
        <p:spPr/>
        <p:txBody>
          <a:bodyPr/>
          <a:lstStyle/>
          <a:p>
            <a:pPr marL="285750" indent="-285750">
              <a:buFont typeface="Arial" panose="020B0604020202020204" pitchFamily="34" charset="0"/>
              <a:buChar char="•"/>
            </a:pPr>
            <a:r>
              <a:rPr lang="fi-FI" sz="1800" dirty="0">
                <a:effectLst/>
                <a:latin typeface="Calibri" panose="020F0502020204030204" pitchFamily="34" charset="0"/>
                <a:ea typeface="Calibri" panose="020F0502020204030204" pitchFamily="34" charset="0"/>
              </a:rPr>
              <a:t>Uusien sote-alueiden syntyessä vanhojen paikallisten hätäkeskusten ja pelastuslaitosten kanssa tehtyjen sopimusten päivittäminen tai uudelleensolmiminen on ajankohtaista. </a:t>
            </a:r>
          </a:p>
          <a:p>
            <a:pPr marL="285750" indent="-285750">
              <a:buFont typeface="Wingdings" panose="05000000000000000000" pitchFamily="2" charset="2"/>
              <a:buChar char="Ø"/>
            </a:pPr>
            <a:r>
              <a:rPr lang="fi-FI" sz="1800" dirty="0">
                <a:effectLst/>
                <a:latin typeface="Calibri" panose="020F0502020204030204" pitchFamily="34" charset="0"/>
                <a:ea typeface="Calibri" panose="020F0502020204030204" pitchFamily="34" charset="0"/>
              </a:rPr>
              <a:t>Päätäntävalta sopimuksista on seurakunnilla. Avainasioita ovat jo rakennetut yhteistoimintaverkostot, paikallinen sopiminen ja seurakuntien itsenäisyys.</a:t>
            </a:r>
          </a:p>
          <a:p>
            <a:pPr marL="285750" indent="-285750">
              <a:buFont typeface="Wingdings" panose="05000000000000000000" pitchFamily="2" charset="2"/>
              <a:buChar char="Ø"/>
            </a:pPr>
            <a:r>
              <a:rPr lang="fi-FI" sz="1800" dirty="0">
                <a:latin typeface="Calibri" panose="020F0502020204030204" pitchFamily="34" charset="0"/>
                <a:ea typeface="Calibri" panose="020F0502020204030204" pitchFamily="34" charset="0"/>
              </a:rPr>
              <a:t>Seurakuntien työtä tukee jokaiseen hiippakuntaan nimitetty henkisen huollon koordinaattori</a:t>
            </a:r>
          </a:p>
          <a:p>
            <a:pPr marL="285750" indent="-285750">
              <a:buFont typeface="Arial" panose="020B0604020202020204" pitchFamily="34" charset="0"/>
              <a:buChar char="•"/>
            </a:pPr>
            <a:r>
              <a:rPr lang="fi-FI" sz="1800" dirty="0">
                <a:latin typeface="Calibri" panose="020F0502020204030204" pitchFamily="34" charset="0"/>
                <a:ea typeface="Calibri" panose="020F0502020204030204" pitchFamily="34" charset="0"/>
              </a:rPr>
              <a:t>Kirkkohallitus koordinoi valtakunnallisten henkisen huollon toimintaa</a:t>
            </a:r>
          </a:p>
          <a:p>
            <a:pPr marL="285750" indent="-285750">
              <a:buFont typeface="Wingdings" panose="05000000000000000000" pitchFamily="2" charset="2"/>
              <a:buChar char="Ø"/>
            </a:pPr>
            <a:r>
              <a:rPr lang="fi-FI" sz="1800" dirty="0">
                <a:latin typeface="Calibri" panose="020F0502020204030204" pitchFamily="34" charset="0"/>
                <a:ea typeface="Calibri" panose="020F0502020204030204" pitchFamily="34" charset="0"/>
              </a:rPr>
              <a:t>Rooli korostuu valtakunnallisissa kriiseissä</a:t>
            </a:r>
          </a:p>
          <a:p>
            <a:endParaRPr lang="fi-FI" sz="1800" dirty="0">
              <a:latin typeface="Calibri" panose="020F0502020204030204" pitchFamily="34" charset="0"/>
              <a:ea typeface="Calibri" panose="020F0502020204030204" pitchFamily="34" charset="0"/>
            </a:endParaRPr>
          </a:p>
          <a:p>
            <a:endParaRPr lang="fi-FI" sz="180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i-FI" sz="1800" dirty="0">
              <a:effectLst/>
              <a:latin typeface="Calibri" panose="020F0502020204030204" pitchFamily="34" charset="0"/>
              <a:ea typeface="Calibri" panose="020F0502020204030204" pitchFamily="34" charset="0"/>
            </a:endParaRPr>
          </a:p>
          <a:p>
            <a:endParaRPr lang="fi-FI" dirty="0"/>
          </a:p>
        </p:txBody>
      </p:sp>
      <p:sp>
        <p:nvSpPr>
          <p:cNvPr id="4" name="Dian numeron paikkamerkki 3">
            <a:extLst>
              <a:ext uri="{FF2B5EF4-FFF2-40B4-BE49-F238E27FC236}">
                <a16:creationId xmlns:a16="http://schemas.microsoft.com/office/drawing/2014/main" id="{2D5D47F4-5387-428A-B2FE-51001CD9164C}"/>
              </a:ext>
            </a:extLst>
          </p:cNvPr>
          <p:cNvSpPr>
            <a:spLocks noGrp="1"/>
          </p:cNvSpPr>
          <p:nvPr>
            <p:ph type="sldNum" sz="quarter" idx="11"/>
          </p:nvPr>
        </p:nvSpPr>
        <p:spPr/>
        <p:txBody>
          <a:bodyPr/>
          <a:lstStyle/>
          <a:p>
            <a:fld id="{C29EF439-236C-4141-A531-FE6D3DEC0875}" type="slidenum">
              <a:rPr lang="fi-FI" smtClean="0"/>
              <a:pPr/>
              <a:t>21</a:t>
            </a:fld>
            <a:endParaRPr lang="fi-FI" sz="1000" dirty="0"/>
          </a:p>
        </p:txBody>
      </p:sp>
    </p:spTree>
    <p:extLst>
      <p:ext uri="{BB962C8B-B14F-4D97-AF65-F5344CB8AC3E}">
        <p14:creationId xmlns:p14="http://schemas.microsoft.com/office/powerpoint/2010/main" val="58174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ADF1E-8D03-4D7E-AA8C-6B0BD367722D}"/>
              </a:ext>
            </a:extLst>
          </p:cNvPr>
          <p:cNvSpPr>
            <a:spLocks noGrp="1"/>
          </p:cNvSpPr>
          <p:nvPr>
            <p:ph type="title"/>
          </p:nvPr>
        </p:nvSpPr>
        <p:spPr/>
        <p:txBody>
          <a:bodyPr/>
          <a:lstStyle/>
          <a:p>
            <a:r>
              <a:rPr lang="fi-FI" dirty="0"/>
              <a:t>Palvelutietovaranto (PTV)</a:t>
            </a:r>
          </a:p>
        </p:txBody>
      </p:sp>
      <p:sp>
        <p:nvSpPr>
          <p:cNvPr id="3" name="Sisällön paikkamerkki 2">
            <a:extLst>
              <a:ext uri="{FF2B5EF4-FFF2-40B4-BE49-F238E27FC236}">
                <a16:creationId xmlns:a16="http://schemas.microsoft.com/office/drawing/2014/main" id="{DB14A086-09CE-4F65-A6C4-FE522EF93708}"/>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fi-FI" dirty="0"/>
              <a:t>Palvelutietovaranto (PTV) on </a:t>
            </a:r>
            <a:r>
              <a:rPr lang="fi-FI" b="0" i="0" dirty="0">
                <a:solidFill>
                  <a:srgbClr val="000000"/>
                </a:solidFill>
                <a:effectLst/>
                <a:latin typeface="Overpass"/>
              </a:rPr>
              <a:t>valtakunnallinen keskitetty tietovaranto, johon eri toimijat kuvaavat asiakaslähtöisesti palvelunsa ja niiden asiointikanavat. Kirkkohallitus on laatinut seurakunnille pohjakuvaukset, jotka seurakunta voi ottaa käyttöönsä.</a:t>
            </a:r>
          </a:p>
          <a:p>
            <a:pPr marL="342900" indent="-342900">
              <a:buFont typeface="Arial" panose="020B0604020202020204" pitchFamily="34" charset="0"/>
              <a:buChar char="•"/>
            </a:pPr>
            <a:r>
              <a:rPr lang="fi-FI" dirty="0">
                <a:solidFill>
                  <a:srgbClr val="000000"/>
                </a:solidFill>
                <a:latin typeface="Overpass"/>
              </a:rPr>
              <a:t>Lisätietoa: </a:t>
            </a:r>
            <a:r>
              <a:rPr lang="fi-FI" dirty="0">
                <a:solidFill>
                  <a:srgbClr val="000000"/>
                </a:solidFill>
                <a:latin typeface="Overpass"/>
                <a:hlinkClick r:id="rId2"/>
              </a:rPr>
              <a:t>https://dvv.fi/palvelutietovaranto</a:t>
            </a:r>
            <a:r>
              <a:rPr lang="fi-FI" dirty="0">
                <a:solidFill>
                  <a:srgbClr val="000000"/>
                </a:solidFill>
                <a:latin typeface="Overpass"/>
              </a:rPr>
              <a:t> </a:t>
            </a:r>
          </a:p>
          <a:p>
            <a:pPr marL="342900" indent="-342900">
              <a:buFont typeface="Arial" panose="020B0604020202020204" pitchFamily="34" charset="0"/>
              <a:buChar char="•"/>
            </a:pPr>
            <a:r>
              <a:rPr lang="fi-FI" dirty="0">
                <a:solidFill>
                  <a:srgbClr val="000000"/>
                </a:solidFill>
                <a:latin typeface="Overpass"/>
              </a:rPr>
              <a:t>Tavoitteena, että palvelut tulevat ihmisten luokse erilaisten sähköisten kanavien kautta. Palvelusuosittelua ja palveluohjausta ei tapahdu, jos palveluita ei ole kuvattu </a:t>
            </a:r>
            <a:r>
              <a:rPr lang="fi-FI" dirty="0" err="1">
                <a:solidFill>
                  <a:srgbClr val="000000"/>
                </a:solidFill>
                <a:latin typeface="Overpass"/>
              </a:rPr>
              <a:t>PTV:oon</a:t>
            </a:r>
            <a:r>
              <a:rPr lang="fi-FI" dirty="0">
                <a:solidFill>
                  <a:srgbClr val="000000"/>
                </a:solidFill>
                <a:latin typeface="Overpass"/>
              </a:rPr>
              <a:t>. </a:t>
            </a:r>
            <a:endParaRPr lang="fi-FI" dirty="0"/>
          </a:p>
        </p:txBody>
      </p:sp>
      <p:sp>
        <p:nvSpPr>
          <p:cNvPr id="4" name="Dian numeron paikkamerkki 3">
            <a:extLst>
              <a:ext uri="{FF2B5EF4-FFF2-40B4-BE49-F238E27FC236}">
                <a16:creationId xmlns:a16="http://schemas.microsoft.com/office/drawing/2014/main" id="{E6777CDB-7F9B-4B95-8D80-056FC6912AD4}"/>
              </a:ext>
            </a:extLst>
          </p:cNvPr>
          <p:cNvSpPr>
            <a:spLocks noGrp="1"/>
          </p:cNvSpPr>
          <p:nvPr>
            <p:ph type="sldNum" sz="quarter" idx="11"/>
          </p:nvPr>
        </p:nvSpPr>
        <p:spPr/>
        <p:txBody>
          <a:bodyPr/>
          <a:lstStyle/>
          <a:p>
            <a:fld id="{C29EF439-236C-4141-A531-FE6D3DEC0875}" type="slidenum">
              <a:rPr lang="fi-FI" smtClean="0"/>
              <a:pPr/>
              <a:t>22</a:t>
            </a:fld>
            <a:endParaRPr lang="fi-FI" sz="1000" dirty="0"/>
          </a:p>
        </p:txBody>
      </p:sp>
    </p:spTree>
    <p:extLst>
      <p:ext uri="{BB962C8B-B14F-4D97-AF65-F5344CB8AC3E}">
        <p14:creationId xmlns:p14="http://schemas.microsoft.com/office/powerpoint/2010/main" val="80358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775F22-88A7-49E5-A4A5-E2AA51E23E59}"/>
              </a:ext>
            </a:extLst>
          </p:cNvPr>
          <p:cNvSpPr>
            <a:spLocks noGrp="1"/>
          </p:cNvSpPr>
          <p:nvPr>
            <p:ph type="title"/>
          </p:nvPr>
        </p:nvSpPr>
        <p:spPr/>
        <p:txBody>
          <a:bodyPr/>
          <a:lstStyle/>
          <a:p>
            <a:r>
              <a:rPr lang="fi-FI" dirty="0"/>
              <a:t>Yhteistyön organisoituminen</a:t>
            </a:r>
            <a:br>
              <a:rPr lang="fi-FI" dirty="0"/>
            </a:br>
            <a:r>
              <a:rPr lang="fi-FI" dirty="0"/>
              <a:t>- Kirkko on aktiivinen hyvinvointitoimija</a:t>
            </a:r>
          </a:p>
        </p:txBody>
      </p:sp>
      <p:sp>
        <p:nvSpPr>
          <p:cNvPr id="3" name="Sisällön paikkamerkki 2">
            <a:extLst>
              <a:ext uri="{FF2B5EF4-FFF2-40B4-BE49-F238E27FC236}">
                <a16:creationId xmlns:a16="http://schemas.microsoft.com/office/drawing/2014/main" id="{4FC1FDC4-7771-48A6-99D1-2398193E4EE5}"/>
              </a:ext>
            </a:extLst>
          </p:cNvPr>
          <p:cNvSpPr>
            <a:spLocks noGrp="1"/>
          </p:cNvSpPr>
          <p:nvPr>
            <p:ph sz="quarter" idx="10"/>
          </p:nvPr>
        </p:nvSpPr>
        <p:spPr/>
        <p:txBody>
          <a:bodyPr/>
          <a:lstStyle/>
          <a:p>
            <a:pPr marL="457200" indent="-457200">
              <a:buAutoNum type="arabicParenR"/>
            </a:pPr>
            <a:r>
              <a:rPr lang="fi-FI" dirty="0"/>
              <a:t>Kirkkohallituksen edustajat osallistuvat </a:t>
            </a:r>
            <a:r>
              <a:rPr lang="fi-FI" dirty="0" err="1"/>
              <a:t>STM:n</a:t>
            </a:r>
            <a:r>
              <a:rPr lang="fi-FI" dirty="0"/>
              <a:t> alaiseen sote-uudistukseen toimeenpanoryhmään</a:t>
            </a:r>
          </a:p>
          <a:p>
            <a:pPr marL="457200" indent="-457200">
              <a:buAutoNum type="arabicParenR"/>
            </a:pPr>
            <a:r>
              <a:rPr lang="fi-FI" dirty="0"/>
              <a:t>Hiippakunnat ja seurakunnat ovat aktiivisia kumppaneita alueellisessa sote-valmistelussa</a:t>
            </a:r>
          </a:p>
          <a:p>
            <a:pPr marL="457200" indent="-457200">
              <a:buAutoNum type="arabicParenR"/>
            </a:pPr>
            <a:r>
              <a:rPr lang="fi-FI" dirty="0"/>
              <a:t>Kirkon aktiiveja ja työntekijöitä osallistuu tulevien sote-alueiden päätöksentekoon mm. olemalla ehdolla aluevaaleissa</a:t>
            </a:r>
          </a:p>
        </p:txBody>
      </p:sp>
      <p:sp>
        <p:nvSpPr>
          <p:cNvPr id="4" name="Dian numeron paikkamerkki 3">
            <a:extLst>
              <a:ext uri="{FF2B5EF4-FFF2-40B4-BE49-F238E27FC236}">
                <a16:creationId xmlns:a16="http://schemas.microsoft.com/office/drawing/2014/main" id="{C2F0E999-F120-4A79-AF3C-9F311421DBB9}"/>
              </a:ext>
            </a:extLst>
          </p:cNvPr>
          <p:cNvSpPr>
            <a:spLocks noGrp="1"/>
          </p:cNvSpPr>
          <p:nvPr>
            <p:ph type="sldNum" sz="quarter" idx="11"/>
          </p:nvPr>
        </p:nvSpPr>
        <p:spPr/>
        <p:txBody>
          <a:bodyPr/>
          <a:lstStyle/>
          <a:p>
            <a:fld id="{C29EF439-236C-4141-A531-FE6D3DEC0875}" type="slidenum">
              <a:rPr lang="fi-FI" smtClean="0"/>
              <a:pPr/>
              <a:t>23</a:t>
            </a:fld>
            <a:endParaRPr lang="fi-FI" sz="1000" dirty="0"/>
          </a:p>
        </p:txBody>
      </p:sp>
    </p:spTree>
    <p:extLst>
      <p:ext uri="{BB962C8B-B14F-4D97-AF65-F5344CB8AC3E}">
        <p14:creationId xmlns:p14="http://schemas.microsoft.com/office/powerpoint/2010/main" val="4236408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7D7D32-A9D0-42C6-9FF9-9BED5BC19614}"/>
              </a:ext>
            </a:extLst>
          </p:cNvPr>
          <p:cNvSpPr>
            <a:spLocks noGrp="1"/>
          </p:cNvSpPr>
          <p:nvPr>
            <p:ph type="title"/>
          </p:nvPr>
        </p:nvSpPr>
        <p:spPr/>
        <p:txBody>
          <a:bodyPr/>
          <a:lstStyle/>
          <a:p>
            <a:r>
              <a:rPr lang="fi-FI" dirty="0"/>
              <a:t>Yhteistyön organisoituminen</a:t>
            </a:r>
          </a:p>
        </p:txBody>
      </p:sp>
      <p:sp>
        <p:nvSpPr>
          <p:cNvPr id="5" name="Suorakulmio 4">
            <a:extLst>
              <a:ext uri="{FF2B5EF4-FFF2-40B4-BE49-F238E27FC236}">
                <a16:creationId xmlns:a16="http://schemas.microsoft.com/office/drawing/2014/main" id="{CC40B3B2-161B-40DE-A2EF-AD151D3A8D40}"/>
              </a:ext>
            </a:extLst>
          </p:cNvPr>
          <p:cNvSpPr/>
          <p:nvPr/>
        </p:nvSpPr>
        <p:spPr>
          <a:xfrm>
            <a:off x="1706947" y="3959395"/>
            <a:ext cx="3603487" cy="71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fi-FI" dirty="0"/>
              <a:t>Kirkkohallitus</a:t>
            </a:r>
          </a:p>
          <a:p>
            <a:pPr algn="ctr"/>
            <a:r>
              <a:rPr lang="fi-FI" sz="1100" dirty="0"/>
              <a:t>Edunvalvonta, tuki ja neuvontapalvelu  </a:t>
            </a:r>
          </a:p>
          <a:p>
            <a:pPr algn="ctr"/>
            <a:endParaRPr lang="fi-FI" dirty="0"/>
          </a:p>
        </p:txBody>
      </p:sp>
      <p:sp>
        <p:nvSpPr>
          <p:cNvPr id="6" name="Suorakulmio 5">
            <a:extLst>
              <a:ext uri="{FF2B5EF4-FFF2-40B4-BE49-F238E27FC236}">
                <a16:creationId xmlns:a16="http://schemas.microsoft.com/office/drawing/2014/main" id="{3C88910F-F97B-4601-BD95-544DC09BBC82}"/>
              </a:ext>
            </a:extLst>
          </p:cNvPr>
          <p:cNvSpPr/>
          <p:nvPr/>
        </p:nvSpPr>
        <p:spPr>
          <a:xfrm>
            <a:off x="6620668" y="4072311"/>
            <a:ext cx="1852095" cy="6192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fi-FI" sz="1400" dirty="0"/>
              <a:t>STM</a:t>
            </a:r>
          </a:p>
          <a:p>
            <a:pPr algn="ctr"/>
            <a:r>
              <a:rPr lang="fi-FI" sz="1100" dirty="0"/>
              <a:t>työryhmä</a:t>
            </a:r>
          </a:p>
          <a:p>
            <a:pPr algn="ctr"/>
            <a:endParaRPr lang="fi-FI" sz="1400" dirty="0"/>
          </a:p>
        </p:txBody>
      </p:sp>
      <p:sp>
        <p:nvSpPr>
          <p:cNvPr id="7" name="Suorakulmio 6">
            <a:extLst>
              <a:ext uri="{FF2B5EF4-FFF2-40B4-BE49-F238E27FC236}">
                <a16:creationId xmlns:a16="http://schemas.microsoft.com/office/drawing/2014/main" id="{4BCBF27D-1D34-4B56-B139-D1F79C558A9D}"/>
              </a:ext>
            </a:extLst>
          </p:cNvPr>
          <p:cNvSpPr/>
          <p:nvPr/>
        </p:nvSpPr>
        <p:spPr>
          <a:xfrm>
            <a:off x="7323543" y="2813935"/>
            <a:ext cx="1031990" cy="9232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dirty="0"/>
          </a:p>
          <a:p>
            <a:pPr algn="ctr"/>
            <a:r>
              <a:rPr lang="fi-FI" sz="1400" dirty="0"/>
              <a:t>Kunta-</a:t>
            </a:r>
            <a:br>
              <a:rPr lang="fi-FI" sz="1400" dirty="0"/>
            </a:br>
            <a:r>
              <a:rPr lang="fi-FI" sz="1400" dirty="0"/>
              <a:t>liitto</a:t>
            </a:r>
          </a:p>
          <a:p>
            <a:pPr algn="ctr"/>
            <a:endParaRPr lang="fi-FI" sz="1100" dirty="0"/>
          </a:p>
        </p:txBody>
      </p:sp>
      <p:sp>
        <p:nvSpPr>
          <p:cNvPr id="8" name="Suorakulmio 7">
            <a:extLst>
              <a:ext uri="{FF2B5EF4-FFF2-40B4-BE49-F238E27FC236}">
                <a16:creationId xmlns:a16="http://schemas.microsoft.com/office/drawing/2014/main" id="{6422314E-429F-40E4-8EEA-2C73E22C7333}"/>
              </a:ext>
            </a:extLst>
          </p:cNvPr>
          <p:cNvSpPr/>
          <p:nvPr/>
        </p:nvSpPr>
        <p:spPr>
          <a:xfrm>
            <a:off x="1716073" y="2350453"/>
            <a:ext cx="1344718" cy="135431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fi-FI" dirty="0"/>
              <a:t>Hiippa-</a:t>
            </a:r>
          </a:p>
          <a:p>
            <a:pPr algn="ctr"/>
            <a:r>
              <a:rPr lang="fi-FI" dirty="0"/>
              <a:t>kunnat</a:t>
            </a:r>
          </a:p>
          <a:p>
            <a:pPr algn="ctr"/>
            <a:r>
              <a:rPr lang="fi-FI" sz="1200" dirty="0"/>
              <a:t>9</a:t>
            </a:r>
          </a:p>
          <a:p>
            <a:pPr algn="ctr"/>
            <a:endParaRPr lang="fi-FI" dirty="0"/>
          </a:p>
        </p:txBody>
      </p:sp>
      <p:sp>
        <p:nvSpPr>
          <p:cNvPr id="9" name="Suorakulmio 8">
            <a:extLst>
              <a:ext uri="{FF2B5EF4-FFF2-40B4-BE49-F238E27FC236}">
                <a16:creationId xmlns:a16="http://schemas.microsoft.com/office/drawing/2014/main" id="{C46FAA57-C197-4532-B691-80BC57915B9C}"/>
              </a:ext>
            </a:extLst>
          </p:cNvPr>
          <p:cNvSpPr/>
          <p:nvPr/>
        </p:nvSpPr>
        <p:spPr>
          <a:xfrm>
            <a:off x="3281819" y="2350453"/>
            <a:ext cx="2031390" cy="13543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fi-FI" dirty="0"/>
              <a:t>Seurakunnat</a:t>
            </a:r>
          </a:p>
          <a:p>
            <a:pPr algn="ctr"/>
            <a:r>
              <a:rPr lang="fi-FI" sz="1200" dirty="0"/>
              <a:t>378</a:t>
            </a:r>
            <a:r>
              <a:rPr lang="fi-FI" dirty="0"/>
              <a:t> </a:t>
            </a:r>
          </a:p>
          <a:p>
            <a:pPr algn="ctr"/>
            <a:endParaRPr lang="fi-FI" dirty="0"/>
          </a:p>
        </p:txBody>
      </p:sp>
      <p:sp>
        <p:nvSpPr>
          <p:cNvPr id="10" name="Suorakulmio 9">
            <a:extLst>
              <a:ext uri="{FF2B5EF4-FFF2-40B4-BE49-F238E27FC236}">
                <a16:creationId xmlns:a16="http://schemas.microsoft.com/office/drawing/2014/main" id="{7D8081A8-BFA0-4648-BF07-A1D524D740A4}"/>
              </a:ext>
            </a:extLst>
          </p:cNvPr>
          <p:cNvSpPr/>
          <p:nvPr/>
        </p:nvSpPr>
        <p:spPr>
          <a:xfrm>
            <a:off x="1688377" y="1205396"/>
            <a:ext cx="6826973" cy="9232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Hyvinvointialueet </a:t>
            </a:r>
          </a:p>
          <a:p>
            <a:pPr algn="ctr"/>
            <a:r>
              <a:rPr lang="fi-FI" sz="1200" dirty="0"/>
              <a:t>22</a:t>
            </a:r>
          </a:p>
        </p:txBody>
      </p:sp>
      <p:sp>
        <p:nvSpPr>
          <p:cNvPr id="11" name="Suorakulmio 10">
            <a:extLst>
              <a:ext uri="{FF2B5EF4-FFF2-40B4-BE49-F238E27FC236}">
                <a16:creationId xmlns:a16="http://schemas.microsoft.com/office/drawing/2014/main" id="{F780461C-DB78-47F0-8793-1C6518FFE45E}"/>
              </a:ext>
            </a:extLst>
          </p:cNvPr>
          <p:cNvSpPr/>
          <p:nvPr/>
        </p:nvSpPr>
        <p:spPr>
          <a:xfrm>
            <a:off x="5675430" y="2350452"/>
            <a:ext cx="1517770" cy="13867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fi-FI" dirty="0"/>
              <a:t>Kunnat</a:t>
            </a:r>
          </a:p>
          <a:p>
            <a:pPr algn="ctr"/>
            <a:r>
              <a:rPr lang="fi-FI" sz="1200" dirty="0"/>
              <a:t>195</a:t>
            </a:r>
          </a:p>
          <a:p>
            <a:pPr algn="ctr"/>
            <a:endParaRPr lang="fi-FI" sz="1400" dirty="0"/>
          </a:p>
        </p:txBody>
      </p:sp>
      <p:cxnSp>
        <p:nvCxnSpPr>
          <p:cNvPr id="14" name="Suora nuoliyhdysviiva 13">
            <a:extLst>
              <a:ext uri="{FF2B5EF4-FFF2-40B4-BE49-F238E27FC236}">
                <a16:creationId xmlns:a16="http://schemas.microsoft.com/office/drawing/2014/main" id="{5D55A4CF-CD18-4B82-94AF-D064F3341DC9}"/>
              </a:ext>
            </a:extLst>
          </p:cNvPr>
          <p:cNvCxnSpPr>
            <a:cxnSpLocks/>
            <a:endCxn id="6" idx="1"/>
          </p:cNvCxnSpPr>
          <p:nvPr/>
        </p:nvCxnSpPr>
        <p:spPr>
          <a:xfrm flipV="1">
            <a:off x="5310434" y="4381932"/>
            <a:ext cx="1310234" cy="300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D91EBF59-3591-4633-9E35-EA54DD17287B}"/>
              </a:ext>
            </a:extLst>
          </p:cNvPr>
          <p:cNvCxnSpPr>
            <a:cxnSpLocks/>
            <a:stCxn id="9" idx="3"/>
          </p:cNvCxnSpPr>
          <p:nvPr/>
        </p:nvCxnSpPr>
        <p:spPr>
          <a:xfrm>
            <a:off x="5313209" y="3027613"/>
            <a:ext cx="3277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907011EB-7AB3-4B1C-B85A-1A96F2019097}"/>
              </a:ext>
            </a:extLst>
          </p:cNvPr>
          <p:cNvCxnSpPr>
            <a:cxnSpLocks/>
            <a:stCxn id="9" idx="0"/>
          </p:cNvCxnSpPr>
          <p:nvPr/>
        </p:nvCxnSpPr>
        <p:spPr>
          <a:xfrm flipV="1">
            <a:off x="4297514" y="2126565"/>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8DC5ED2B-20EF-4A8C-B6A7-9C16AB233B3F}"/>
              </a:ext>
            </a:extLst>
          </p:cNvPr>
          <p:cNvCxnSpPr>
            <a:cxnSpLocks/>
          </p:cNvCxnSpPr>
          <p:nvPr/>
        </p:nvCxnSpPr>
        <p:spPr>
          <a:xfrm flipV="1">
            <a:off x="2406941" y="2128638"/>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7F9A5D8F-22BE-42DA-9048-E8CB8AB56434}"/>
              </a:ext>
            </a:extLst>
          </p:cNvPr>
          <p:cNvCxnSpPr>
            <a:cxnSpLocks/>
            <a:endCxn id="9" idx="1"/>
          </p:cNvCxnSpPr>
          <p:nvPr/>
        </p:nvCxnSpPr>
        <p:spPr>
          <a:xfrm>
            <a:off x="3060791" y="3018113"/>
            <a:ext cx="221028" cy="9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uora nuoliyhdysviiva 28">
            <a:extLst>
              <a:ext uri="{FF2B5EF4-FFF2-40B4-BE49-F238E27FC236}">
                <a16:creationId xmlns:a16="http://schemas.microsoft.com/office/drawing/2014/main" id="{D0220BAC-E3AE-4D6C-9343-B96B9BDD3B78}"/>
              </a:ext>
            </a:extLst>
          </p:cNvPr>
          <p:cNvCxnSpPr>
            <a:cxnSpLocks/>
          </p:cNvCxnSpPr>
          <p:nvPr/>
        </p:nvCxnSpPr>
        <p:spPr>
          <a:xfrm flipV="1">
            <a:off x="4297514" y="3704772"/>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uora nuoliyhdysviiva 29">
            <a:extLst>
              <a:ext uri="{FF2B5EF4-FFF2-40B4-BE49-F238E27FC236}">
                <a16:creationId xmlns:a16="http://schemas.microsoft.com/office/drawing/2014/main" id="{4D4D546F-6D56-4290-B6E1-02CFAA2C914B}"/>
              </a:ext>
            </a:extLst>
          </p:cNvPr>
          <p:cNvCxnSpPr>
            <a:cxnSpLocks/>
          </p:cNvCxnSpPr>
          <p:nvPr/>
        </p:nvCxnSpPr>
        <p:spPr>
          <a:xfrm flipV="1">
            <a:off x="2414747" y="3716901"/>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uora nuoliyhdysviiva 33">
            <a:extLst>
              <a:ext uri="{FF2B5EF4-FFF2-40B4-BE49-F238E27FC236}">
                <a16:creationId xmlns:a16="http://schemas.microsoft.com/office/drawing/2014/main" id="{36F3CA97-31D2-4ED2-8440-DC77E16678F7}"/>
              </a:ext>
            </a:extLst>
          </p:cNvPr>
          <p:cNvCxnSpPr>
            <a:cxnSpLocks/>
            <a:stCxn id="5" idx="3"/>
            <a:endCxn id="7" idx="2"/>
          </p:cNvCxnSpPr>
          <p:nvPr/>
        </p:nvCxnSpPr>
        <p:spPr>
          <a:xfrm flipV="1">
            <a:off x="5310434" y="3737177"/>
            <a:ext cx="2529104" cy="5821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8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95955-0FDD-4442-AD91-AFFEA8A0D939}"/>
              </a:ext>
            </a:extLst>
          </p:cNvPr>
          <p:cNvSpPr>
            <a:spLocks noGrp="1"/>
          </p:cNvSpPr>
          <p:nvPr>
            <p:ph type="title"/>
          </p:nvPr>
        </p:nvSpPr>
        <p:spPr/>
        <p:txBody>
          <a:bodyPr/>
          <a:lstStyle/>
          <a:p>
            <a:r>
              <a:rPr lang="fi-FI" dirty="0"/>
              <a:t>Valmistelun tilanne/kirkko</a:t>
            </a:r>
          </a:p>
        </p:txBody>
      </p:sp>
      <p:sp>
        <p:nvSpPr>
          <p:cNvPr id="3" name="Sisällön paikkamerkki 2">
            <a:extLst>
              <a:ext uri="{FF2B5EF4-FFF2-40B4-BE49-F238E27FC236}">
                <a16:creationId xmlns:a16="http://schemas.microsoft.com/office/drawing/2014/main" id="{CF9E8594-1D73-4306-A659-529FE3E52F06}"/>
              </a:ext>
            </a:extLst>
          </p:cNvPr>
          <p:cNvSpPr>
            <a:spLocks noGrp="1"/>
          </p:cNvSpPr>
          <p:nvPr>
            <p:ph sz="quarter" idx="10"/>
          </p:nvPr>
        </p:nvSpPr>
        <p:spPr/>
        <p:txBody>
          <a:bodyPr>
            <a:normAutofit fontScale="77500" lnSpcReduction="20000"/>
          </a:bodyPr>
          <a:lstStyle/>
          <a:p>
            <a:pPr marL="342900" indent="-342900">
              <a:buFont typeface="Arial" panose="020B0604020202020204" pitchFamily="34" charset="0"/>
              <a:buChar char="•"/>
            </a:pPr>
            <a:r>
              <a:rPr lang="fi-FI" dirty="0"/>
              <a:t>Seurakunnat ja hiippakunnat ovat pääosin aktiivisia sote-vaikuttamisen suhteen</a:t>
            </a:r>
          </a:p>
          <a:p>
            <a:pPr marL="342900" indent="-342900">
              <a:buFont typeface="Wingdings" panose="05000000000000000000" pitchFamily="2" charset="2"/>
              <a:buChar char="Ø"/>
            </a:pPr>
            <a:r>
              <a:rPr lang="fi-FI" dirty="0"/>
              <a:t>Alueelliset erot aktiivisuuden suhteen ovat kuitenkin merkittäviä</a:t>
            </a:r>
          </a:p>
          <a:p>
            <a:pPr marL="342900" indent="-342900">
              <a:buFont typeface="Arial" panose="020B0604020202020204" pitchFamily="34" charset="0"/>
              <a:buChar char="•"/>
            </a:pPr>
            <a:r>
              <a:rPr lang="fi-FI" dirty="0"/>
              <a:t>Kirkon kannalta on tärkeintä, että olemassa olevat sopimukset lähtökohtaisesti jatkuvat</a:t>
            </a:r>
          </a:p>
          <a:p>
            <a:pPr marL="342900" indent="-342900">
              <a:buFont typeface="Wingdings" panose="05000000000000000000" pitchFamily="2" charset="2"/>
              <a:buChar char="Ø"/>
            </a:pPr>
            <a:r>
              <a:rPr lang="fi-FI" dirty="0"/>
              <a:t>Jokaisen sopimuksen kohdalla on oltava kuitenkin tarkkana</a:t>
            </a:r>
          </a:p>
          <a:p>
            <a:pPr marL="342900" indent="-342900">
              <a:buFont typeface="Wingdings" panose="05000000000000000000" pitchFamily="2" charset="2"/>
              <a:buChar char="Ø"/>
            </a:pPr>
            <a:r>
              <a:rPr lang="fi-FI" dirty="0"/>
              <a:t>Erityistä huolta aiheuttavat sopimukset, jotka kohdistuvat jatkossa useamman hyvinvointialueen alueelle</a:t>
            </a:r>
          </a:p>
          <a:p>
            <a:pPr marL="342900" indent="-342900">
              <a:buFont typeface="Arial" panose="020B0604020202020204" pitchFamily="34" charset="0"/>
              <a:buChar char="•"/>
            </a:pPr>
            <a:r>
              <a:rPr lang="fi-FI" dirty="0"/>
              <a:t>Kirkon on jatkettava vaikuttamistyötään, jotta se tunnistetaan vaikuttavana hyvinvoinnin tuottajana ja yhteistyökumppanina hyvinvointialueilla</a:t>
            </a:r>
          </a:p>
          <a:p>
            <a:pPr marL="342900" indent="-34290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D9C85232-F95B-4169-B2E7-091187D4A7CC}"/>
              </a:ext>
            </a:extLst>
          </p:cNvPr>
          <p:cNvSpPr>
            <a:spLocks noGrp="1"/>
          </p:cNvSpPr>
          <p:nvPr>
            <p:ph type="sldNum" sz="quarter" idx="11"/>
          </p:nvPr>
        </p:nvSpPr>
        <p:spPr/>
        <p:txBody>
          <a:bodyPr/>
          <a:lstStyle/>
          <a:p>
            <a:fld id="{C29EF439-236C-4141-A531-FE6D3DEC0875}" type="slidenum">
              <a:rPr lang="fi-FI" smtClean="0"/>
              <a:pPr/>
              <a:t>25</a:t>
            </a:fld>
            <a:endParaRPr lang="fi-FI" sz="1000" dirty="0"/>
          </a:p>
        </p:txBody>
      </p:sp>
    </p:spTree>
    <p:extLst>
      <p:ext uri="{BB962C8B-B14F-4D97-AF65-F5344CB8AC3E}">
        <p14:creationId xmlns:p14="http://schemas.microsoft.com/office/powerpoint/2010/main" val="1063437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6BBF56-CB30-4DEE-B181-82EEC52BD0DE}"/>
              </a:ext>
            </a:extLst>
          </p:cNvPr>
          <p:cNvSpPr>
            <a:spLocks noGrp="1"/>
          </p:cNvSpPr>
          <p:nvPr>
            <p:ph type="title"/>
          </p:nvPr>
        </p:nvSpPr>
        <p:spPr/>
        <p:txBody>
          <a:bodyPr/>
          <a:lstStyle/>
          <a:p>
            <a:r>
              <a:rPr lang="fi-FI" dirty="0"/>
              <a:t>Seurakuntien valmistelun tukeminen</a:t>
            </a:r>
          </a:p>
        </p:txBody>
      </p:sp>
      <p:sp>
        <p:nvSpPr>
          <p:cNvPr id="3" name="Sisällön paikkamerkki 2">
            <a:extLst>
              <a:ext uri="{FF2B5EF4-FFF2-40B4-BE49-F238E27FC236}">
                <a16:creationId xmlns:a16="http://schemas.microsoft.com/office/drawing/2014/main" id="{A7443837-0EC0-4A5B-B3F7-EC02E9077A41}"/>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fi-FI" dirty="0"/>
              <a:t>Perusmateriaalin tuottaminen seurakunnille</a:t>
            </a:r>
          </a:p>
          <a:p>
            <a:pPr marL="342900" indent="-342900">
              <a:buFont typeface="Wingdings" panose="05000000000000000000" pitchFamily="2" charset="2"/>
              <a:buChar char="Ø"/>
            </a:pPr>
            <a:r>
              <a:rPr lang="fi-FI" dirty="0"/>
              <a:t>Nämä kalvot ja niiden säännöllinen päivittäminen</a:t>
            </a:r>
          </a:p>
          <a:p>
            <a:pPr marL="342900" indent="-342900">
              <a:buFont typeface="Arial" panose="020B0604020202020204" pitchFamily="34" charset="0"/>
              <a:buChar char="•"/>
            </a:pPr>
            <a:r>
              <a:rPr lang="fi-FI" dirty="0"/>
              <a:t>Laajempi julkaisu sote-uudistuksen vaikutuksista seurakuntien työhön</a:t>
            </a:r>
          </a:p>
          <a:p>
            <a:pPr marL="342900" indent="-342900">
              <a:buFont typeface="Wingdings" panose="05000000000000000000" pitchFamily="2" charset="2"/>
              <a:buChar char="Ø"/>
            </a:pPr>
            <a:r>
              <a:rPr lang="fi-FI" dirty="0"/>
              <a:t>Keskustelu yhteistyöstä Kuntaliiton kanssa</a:t>
            </a:r>
          </a:p>
          <a:p>
            <a:pPr marL="342900" indent="-342900">
              <a:buFont typeface="Arial" panose="020B0604020202020204" pitchFamily="34" charset="0"/>
              <a:buChar char="•"/>
            </a:pPr>
            <a:r>
              <a:rPr lang="fi-FI" dirty="0"/>
              <a:t>Tilaisuuksien järjestäminen</a:t>
            </a:r>
          </a:p>
          <a:p>
            <a:pPr marL="342900" indent="-342900">
              <a:buFont typeface="Wingdings" panose="05000000000000000000" pitchFamily="2" charset="2"/>
              <a:buChar char="Ø"/>
            </a:pPr>
            <a:r>
              <a:rPr lang="fi-FI" dirty="0"/>
              <a:t>Jatkoa 23.11. seminaarille</a:t>
            </a:r>
          </a:p>
          <a:p>
            <a:pPr marL="342900" indent="-342900">
              <a:buFont typeface="Arial" panose="020B0604020202020204" pitchFamily="34" charset="0"/>
              <a:buChar char="•"/>
            </a:pPr>
            <a:r>
              <a:rPr lang="fi-FI" dirty="0"/>
              <a:t>Tilannekuvan jatkuva päivittäminen</a:t>
            </a:r>
          </a:p>
        </p:txBody>
      </p:sp>
      <p:sp>
        <p:nvSpPr>
          <p:cNvPr id="4" name="Dian numeron paikkamerkki 3">
            <a:extLst>
              <a:ext uri="{FF2B5EF4-FFF2-40B4-BE49-F238E27FC236}">
                <a16:creationId xmlns:a16="http://schemas.microsoft.com/office/drawing/2014/main" id="{EC27E584-57E2-4524-BD43-570E9A37DD6F}"/>
              </a:ext>
            </a:extLst>
          </p:cNvPr>
          <p:cNvSpPr>
            <a:spLocks noGrp="1"/>
          </p:cNvSpPr>
          <p:nvPr>
            <p:ph type="sldNum" sz="quarter" idx="11"/>
          </p:nvPr>
        </p:nvSpPr>
        <p:spPr/>
        <p:txBody>
          <a:bodyPr/>
          <a:lstStyle/>
          <a:p>
            <a:fld id="{C29EF439-236C-4141-A531-FE6D3DEC0875}" type="slidenum">
              <a:rPr lang="fi-FI" smtClean="0"/>
              <a:pPr/>
              <a:t>26</a:t>
            </a:fld>
            <a:endParaRPr lang="fi-FI" sz="1000" dirty="0"/>
          </a:p>
        </p:txBody>
      </p:sp>
    </p:spTree>
    <p:extLst>
      <p:ext uri="{BB962C8B-B14F-4D97-AF65-F5344CB8AC3E}">
        <p14:creationId xmlns:p14="http://schemas.microsoft.com/office/powerpoint/2010/main" val="31401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183747-374E-4299-8210-3F03B562205C}"/>
              </a:ext>
            </a:extLst>
          </p:cNvPr>
          <p:cNvSpPr>
            <a:spLocks noGrp="1"/>
          </p:cNvSpPr>
          <p:nvPr>
            <p:ph type="title"/>
          </p:nvPr>
        </p:nvSpPr>
        <p:spPr/>
        <p:txBody>
          <a:bodyPr/>
          <a:lstStyle/>
          <a:p>
            <a:r>
              <a:rPr lang="fi-FI" dirty="0"/>
              <a:t>Kirkkohallitus on seurakuntien tukena</a:t>
            </a:r>
          </a:p>
        </p:txBody>
      </p:sp>
      <p:sp>
        <p:nvSpPr>
          <p:cNvPr id="3" name="Sisällön paikkamerkki 2">
            <a:extLst>
              <a:ext uri="{FF2B5EF4-FFF2-40B4-BE49-F238E27FC236}">
                <a16:creationId xmlns:a16="http://schemas.microsoft.com/office/drawing/2014/main" id="{3C45C26A-27A8-48F8-9DC9-5C126A27A171}"/>
              </a:ext>
            </a:extLst>
          </p:cNvPr>
          <p:cNvSpPr>
            <a:spLocks noGrp="1"/>
          </p:cNvSpPr>
          <p:nvPr>
            <p:ph sz="quarter" idx="10"/>
          </p:nvPr>
        </p:nvSpPr>
        <p:spPr/>
        <p:txBody>
          <a:bodyPr/>
          <a:lstStyle/>
          <a:p>
            <a:pPr marL="342900" indent="-342900">
              <a:buFont typeface="Arial" panose="020B0604020202020204" pitchFamily="34" charset="0"/>
              <a:buChar char="•"/>
            </a:pPr>
            <a:r>
              <a:rPr lang="fi-FI" dirty="0"/>
              <a:t>Kirkkohallitus on sote-valmistelussa seurakuntien ja hiippakuntien tukena</a:t>
            </a:r>
          </a:p>
          <a:p>
            <a:pPr marL="342900" indent="-342900">
              <a:buFont typeface="Arial" panose="020B0604020202020204" pitchFamily="34" charset="0"/>
              <a:buChar char="•"/>
            </a:pPr>
            <a:r>
              <a:rPr lang="fi-FI" dirty="0"/>
              <a:t>Yhteyshenkilö:</a:t>
            </a:r>
          </a:p>
          <a:p>
            <a:pPr marL="342900" indent="-342900">
              <a:buFont typeface="Wingdings" panose="05000000000000000000" pitchFamily="2" charset="2"/>
              <a:buChar char="Ø"/>
            </a:pPr>
            <a:r>
              <a:rPr lang="fi-FI" dirty="0"/>
              <a:t>Kansliapäällikön erityisavustaja Markus Ylimaa, </a:t>
            </a:r>
            <a:r>
              <a:rPr lang="fi-FI" dirty="0" err="1"/>
              <a:t>markus.ylimaa</a:t>
            </a:r>
            <a:r>
              <a:rPr lang="fi-FI" dirty="0"/>
              <a:t>(at)evl.fi, p. 0505931592</a:t>
            </a:r>
          </a:p>
          <a:p>
            <a:pPr marL="342900" indent="-342900">
              <a:buFont typeface="Wingdings" panose="05000000000000000000" pitchFamily="2" charset="2"/>
              <a:buChar char="Ø"/>
            </a:pPr>
            <a:r>
              <a:rPr lang="fi-FI" dirty="0"/>
              <a:t>Kirkkohallituksen asiantuntijat palvelevat omilla vastuusektoreillaan</a:t>
            </a:r>
          </a:p>
        </p:txBody>
      </p:sp>
      <p:sp>
        <p:nvSpPr>
          <p:cNvPr id="4" name="Dian numeron paikkamerkki 3">
            <a:extLst>
              <a:ext uri="{FF2B5EF4-FFF2-40B4-BE49-F238E27FC236}">
                <a16:creationId xmlns:a16="http://schemas.microsoft.com/office/drawing/2014/main" id="{C51ACCD5-23C7-476B-8E51-5D856CC4EBE1}"/>
              </a:ext>
            </a:extLst>
          </p:cNvPr>
          <p:cNvSpPr>
            <a:spLocks noGrp="1"/>
          </p:cNvSpPr>
          <p:nvPr>
            <p:ph type="sldNum" sz="quarter" idx="11"/>
          </p:nvPr>
        </p:nvSpPr>
        <p:spPr/>
        <p:txBody>
          <a:bodyPr/>
          <a:lstStyle/>
          <a:p>
            <a:fld id="{C29EF439-236C-4141-A531-FE6D3DEC0875}" type="slidenum">
              <a:rPr lang="fi-FI" smtClean="0"/>
              <a:pPr/>
              <a:t>27</a:t>
            </a:fld>
            <a:endParaRPr lang="fi-FI" sz="1000" dirty="0"/>
          </a:p>
        </p:txBody>
      </p:sp>
    </p:spTree>
    <p:extLst>
      <p:ext uri="{BB962C8B-B14F-4D97-AF65-F5344CB8AC3E}">
        <p14:creationId xmlns:p14="http://schemas.microsoft.com/office/powerpoint/2010/main" val="89532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1403B-B4FA-40A8-B9C4-6BD428D54057}"/>
              </a:ext>
            </a:extLst>
          </p:cNvPr>
          <p:cNvSpPr>
            <a:spLocks noGrp="1"/>
          </p:cNvSpPr>
          <p:nvPr>
            <p:ph type="title"/>
          </p:nvPr>
        </p:nvSpPr>
        <p:spPr/>
        <p:txBody>
          <a:bodyPr/>
          <a:lstStyle/>
          <a:p>
            <a:r>
              <a:rPr lang="fi-FI" dirty="0"/>
              <a:t>Kuvat  ja lähteet:</a:t>
            </a:r>
          </a:p>
        </p:txBody>
      </p:sp>
      <p:sp>
        <p:nvSpPr>
          <p:cNvPr id="3" name="Sisällön paikkamerkki 2">
            <a:extLst>
              <a:ext uri="{FF2B5EF4-FFF2-40B4-BE49-F238E27FC236}">
                <a16:creationId xmlns:a16="http://schemas.microsoft.com/office/drawing/2014/main" id="{61426E84-3105-4A14-9C1D-3A0996BB7FC2}"/>
              </a:ext>
            </a:extLst>
          </p:cNvPr>
          <p:cNvSpPr>
            <a:spLocks noGrp="1"/>
          </p:cNvSpPr>
          <p:nvPr>
            <p:ph sz="quarter" idx="10"/>
          </p:nvPr>
        </p:nvSpPr>
        <p:spPr/>
        <p:txBody>
          <a:bodyPr/>
          <a:lstStyle/>
          <a:p>
            <a:r>
              <a:rPr lang="fi-FI" dirty="0"/>
              <a:t>Kuvat:</a:t>
            </a:r>
          </a:p>
          <a:p>
            <a:r>
              <a:rPr lang="fi-FI" dirty="0"/>
              <a:t>www.soteuudistus.fi/materiaalit</a:t>
            </a:r>
          </a:p>
        </p:txBody>
      </p:sp>
      <p:sp>
        <p:nvSpPr>
          <p:cNvPr id="4" name="Dian numeron paikkamerkki 3">
            <a:extLst>
              <a:ext uri="{FF2B5EF4-FFF2-40B4-BE49-F238E27FC236}">
                <a16:creationId xmlns:a16="http://schemas.microsoft.com/office/drawing/2014/main" id="{10E28245-1A37-40AE-8628-36F5CB474CEE}"/>
              </a:ext>
            </a:extLst>
          </p:cNvPr>
          <p:cNvSpPr>
            <a:spLocks noGrp="1"/>
          </p:cNvSpPr>
          <p:nvPr>
            <p:ph type="sldNum" sz="quarter" idx="11"/>
          </p:nvPr>
        </p:nvSpPr>
        <p:spPr/>
        <p:txBody>
          <a:bodyPr/>
          <a:lstStyle/>
          <a:p>
            <a:fld id="{C29EF439-236C-4141-A531-FE6D3DEC0875}" type="slidenum">
              <a:rPr lang="fi-FI" smtClean="0"/>
              <a:pPr/>
              <a:t>28</a:t>
            </a:fld>
            <a:endParaRPr lang="fi-FI" sz="1000" dirty="0"/>
          </a:p>
        </p:txBody>
      </p:sp>
    </p:spTree>
    <p:extLst>
      <p:ext uri="{BB962C8B-B14F-4D97-AF65-F5344CB8AC3E}">
        <p14:creationId xmlns:p14="http://schemas.microsoft.com/office/powerpoint/2010/main" val="19035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1FDFBB6-0F07-4735-82FE-3BEABCBD618C}"/>
              </a:ext>
            </a:extLst>
          </p:cNvPr>
          <p:cNvSpPr>
            <a:spLocks noGrp="1"/>
          </p:cNvSpPr>
          <p:nvPr>
            <p:ph type="title"/>
          </p:nvPr>
        </p:nvSpPr>
        <p:spPr/>
        <p:txBody>
          <a:bodyPr/>
          <a:lstStyle/>
          <a:p>
            <a:r>
              <a:rPr lang="fi-FI" dirty="0"/>
              <a:t>Sote-uudistus on toimeenpanovaiheessa</a:t>
            </a:r>
          </a:p>
        </p:txBody>
      </p:sp>
      <p:pic>
        <p:nvPicPr>
          <p:cNvPr id="5" name="Sisällön paikkamerkki 4">
            <a:extLst>
              <a:ext uri="{FF2B5EF4-FFF2-40B4-BE49-F238E27FC236}">
                <a16:creationId xmlns:a16="http://schemas.microsoft.com/office/drawing/2014/main" id="{FA37A7EC-BB17-4D0B-A53A-06989534C252}"/>
              </a:ext>
            </a:extLst>
          </p:cNvPr>
          <p:cNvPicPr>
            <a:picLocks noGrp="1" noChangeAspect="1"/>
          </p:cNvPicPr>
          <p:nvPr>
            <p:ph sz="quarter" idx="10"/>
          </p:nvPr>
        </p:nvPicPr>
        <p:blipFill rotWithShape="1">
          <a:blip r:embed="rId2"/>
          <a:stretch/>
        </p:blipFill>
        <p:spPr>
          <a:xfrm>
            <a:off x="56644" y="1300932"/>
            <a:ext cx="8969245" cy="3725470"/>
          </a:xfrm>
          <a:prstGeom prst="rect">
            <a:avLst/>
          </a:prstGeom>
          <a:noFill/>
        </p:spPr>
      </p:pic>
      <p:sp>
        <p:nvSpPr>
          <p:cNvPr id="4" name="Dian numeron paikkamerkki 3" hidden="1">
            <a:extLst>
              <a:ext uri="{FF2B5EF4-FFF2-40B4-BE49-F238E27FC236}">
                <a16:creationId xmlns:a16="http://schemas.microsoft.com/office/drawing/2014/main" id="{ADB4779B-4789-4F17-A550-FC17456671D4}"/>
              </a:ext>
            </a:extLst>
          </p:cNvPr>
          <p:cNvSpPr>
            <a:spLocks noGrp="1"/>
          </p:cNvSpPr>
          <p:nvPr>
            <p:ph type="sldNum" sz="quarter" idx="11"/>
          </p:nvPr>
        </p:nvSpPr>
        <p:spPr/>
        <p:txBody>
          <a:bodyPr/>
          <a:lstStyle/>
          <a:p>
            <a:pPr>
              <a:spcAft>
                <a:spcPts val="600"/>
              </a:spcAft>
            </a:pPr>
            <a:fld id="{C29EF439-236C-4141-A531-FE6D3DEC0875}" type="slidenum">
              <a:rPr lang="fi-FI" smtClean="0"/>
              <a:pPr>
                <a:spcAft>
                  <a:spcPts val="600"/>
                </a:spcAft>
              </a:pPr>
              <a:t>3</a:t>
            </a:fld>
            <a:endParaRPr lang="fi-FI" sz="1000"/>
          </a:p>
        </p:txBody>
      </p:sp>
    </p:spTree>
    <p:extLst>
      <p:ext uri="{BB962C8B-B14F-4D97-AF65-F5344CB8AC3E}">
        <p14:creationId xmlns:p14="http://schemas.microsoft.com/office/powerpoint/2010/main" val="51741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47C294-C45C-422B-9EA9-7F784AD61BBA}"/>
              </a:ext>
            </a:extLst>
          </p:cNvPr>
          <p:cNvSpPr>
            <a:spLocks noGrp="1"/>
          </p:cNvSpPr>
          <p:nvPr>
            <p:ph type="title"/>
          </p:nvPr>
        </p:nvSpPr>
        <p:spPr/>
        <p:txBody>
          <a:bodyPr/>
          <a:lstStyle/>
          <a:p>
            <a:r>
              <a:rPr lang="fi-FI" dirty="0"/>
              <a:t>Kirkko ja sote-uudistus</a:t>
            </a:r>
          </a:p>
        </p:txBody>
      </p:sp>
      <p:sp>
        <p:nvSpPr>
          <p:cNvPr id="4" name="Sisällön paikkamerkki 3">
            <a:extLst>
              <a:ext uri="{FF2B5EF4-FFF2-40B4-BE49-F238E27FC236}">
                <a16:creationId xmlns:a16="http://schemas.microsoft.com/office/drawing/2014/main" id="{6D91C2A4-3619-439D-92BE-C4BBB82D4E61}"/>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fi-FI" u="sng" dirty="0"/>
              <a:t>Kirkon ja seurakuntien kannalta olennaista</a:t>
            </a:r>
          </a:p>
          <a:p>
            <a:pPr marL="457200" indent="-457200">
              <a:buAutoNum type="arabicParenR"/>
            </a:pPr>
            <a:r>
              <a:rPr lang="fi-FI" dirty="0"/>
              <a:t>Seurakunnat tunnistetaan toimijoina hyvinvointialueiden rakentamisessa</a:t>
            </a:r>
          </a:p>
          <a:p>
            <a:pPr marL="342900" indent="-342900">
              <a:buFont typeface="Wingdings" panose="05000000000000000000" pitchFamily="2" charset="2"/>
              <a:buChar char="Ø"/>
            </a:pPr>
            <a:r>
              <a:rPr lang="fi-FI" dirty="0"/>
              <a:t>Seurakuntien perustoiminta voi liittyä osaksi hyvinvointialueiden palvelukokonaisuuksia</a:t>
            </a:r>
          </a:p>
          <a:p>
            <a:r>
              <a:rPr lang="fi-FI" dirty="0"/>
              <a:t>2) Kirkon ja seurakuntien työmuodot jatkuvat ja kehittyvät uusilla hyvinvointialueilla</a:t>
            </a:r>
          </a:p>
          <a:p>
            <a:pPr marL="342900" indent="-342900">
              <a:buFont typeface="Wingdings" panose="05000000000000000000" pitchFamily="2" charset="2"/>
              <a:buChar char="Ø"/>
            </a:pPr>
            <a:r>
              <a:rPr lang="fi-FI" dirty="0"/>
              <a:t>Kirkko ja seurakunnat voivat tarjota palvelu omalta arvopohjaltaan kaikille hyvinvointialueiden asukkaille</a:t>
            </a:r>
          </a:p>
          <a:p>
            <a:endParaRPr lang="fi-FI" dirty="0"/>
          </a:p>
        </p:txBody>
      </p:sp>
      <p:sp>
        <p:nvSpPr>
          <p:cNvPr id="3" name="Dian numeron paikkamerkki 2">
            <a:extLst>
              <a:ext uri="{FF2B5EF4-FFF2-40B4-BE49-F238E27FC236}">
                <a16:creationId xmlns:a16="http://schemas.microsoft.com/office/drawing/2014/main" id="{FC020FD1-0D34-417A-A0B1-F931B2BCECC0}"/>
              </a:ext>
            </a:extLst>
          </p:cNvPr>
          <p:cNvSpPr>
            <a:spLocks noGrp="1"/>
          </p:cNvSpPr>
          <p:nvPr>
            <p:ph type="sldNum" sz="quarter" idx="11"/>
          </p:nvPr>
        </p:nvSpPr>
        <p:spPr/>
        <p:txBody>
          <a:bodyPr/>
          <a:lstStyle/>
          <a:p>
            <a:fld id="{C29EF439-236C-4141-A531-FE6D3DEC0875}" type="slidenum">
              <a:rPr lang="fi-FI" smtClean="0"/>
              <a:pPr/>
              <a:t>4</a:t>
            </a:fld>
            <a:endParaRPr lang="fi-FI" sz="1000" dirty="0"/>
          </a:p>
        </p:txBody>
      </p:sp>
    </p:spTree>
    <p:extLst>
      <p:ext uri="{BB962C8B-B14F-4D97-AF65-F5344CB8AC3E}">
        <p14:creationId xmlns:p14="http://schemas.microsoft.com/office/powerpoint/2010/main" val="129973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2DAE05-1466-4A85-A309-58B251DD9B1F}"/>
              </a:ext>
            </a:extLst>
          </p:cNvPr>
          <p:cNvSpPr>
            <a:spLocks noGrp="1"/>
          </p:cNvSpPr>
          <p:nvPr>
            <p:ph type="title"/>
          </p:nvPr>
        </p:nvSpPr>
        <p:spPr/>
        <p:txBody>
          <a:bodyPr>
            <a:normAutofit/>
          </a:bodyPr>
          <a:lstStyle/>
          <a:p>
            <a:r>
              <a:rPr lang="fi-FI" dirty="0"/>
              <a:t>Lähtökohta: Kirkko on kumppani </a:t>
            </a:r>
          </a:p>
        </p:txBody>
      </p:sp>
      <p:sp>
        <p:nvSpPr>
          <p:cNvPr id="3" name="Dian numeron paikkamerkki 2">
            <a:extLst>
              <a:ext uri="{FF2B5EF4-FFF2-40B4-BE49-F238E27FC236}">
                <a16:creationId xmlns:a16="http://schemas.microsoft.com/office/drawing/2014/main" id="{FB493E18-3DCB-44DE-A5D8-1AD07A7D9BF8}"/>
              </a:ext>
            </a:extLst>
          </p:cNvPr>
          <p:cNvSpPr>
            <a:spLocks noGrp="1"/>
          </p:cNvSpPr>
          <p:nvPr>
            <p:ph type="sldNum" sz="quarter" idx="11"/>
          </p:nvPr>
        </p:nvSpPr>
        <p:spPr/>
        <p:txBody>
          <a:bodyPr/>
          <a:lstStyle/>
          <a:p>
            <a:fld id="{C29EF439-236C-4141-A531-FE6D3DEC0875}" type="slidenum">
              <a:rPr lang="fi-FI" smtClean="0"/>
              <a:pPr/>
              <a:t>5</a:t>
            </a:fld>
            <a:endParaRPr lang="fi-FI" sz="1000" dirty="0"/>
          </a:p>
        </p:txBody>
      </p:sp>
      <p:sp>
        <p:nvSpPr>
          <p:cNvPr id="4" name="Sisällön paikkamerkki 3">
            <a:extLst>
              <a:ext uri="{FF2B5EF4-FFF2-40B4-BE49-F238E27FC236}">
                <a16:creationId xmlns:a16="http://schemas.microsoft.com/office/drawing/2014/main" id="{5A5D3B30-0597-40F3-9936-5192096D6C98}"/>
              </a:ext>
            </a:extLst>
          </p:cNvPr>
          <p:cNvSpPr>
            <a:spLocks noGrp="1"/>
          </p:cNvSpPr>
          <p:nvPr>
            <p:ph type="body" sz="quarter" idx="12"/>
          </p:nvPr>
        </p:nvSpPr>
        <p:spPr/>
        <p:txBody>
          <a:bodyPr>
            <a:normAutofit fontScale="62500" lnSpcReduction="20000"/>
          </a:bodyPr>
          <a:lstStyle/>
          <a:p>
            <a:pPr marL="342900" indent="-342900">
              <a:buFont typeface="Arial" panose="020B0604020202020204" pitchFamily="34" charset="0"/>
              <a:buChar char="•"/>
            </a:pPr>
            <a:r>
              <a:rPr lang="fi-FI" dirty="0"/>
              <a:t>Laki sosiaali- ja terveyspalvelujen järjestämisestä 7 §.: </a:t>
            </a:r>
            <a:r>
              <a:rPr lang="fi-FI" u="sng" dirty="0"/>
              <a:t>Hyvinvoinnin ja terveyden edistäminen hyvinvointialueen alueella</a:t>
            </a:r>
          </a:p>
          <a:p>
            <a:pPr marL="342900" indent="-342900">
              <a:buFont typeface="Wingdings" panose="05000000000000000000" pitchFamily="2" charset="2"/>
              <a:buChar char="Ø"/>
            </a:pPr>
            <a:r>
              <a:rPr lang="fi-FI" i="1" dirty="0"/>
              <a:t>Hyvinvointialueen on tehtävä yhteistyötä hyvinvoinnin ja terveyden edistämisessä yritysten ja yleishyödyllisten toimijoiden kanssa</a:t>
            </a:r>
          </a:p>
          <a:p>
            <a:pPr marL="342900" indent="-342900">
              <a:buFont typeface="Wingdings" panose="05000000000000000000" pitchFamily="2" charset="2"/>
              <a:buChar char="Ø"/>
            </a:pPr>
            <a:r>
              <a:rPr lang="fi-FI" dirty="0"/>
              <a:t>Seurakunnat ja muut uskonnolliset yhteisöt tunnistetaan lain perusteluissa hyvinvointialueiden kumppanina yritysten kansalaisyhteiskunnan toimijoiden rinnalla</a:t>
            </a:r>
          </a:p>
        </p:txBody>
      </p:sp>
      <p:sp>
        <p:nvSpPr>
          <p:cNvPr id="5" name="Tekstin paikkamerkki 4">
            <a:extLst>
              <a:ext uri="{FF2B5EF4-FFF2-40B4-BE49-F238E27FC236}">
                <a16:creationId xmlns:a16="http://schemas.microsoft.com/office/drawing/2014/main" id="{55689F99-E291-4D32-9DFF-22EFDFF114CE}"/>
              </a:ext>
            </a:extLst>
          </p:cNvPr>
          <p:cNvSpPr>
            <a:spLocks noGrp="1"/>
          </p:cNvSpPr>
          <p:nvPr>
            <p:ph type="body" sz="quarter" idx="13"/>
          </p:nvPr>
        </p:nvSpPr>
        <p:spPr>
          <a:xfrm>
            <a:off x="4408650" y="1580828"/>
            <a:ext cx="4098666" cy="2824486"/>
          </a:xfrm>
        </p:spPr>
        <p:txBody>
          <a:bodyPr/>
          <a:lstStyle/>
          <a:p>
            <a:endParaRPr lang="fi-FI" dirty="0"/>
          </a:p>
        </p:txBody>
      </p:sp>
      <p:grpSp>
        <p:nvGrpSpPr>
          <p:cNvPr id="6" name="Ryhmä 5">
            <a:extLst>
              <a:ext uri="{FF2B5EF4-FFF2-40B4-BE49-F238E27FC236}">
                <a16:creationId xmlns:a16="http://schemas.microsoft.com/office/drawing/2014/main" id="{0C1FDBAA-950A-4A3A-B64E-A5667503CADF}"/>
              </a:ext>
            </a:extLst>
          </p:cNvPr>
          <p:cNvGrpSpPr/>
          <p:nvPr/>
        </p:nvGrpSpPr>
        <p:grpSpPr>
          <a:xfrm>
            <a:off x="4293184" y="1728060"/>
            <a:ext cx="4648264" cy="2049259"/>
            <a:chOff x="130573" y="151109"/>
            <a:chExt cx="8882855" cy="4841282"/>
          </a:xfrm>
        </p:grpSpPr>
        <p:pic>
          <p:nvPicPr>
            <p:cNvPr id="7" name="7FEF26F3-7249-4387-B40C-6AA32173996D">
              <a:extLst>
                <a:ext uri="{FF2B5EF4-FFF2-40B4-BE49-F238E27FC236}">
                  <a16:creationId xmlns:a16="http://schemas.microsoft.com/office/drawing/2014/main" id="{DEC08332-8565-4963-9142-B3C8A647523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0573" y="151109"/>
              <a:ext cx="8882855" cy="4841282"/>
            </a:xfrm>
            <a:prstGeom prst="rect">
              <a:avLst/>
            </a:prstGeom>
            <a:noFill/>
            <a:extLst>
              <a:ext uri="{909E8E84-426E-40DD-AFC4-6F175D3DCCD1}">
                <a14:hiddenFill xmlns:a14="http://schemas.microsoft.com/office/drawing/2010/main">
                  <a:solidFill>
                    <a:srgbClr val="FFFFFF"/>
                  </a:solidFill>
                </a14:hiddenFill>
              </a:ext>
            </a:extLst>
          </p:spPr>
        </p:pic>
        <p:sp>
          <p:nvSpPr>
            <p:cNvPr id="8" name="Ellipsi 7">
              <a:extLst>
                <a:ext uri="{FF2B5EF4-FFF2-40B4-BE49-F238E27FC236}">
                  <a16:creationId xmlns:a16="http://schemas.microsoft.com/office/drawing/2014/main" id="{09D038CA-92DF-487D-B601-7AEBA7168C44}"/>
                </a:ext>
              </a:extLst>
            </p:cNvPr>
            <p:cNvSpPr/>
            <p:nvPr/>
          </p:nvSpPr>
          <p:spPr>
            <a:xfrm>
              <a:off x="3490685" y="3548470"/>
              <a:ext cx="2423887" cy="95375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grpSp>
    </p:spTree>
    <p:extLst>
      <p:ext uri="{BB962C8B-B14F-4D97-AF65-F5344CB8AC3E}">
        <p14:creationId xmlns:p14="http://schemas.microsoft.com/office/powerpoint/2010/main" val="8235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6193B-9011-4826-B64B-2A90E2A33E6B}"/>
              </a:ext>
            </a:extLst>
          </p:cNvPr>
          <p:cNvSpPr>
            <a:spLocks noGrp="1"/>
          </p:cNvSpPr>
          <p:nvPr>
            <p:ph type="title"/>
          </p:nvPr>
        </p:nvSpPr>
        <p:spPr/>
        <p:txBody>
          <a:bodyPr/>
          <a:lstStyle/>
          <a:p>
            <a:r>
              <a:rPr lang="fi-FI" dirty="0"/>
              <a:t>Tavoite: Kirkko on vaikuttavin kumppani</a:t>
            </a:r>
          </a:p>
        </p:txBody>
      </p:sp>
      <p:sp>
        <p:nvSpPr>
          <p:cNvPr id="3" name="Dian numeron paikkamerkki 2">
            <a:extLst>
              <a:ext uri="{FF2B5EF4-FFF2-40B4-BE49-F238E27FC236}">
                <a16:creationId xmlns:a16="http://schemas.microsoft.com/office/drawing/2014/main" id="{7DA25FE0-96B4-4875-B5B4-00EECAD7820F}"/>
              </a:ext>
            </a:extLst>
          </p:cNvPr>
          <p:cNvSpPr>
            <a:spLocks noGrp="1"/>
          </p:cNvSpPr>
          <p:nvPr>
            <p:ph type="sldNum" sz="quarter" idx="11"/>
          </p:nvPr>
        </p:nvSpPr>
        <p:spPr/>
        <p:txBody>
          <a:bodyPr/>
          <a:lstStyle/>
          <a:p>
            <a:fld id="{C29EF439-236C-4141-A531-FE6D3DEC0875}" type="slidenum">
              <a:rPr lang="fi-FI" smtClean="0"/>
              <a:pPr/>
              <a:t>6</a:t>
            </a:fld>
            <a:endParaRPr lang="fi-FI" sz="1000" dirty="0"/>
          </a:p>
        </p:txBody>
      </p:sp>
      <p:sp>
        <p:nvSpPr>
          <p:cNvPr id="4" name="Tekstin paikkamerkki 3">
            <a:extLst>
              <a:ext uri="{FF2B5EF4-FFF2-40B4-BE49-F238E27FC236}">
                <a16:creationId xmlns:a16="http://schemas.microsoft.com/office/drawing/2014/main" id="{579DFFCD-C995-4208-88C9-D20509AD6EAB}"/>
              </a:ext>
            </a:extLst>
          </p:cNvPr>
          <p:cNvSpPr>
            <a:spLocks noGrp="1"/>
          </p:cNvSpPr>
          <p:nvPr>
            <p:ph type="body" sz="quarter" idx="12"/>
          </p:nvPr>
        </p:nvSpPr>
        <p:spPr/>
        <p:txBody>
          <a:bodyPr>
            <a:normAutofit fontScale="92500" lnSpcReduction="10000"/>
          </a:bodyPr>
          <a:lstStyle/>
          <a:p>
            <a:r>
              <a:rPr lang="fi-FI" dirty="0"/>
              <a:t>Suomessa on 378 seurakuntaa ja n. 14 000 virkavastuulla toimivaa ammattilaista</a:t>
            </a:r>
          </a:p>
          <a:p>
            <a:r>
              <a:rPr lang="fi-FI" dirty="0"/>
              <a:t>Seurakunnat ovat lähellä ihmistä jokaisessa elämänvaiheessa ja jokaisessa osassa Suomea</a:t>
            </a:r>
          </a:p>
          <a:p>
            <a:pPr marL="0" indent="0">
              <a:buNone/>
            </a:pPr>
            <a:endParaRPr lang="fi-FI" dirty="0"/>
          </a:p>
        </p:txBody>
      </p:sp>
      <p:sp>
        <p:nvSpPr>
          <p:cNvPr id="5" name="Tekstin paikkamerkki 4">
            <a:extLst>
              <a:ext uri="{FF2B5EF4-FFF2-40B4-BE49-F238E27FC236}">
                <a16:creationId xmlns:a16="http://schemas.microsoft.com/office/drawing/2014/main" id="{1A25200C-9DCC-4C23-A347-3FF4E31FE9DD}"/>
              </a:ext>
            </a:extLst>
          </p:cNvPr>
          <p:cNvSpPr>
            <a:spLocks noGrp="1"/>
          </p:cNvSpPr>
          <p:nvPr>
            <p:ph type="body" sz="quarter" idx="13"/>
          </p:nvPr>
        </p:nvSpPr>
        <p:spPr/>
        <p:txBody>
          <a:bodyPr/>
          <a:lstStyle/>
          <a:p>
            <a:endParaRPr lang="fi-FI" dirty="0"/>
          </a:p>
        </p:txBody>
      </p:sp>
    </p:spTree>
    <p:extLst>
      <p:ext uri="{BB962C8B-B14F-4D97-AF65-F5344CB8AC3E}">
        <p14:creationId xmlns:p14="http://schemas.microsoft.com/office/powerpoint/2010/main" val="1163058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Suorakulmio 73">
            <a:extLst>
              <a:ext uri="{FF2B5EF4-FFF2-40B4-BE49-F238E27FC236}">
                <a16:creationId xmlns:a16="http://schemas.microsoft.com/office/drawing/2014/main" id="{3DE66160-24C8-40C9-9888-352BD9C0559A}"/>
              </a:ext>
            </a:extLst>
          </p:cNvPr>
          <p:cNvSpPr/>
          <p:nvPr/>
        </p:nvSpPr>
        <p:spPr>
          <a:xfrm>
            <a:off x="3881423" y="3145969"/>
            <a:ext cx="1550660" cy="136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2E809524-AED8-4E92-A3C9-CE03B0733250}"/>
              </a:ext>
            </a:extLst>
          </p:cNvPr>
          <p:cNvSpPr/>
          <p:nvPr/>
        </p:nvSpPr>
        <p:spPr>
          <a:xfrm>
            <a:off x="2994000" y="117294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1593" y="1462039"/>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3558751" y="2455933"/>
            <a:ext cx="2162599" cy="553998"/>
          </a:xfrm>
          <a:prstGeom prst="rect">
            <a:avLst/>
          </a:prstGeom>
          <a:solidFill>
            <a:schemeClr val="bg1"/>
          </a:solidFill>
        </p:spPr>
        <p:txBody>
          <a:bodyPr wrap="square" rtlCol="0">
            <a:spAutoFit/>
          </a:bodyPr>
          <a:lstStyle/>
          <a:p>
            <a:pPr algn="ctr"/>
            <a:r>
              <a:rPr lang="fi-FI" sz="1000" b="1" dirty="0">
                <a:solidFill>
                  <a:schemeClr val="accent2">
                    <a:lumMod val="75000"/>
                  </a:schemeClr>
                </a:solidFill>
              </a:rPr>
              <a:t>Tavoiteltu vaikuttavuus</a:t>
            </a:r>
            <a:br>
              <a:rPr lang="fi-FI" sz="1000" dirty="0">
                <a:solidFill>
                  <a:schemeClr val="accent2">
                    <a:lumMod val="75000"/>
                  </a:schemeClr>
                </a:solidFill>
              </a:rPr>
            </a:br>
            <a:r>
              <a:rPr lang="fi-FI" sz="1000" dirty="0">
                <a:solidFill>
                  <a:schemeClr val="accent2">
                    <a:lumMod val="75000"/>
                  </a:schemeClr>
                </a:solidFill>
              </a:rPr>
              <a:t>Kuntalaisen hyvinvoinnin </a:t>
            </a:r>
          </a:p>
          <a:p>
            <a:pPr algn="ctr"/>
            <a:r>
              <a:rPr lang="fi-FI" sz="1000" dirty="0">
                <a:solidFill>
                  <a:schemeClr val="accent2">
                    <a:lumMod val="75000"/>
                  </a:schemeClr>
                </a:solidFill>
              </a:rPr>
              <a:t>edistäminen</a:t>
            </a:r>
          </a:p>
        </p:txBody>
      </p:sp>
      <p:pic>
        <p:nvPicPr>
          <p:cNvPr id="66" name="Kuva 65" descr="Johtajisto ääriviiva">
            <a:extLst>
              <a:ext uri="{FF2B5EF4-FFF2-40B4-BE49-F238E27FC236}">
                <a16:creationId xmlns:a16="http://schemas.microsoft.com/office/drawing/2014/main" id="{0264FA00-8E32-45D1-9BFE-B7BEC34756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4089" y="4818247"/>
            <a:ext cx="433434" cy="433434"/>
          </a:xfrm>
          <a:prstGeom prst="rect">
            <a:avLst/>
          </a:prstGeom>
        </p:spPr>
      </p:pic>
      <p:sp>
        <p:nvSpPr>
          <p:cNvPr id="76" name="Otsikko 1">
            <a:extLst>
              <a:ext uri="{FF2B5EF4-FFF2-40B4-BE49-F238E27FC236}">
                <a16:creationId xmlns:a16="http://schemas.microsoft.com/office/drawing/2014/main" id="{FD4242F1-8C4B-4A15-8FE9-72646FD3B8D4}"/>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fi-FI" sz="2400" dirty="0"/>
              <a:t>Kirkko mukana hyvinvoinnin ekosysteemissä</a:t>
            </a:r>
          </a:p>
        </p:txBody>
      </p:sp>
      <p:grpSp>
        <p:nvGrpSpPr>
          <p:cNvPr id="77" name="Ryhmä 76">
            <a:extLst>
              <a:ext uri="{FF2B5EF4-FFF2-40B4-BE49-F238E27FC236}">
                <a16:creationId xmlns:a16="http://schemas.microsoft.com/office/drawing/2014/main" id="{19231D69-5626-4DF5-B54D-D291D241680D}"/>
              </a:ext>
            </a:extLst>
          </p:cNvPr>
          <p:cNvGrpSpPr/>
          <p:nvPr/>
        </p:nvGrpSpPr>
        <p:grpSpPr>
          <a:xfrm>
            <a:off x="2724275" y="938391"/>
            <a:ext cx="1263947" cy="1277274"/>
            <a:chOff x="2896198" y="895320"/>
            <a:chExt cx="1263947" cy="1277274"/>
          </a:xfrm>
        </p:grpSpPr>
        <p:grpSp>
          <p:nvGrpSpPr>
            <p:cNvPr id="78" name="Ryhmä 77">
              <a:extLst>
                <a:ext uri="{FF2B5EF4-FFF2-40B4-BE49-F238E27FC236}">
                  <a16:creationId xmlns:a16="http://schemas.microsoft.com/office/drawing/2014/main" id="{6FD1E5D7-42ED-4480-A77C-F151217C3DBA}"/>
                </a:ext>
              </a:extLst>
            </p:cNvPr>
            <p:cNvGrpSpPr/>
            <p:nvPr/>
          </p:nvGrpSpPr>
          <p:grpSpPr>
            <a:xfrm>
              <a:off x="2896198" y="895320"/>
              <a:ext cx="1263947" cy="1277274"/>
              <a:chOff x="5100855" y="1436729"/>
              <a:chExt cx="551438" cy="547356"/>
            </a:xfrm>
          </p:grpSpPr>
          <p:sp>
            <p:nvSpPr>
              <p:cNvPr id="83" name="Ellipsi 82">
                <a:extLst>
                  <a:ext uri="{FF2B5EF4-FFF2-40B4-BE49-F238E27FC236}">
                    <a16:creationId xmlns:a16="http://schemas.microsoft.com/office/drawing/2014/main" id="{761446D0-2741-4F82-887B-7460CC9F65A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84" name="Ryhmä 83">
                <a:extLst>
                  <a:ext uri="{FF2B5EF4-FFF2-40B4-BE49-F238E27FC236}">
                    <a16:creationId xmlns:a16="http://schemas.microsoft.com/office/drawing/2014/main" id="{5FFFCB1C-F754-4F06-94DC-E06FCD276AEE}"/>
                  </a:ext>
                </a:extLst>
              </p:cNvPr>
              <p:cNvGrpSpPr/>
              <p:nvPr/>
            </p:nvGrpSpPr>
            <p:grpSpPr>
              <a:xfrm>
                <a:off x="5135928" y="1544036"/>
                <a:ext cx="457404" cy="350209"/>
                <a:chOff x="2787379" y="1490262"/>
                <a:chExt cx="1268764" cy="1268929"/>
              </a:xfrm>
              <a:solidFill>
                <a:schemeClr val="bg1"/>
              </a:solidFill>
            </p:grpSpPr>
            <p:pic>
              <p:nvPicPr>
                <p:cNvPr id="85" name="Kuva 84" descr="Kaupunki ääriviiva">
                  <a:extLst>
                    <a:ext uri="{FF2B5EF4-FFF2-40B4-BE49-F238E27FC236}">
                      <a16:creationId xmlns:a16="http://schemas.microsoft.com/office/drawing/2014/main" id="{476DFE51-C668-4D21-8A93-318201568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7379" y="1490427"/>
                  <a:ext cx="1268764" cy="1268764"/>
                </a:xfrm>
                <a:prstGeom prst="rect">
                  <a:avLst/>
                </a:prstGeom>
              </p:spPr>
            </p:pic>
            <p:pic>
              <p:nvPicPr>
                <p:cNvPr id="86" name="Kuva 85" descr="Lääketieteellinen ääriviiva">
                  <a:extLst>
                    <a:ext uri="{FF2B5EF4-FFF2-40B4-BE49-F238E27FC236}">
                      <a16:creationId xmlns:a16="http://schemas.microsoft.com/office/drawing/2014/main" id="{DF9A8A91-E03F-448D-AA48-7EC5ABAF2C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3572399" y="1490262"/>
                  <a:ext cx="380194" cy="380632"/>
                </a:xfrm>
                <a:prstGeom prst="rect">
                  <a:avLst/>
                </a:prstGeom>
              </p:spPr>
            </p:pic>
          </p:grpSp>
        </p:grpSp>
        <p:sp>
          <p:nvSpPr>
            <p:cNvPr id="82" name="Tekstiruutu 81">
              <a:extLst>
                <a:ext uri="{FF2B5EF4-FFF2-40B4-BE49-F238E27FC236}">
                  <a16:creationId xmlns:a16="http://schemas.microsoft.com/office/drawing/2014/main" id="{78797136-8A1D-4331-AFFF-E1EC92D99584}"/>
                </a:ext>
              </a:extLst>
            </p:cNvPr>
            <p:cNvSpPr txBox="1"/>
            <p:nvPr/>
          </p:nvSpPr>
          <p:spPr>
            <a:xfrm>
              <a:off x="3150686" y="1808353"/>
              <a:ext cx="774571" cy="184666"/>
            </a:xfrm>
            <a:prstGeom prst="rect">
              <a:avLst/>
            </a:prstGeom>
            <a:noFill/>
          </p:spPr>
          <p:txBody>
            <a:bodyPr wrap="none" rtlCol="0">
              <a:spAutoFit/>
            </a:bodyPr>
            <a:lstStyle/>
            <a:p>
              <a:r>
                <a:rPr lang="fi-FI" sz="600" dirty="0">
                  <a:solidFill>
                    <a:schemeClr val="bg1"/>
                  </a:solidFill>
                </a:rPr>
                <a:t>Hyvinvointialue</a:t>
              </a:r>
            </a:p>
          </p:txBody>
        </p:sp>
      </p:grpSp>
      <p:grpSp>
        <p:nvGrpSpPr>
          <p:cNvPr id="87" name="Ryhmä 86">
            <a:extLst>
              <a:ext uri="{FF2B5EF4-FFF2-40B4-BE49-F238E27FC236}">
                <a16:creationId xmlns:a16="http://schemas.microsoft.com/office/drawing/2014/main" id="{860528E8-AEEF-45CE-9EFD-323CE74D4AD0}"/>
              </a:ext>
            </a:extLst>
          </p:cNvPr>
          <p:cNvGrpSpPr/>
          <p:nvPr/>
        </p:nvGrpSpPr>
        <p:grpSpPr>
          <a:xfrm>
            <a:off x="5331748" y="874822"/>
            <a:ext cx="1298658" cy="1295101"/>
            <a:chOff x="5221866" y="891655"/>
            <a:chExt cx="1298658" cy="1295101"/>
          </a:xfrm>
        </p:grpSpPr>
        <p:grpSp>
          <p:nvGrpSpPr>
            <p:cNvPr id="88" name="Ryhmä 87">
              <a:extLst>
                <a:ext uri="{FF2B5EF4-FFF2-40B4-BE49-F238E27FC236}">
                  <a16:creationId xmlns:a16="http://schemas.microsoft.com/office/drawing/2014/main" id="{7E98A8D3-DD29-43C2-AAEE-82E97C758750}"/>
                </a:ext>
              </a:extLst>
            </p:cNvPr>
            <p:cNvGrpSpPr/>
            <p:nvPr/>
          </p:nvGrpSpPr>
          <p:grpSpPr>
            <a:xfrm>
              <a:off x="5221866" y="891655"/>
              <a:ext cx="1298658" cy="1295101"/>
              <a:chOff x="5929472" y="139849"/>
              <a:chExt cx="914400" cy="914400"/>
            </a:xfrm>
          </p:grpSpPr>
          <p:sp>
            <p:nvSpPr>
              <p:cNvPr id="90" name="Ellipsi 89">
                <a:extLst>
                  <a:ext uri="{FF2B5EF4-FFF2-40B4-BE49-F238E27FC236}">
                    <a16:creationId xmlns:a16="http://schemas.microsoft.com/office/drawing/2014/main" id="{32722FB6-5D8C-4C19-BAFF-0EFAFB1DD8A6}"/>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91" name="Kuva 90" descr="Naapurusto ääriviiva">
                <a:extLst>
                  <a:ext uri="{FF2B5EF4-FFF2-40B4-BE49-F238E27FC236}">
                    <a16:creationId xmlns:a16="http://schemas.microsoft.com/office/drawing/2014/main" id="{68995494-79C3-41E4-AF20-3814F4F524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89" name="Tekstiruutu 88">
              <a:extLst>
                <a:ext uri="{FF2B5EF4-FFF2-40B4-BE49-F238E27FC236}">
                  <a16:creationId xmlns:a16="http://schemas.microsoft.com/office/drawing/2014/main" id="{F111E1C4-5C20-4D24-A754-5D26D6AAB341}"/>
                </a:ext>
              </a:extLst>
            </p:cNvPr>
            <p:cNvSpPr txBox="1"/>
            <p:nvPr/>
          </p:nvSpPr>
          <p:spPr>
            <a:xfrm>
              <a:off x="5685860" y="1843592"/>
              <a:ext cx="410690" cy="184666"/>
            </a:xfrm>
            <a:prstGeom prst="rect">
              <a:avLst/>
            </a:prstGeom>
            <a:noFill/>
          </p:spPr>
          <p:txBody>
            <a:bodyPr wrap="none" rtlCol="0">
              <a:spAutoFit/>
            </a:bodyPr>
            <a:lstStyle/>
            <a:p>
              <a:r>
                <a:rPr lang="fi-FI" sz="600" dirty="0">
                  <a:solidFill>
                    <a:schemeClr val="bg1"/>
                  </a:solidFill>
                </a:rPr>
                <a:t>Kunta</a:t>
              </a:r>
            </a:p>
          </p:txBody>
        </p:sp>
      </p:grpSp>
      <p:grpSp>
        <p:nvGrpSpPr>
          <p:cNvPr id="92" name="Ryhmä 91">
            <a:extLst>
              <a:ext uri="{FF2B5EF4-FFF2-40B4-BE49-F238E27FC236}">
                <a16:creationId xmlns:a16="http://schemas.microsoft.com/office/drawing/2014/main" id="{99CA5E40-84B3-4E35-AF3E-0A1C1E1D816D}"/>
              </a:ext>
            </a:extLst>
          </p:cNvPr>
          <p:cNvGrpSpPr/>
          <p:nvPr/>
        </p:nvGrpSpPr>
        <p:grpSpPr>
          <a:xfrm>
            <a:off x="3971952" y="3155983"/>
            <a:ext cx="1423389" cy="1379107"/>
            <a:chOff x="3970419" y="3178788"/>
            <a:chExt cx="1423389" cy="1379107"/>
          </a:xfrm>
        </p:grpSpPr>
        <p:grpSp>
          <p:nvGrpSpPr>
            <p:cNvPr id="93" name="Ryhmä 92">
              <a:extLst>
                <a:ext uri="{FF2B5EF4-FFF2-40B4-BE49-F238E27FC236}">
                  <a16:creationId xmlns:a16="http://schemas.microsoft.com/office/drawing/2014/main" id="{94AF84DB-2B9D-4637-AAC9-8D5CE26A75B6}"/>
                </a:ext>
              </a:extLst>
            </p:cNvPr>
            <p:cNvGrpSpPr/>
            <p:nvPr/>
          </p:nvGrpSpPr>
          <p:grpSpPr>
            <a:xfrm>
              <a:off x="3970419" y="3178788"/>
              <a:ext cx="1423389" cy="1379107"/>
              <a:chOff x="7175669" y="217414"/>
              <a:chExt cx="914400" cy="914400"/>
            </a:xfrm>
          </p:grpSpPr>
          <p:sp>
            <p:nvSpPr>
              <p:cNvPr id="95" name="Ellipsi 94">
                <a:extLst>
                  <a:ext uri="{FF2B5EF4-FFF2-40B4-BE49-F238E27FC236}">
                    <a16:creationId xmlns:a16="http://schemas.microsoft.com/office/drawing/2014/main" id="{B0BD8341-848C-4DA3-9144-8E6B40928FBF}"/>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6" name="Ryhmä 95">
                <a:extLst>
                  <a:ext uri="{FF2B5EF4-FFF2-40B4-BE49-F238E27FC236}">
                    <a16:creationId xmlns:a16="http://schemas.microsoft.com/office/drawing/2014/main" id="{8228170D-D4F8-475F-AF8A-A685C0514EDA}"/>
                  </a:ext>
                </a:extLst>
              </p:cNvPr>
              <p:cNvGrpSpPr/>
              <p:nvPr/>
            </p:nvGrpSpPr>
            <p:grpSpPr>
              <a:xfrm>
                <a:off x="7341508" y="320467"/>
                <a:ext cx="575406" cy="603835"/>
                <a:chOff x="4872028" y="1686276"/>
                <a:chExt cx="830875" cy="982726"/>
              </a:xfrm>
              <a:solidFill>
                <a:schemeClr val="bg1"/>
              </a:solidFill>
            </p:grpSpPr>
            <p:pic>
              <p:nvPicPr>
                <p:cNvPr id="97" name="Kuva 96" descr="Koti ääriviiva">
                  <a:extLst>
                    <a:ext uri="{FF2B5EF4-FFF2-40B4-BE49-F238E27FC236}">
                      <a16:creationId xmlns:a16="http://schemas.microsoft.com/office/drawing/2014/main" id="{32F5C642-E610-4222-B8FC-A984B918C0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2028" y="1686276"/>
                  <a:ext cx="830875" cy="982726"/>
                </a:xfrm>
                <a:prstGeom prst="rect">
                  <a:avLst/>
                </a:prstGeom>
              </p:spPr>
            </p:pic>
            <p:pic>
              <p:nvPicPr>
                <p:cNvPr id="98" name="Kuva 97" descr="Lisää tasaisella täytöllä">
                  <a:extLst>
                    <a:ext uri="{FF2B5EF4-FFF2-40B4-BE49-F238E27FC236}">
                      <a16:creationId xmlns:a16="http://schemas.microsoft.com/office/drawing/2014/main" id="{742A9459-3824-447B-9F7C-FDF2663AD7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52234" y="2046713"/>
                  <a:ext cx="261850" cy="261850"/>
                </a:xfrm>
                <a:prstGeom prst="rect">
                  <a:avLst/>
                </a:prstGeom>
              </p:spPr>
            </p:pic>
          </p:grpSp>
        </p:grpSp>
        <p:sp>
          <p:nvSpPr>
            <p:cNvPr id="94" name="Tekstiruutu 93">
              <a:extLst>
                <a:ext uri="{FF2B5EF4-FFF2-40B4-BE49-F238E27FC236}">
                  <a16:creationId xmlns:a16="http://schemas.microsoft.com/office/drawing/2014/main" id="{B4B8A510-20DE-4A85-9177-590432EE0228}"/>
                </a:ext>
              </a:extLst>
            </p:cNvPr>
            <p:cNvSpPr txBox="1"/>
            <p:nvPr/>
          </p:nvSpPr>
          <p:spPr>
            <a:xfrm>
              <a:off x="4367763" y="4132839"/>
              <a:ext cx="628698" cy="184666"/>
            </a:xfrm>
            <a:prstGeom prst="rect">
              <a:avLst/>
            </a:prstGeom>
            <a:noFill/>
          </p:spPr>
          <p:txBody>
            <a:bodyPr wrap="none" rtlCol="0">
              <a:spAutoFit/>
            </a:bodyPr>
            <a:lstStyle/>
            <a:p>
              <a:r>
                <a:rPr lang="fi-FI" sz="600" dirty="0">
                  <a:solidFill>
                    <a:schemeClr val="bg1"/>
                  </a:solidFill>
                </a:rPr>
                <a:t>Seurakunta</a:t>
              </a:r>
            </a:p>
          </p:txBody>
        </p:sp>
      </p:grpSp>
      <p:sp>
        <p:nvSpPr>
          <p:cNvPr id="35" name="Tekstiruutu 34">
            <a:extLst>
              <a:ext uri="{FF2B5EF4-FFF2-40B4-BE49-F238E27FC236}">
                <a16:creationId xmlns:a16="http://schemas.microsoft.com/office/drawing/2014/main" id="{2419DB55-2AAE-49A9-8AA4-0B2D46C5A0FC}"/>
              </a:ext>
            </a:extLst>
          </p:cNvPr>
          <p:cNvSpPr txBox="1"/>
          <p:nvPr/>
        </p:nvSpPr>
        <p:spPr>
          <a:xfrm>
            <a:off x="114444" y="1048545"/>
            <a:ext cx="2466972" cy="3608295"/>
          </a:xfrm>
          <a:prstGeom prst="rect">
            <a:avLst/>
          </a:prstGeom>
          <a:noFill/>
        </p:spPr>
        <p:txBody>
          <a:bodyPr wrap="square">
            <a:spAutoFit/>
          </a:bodyPr>
          <a:lstStyle/>
          <a:p>
            <a:pPr>
              <a:lnSpc>
                <a:spcPct val="107000"/>
              </a:lnSpc>
              <a:spcAft>
                <a:spcPts val="80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Seurakunta on lähellä ihmistä arjessa ja tuottaa tietoa kuntalaisten tarpeista ja tilanteista – myös heikompaan asemaan joutuneista ihmisistä.</a:t>
            </a:r>
          </a:p>
          <a:p>
            <a:pPr>
              <a:lnSpc>
                <a:spcPct val="107000"/>
              </a:lnSpc>
              <a:spcAft>
                <a:spcPts val="80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Seurakunnat tuottavat tietoa palvelujen saavutettavuudesta ja toimivuudesta, heikompaan asemaan joutuneiden kansalaisten palvelutarpeista. </a:t>
            </a:r>
          </a:p>
        </p:txBody>
      </p:sp>
    </p:spTree>
    <p:extLst>
      <p:ext uri="{BB962C8B-B14F-4D97-AF65-F5344CB8AC3E}">
        <p14:creationId xmlns:p14="http://schemas.microsoft.com/office/powerpoint/2010/main" val="2750021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4163471" y="2478984"/>
            <a:ext cx="1048684" cy="553998"/>
          </a:xfrm>
          <a:prstGeom prst="rect">
            <a:avLst/>
          </a:prstGeom>
          <a:noFill/>
        </p:spPr>
        <p:txBody>
          <a:bodyPr wrap="none" rtlCol="0">
            <a:spAutoFit/>
          </a:bodyPr>
          <a:lstStyle/>
          <a:p>
            <a:pPr algn="ctr"/>
            <a:r>
              <a:rPr lang="fi-FI" sz="1000" dirty="0"/>
              <a:t>Kuntalaisen</a:t>
            </a:r>
            <a:br>
              <a:rPr lang="fi-FI" sz="1000" dirty="0"/>
            </a:br>
            <a:r>
              <a:rPr lang="fi-FI" sz="1000" dirty="0"/>
              <a:t>hyvinvoinnin </a:t>
            </a:r>
          </a:p>
          <a:p>
            <a:pPr algn="ctr"/>
            <a:r>
              <a:rPr lang="fi-FI" sz="1000" dirty="0"/>
              <a:t>edistäminen</a:t>
            </a:r>
          </a:p>
        </p:txBody>
      </p:sp>
      <p:grpSp>
        <p:nvGrpSpPr>
          <p:cNvPr id="62" name="Ryhmä 61">
            <a:extLst>
              <a:ext uri="{FF2B5EF4-FFF2-40B4-BE49-F238E27FC236}">
                <a16:creationId xmlns:a16="http://schemas.microsoft.com/office/drawing/2014/main" id="{A4F9853E-EA69-4F71-A269-2EB25C114B19}"/>
              </a:ext>
            </a:extLst>
          </p:cNvPr>
          <p:cNvGrpSpPr/>
          <p:nvPr/>
        </p:nvGrpSpPr>
        <p:grpSpPr>
          <a:xfrm>
            <a:off x="3005079" y="755651"/>
            <a:ext cx="1120819" cy="1127148"/>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572399" y="1490262"/>
                <a:ext cx="380194" cy="380632"/>
              </a:xfrm>
              <a:prstGeom prst="rect">
                <a:avLst/>
              </a:prstGeom>
            </p:spPr>
          </p:pic>
        </p:grpSp>
      </p:grpSp>
      <p:grpSp>
        <p:nvGrpSpPr>
          <p:cNvPr id="75" name="Ryhmä 74">
            <a:extLst>
              <a:ext uri="{FF2B5EF4-FFF2-40B4-BE49-F238E27FC236}">
                <a16:creationId xmlns:a16="http://schemas.microsoft.com/office/drawing/2014/main" id="{268B4F3E-8DE9-4165-A892-AFCA6272D971}"/>
              </a:ext>
            </a:extLst>
          </p:cNvPr>
          <p:cNvGrpSpPr/>
          <p:nvPr/>
        </p:nvGrpSpPr>
        <p:grpSpPr>
          <a:xfrm>
            <a:off x="4125899" y="3350296"/>
            <a:ext cx="1153849" cy="1067632"/>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16243" y="349354"/>
              <a:ext cx="633250" cy="561852"/>
              <a:chOff x="4835543" y="1733289"/>
              <a:chExt cx="914400" cy="914400"/>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5543" y="1733289"/>
                <a:ext cx="914400" cy="914400"/>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47908" y="2033301"/>
                <a:ext cx="261850" cy="261850"/>
              </a:xfrm>
              <a:prstGeom prst="rect">
                <a:avLst/>
              </a:prstGeom>
            </p:spPr>
          </p:pic>
        </p:grpSp>
      </p:grpSp>
      <p:grpSp>
        <p:nvGrpSpPr>
          <p:cNvPr id="83" name="Ryhmä 82">
            <a:extLst>
              <a:ext uri="{FF2B5EF4-FFF2-40B4-BE49-F238E27FC236}">
                <a16:creationId xmlns:a16="http://schemas.microsoft.com/office/drawing/2014/main" id="{DA4FC3DE-4903-434A-A30B-EA0CA923D8DF}"/>
              </a:ext>
            </a:extLst>
          </p:cNvPr>
          <p:cNvGrpSpPr/>
          <p:nvPr/>
        </p:nvGrpSpPr>
        <p:grpSpPr>
          <a:xfrm>
            <a:off x="5310482" y="755652"/>
            <a:ext cx="1179217" cy="1162036"/>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grpSp>
        <p:nvGrpSpPr>
          <p:cNvPr id="56" name="Ryhmä 55">
            <a:extLst>
              <a:ext uri="{FF2B5EF4-FFF2-40B4-BE49-F238E27FC236}">
                <a16:creationId xmlns:a16="http://schemas.microsoft.com/office/drawing/2014/main" id="{61D1FABE-6B5D-4B8D-B4A9-50C6B0441284}"/>
              </a:ext>
            </a:extLst>
          </p:cNvPr>
          <p:cNvGrpSpPr/>
          <p:nvPr/>
        </p:nvGrpSpPr>
        <p:grpSpPr>
          <a:xfrm>
            <a:off x="5622522" y="2274454"/>
            <a:ext cx="1216428" cy="1163508"/>
            <a:chOff x="6571459" y="1653607"/>
            <a:chExt cx="547355" cy="546296"/>
          </a:xfrm>
        </p:grpSpPr>
        <p:sp>
          <p:nvSpPr>
            <p:cNvPr id="59" name="Ellipsi 58">
              <a:extLst>
                <a:ext uri="{FF2B5EF4-FFF2-40B4-BE49-F238E27FC236}">
                  <a16:creationId xmlns:a16="http://schemas.microsoft.com/office/drawing/2014/main" id="{AF2BE5AA-8080-4FD4-B5E8-22FC8A716B6F}"/>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63" name="Kuva 62" descr="Pyörä ja ihmisiä ääriviiva">
              <a:extLst>
                <a:ext uri="{FF2B5EF4-FFF2-40B4-BE49-F238E27FC236}">
                  <a16:creationId xmlns:a16="http://schemas.microsoft.com/office/drawing/2014/main" id="{70B1F06A-E8E8-496A-B316-C283E8A5F4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29252" y="1666839"/>
              <a:ext cx="443689" cy="443689"/>
            </a:xfrm>
            <a:prstGeom prst="rect">
              <a:avLst/>
            </a:prstGeom>
          </p:spPr>
        </p:pic>
      </p:grpSp>
      <p:grpSp>
        <p:nvGrpSpPr>
          <p:cNvPr id="64" name="Ryhmä 63">
            <a:extLst>
              <a:ext uri="{FF2B5EF4-FFF2-40B4-BE49-F238E27FC236}">
                <a16:creationId xmlns:a16="http://schemas.microsoft.com/office/drawing/2014/main" id="{C1C862E7-B965-49D0-8A42-96624FE47A9B}"/>
              </a:ext>
            </a:extLst>
          </p:cNvPr>
          <p:cNvGrpSpPr/>
          <p:nvPr/>
        </p:nvGrpSpPr>
        <p:grpSpPr>
          <a:xfrm>
            <a:off x="2716577" y="2274454"/>
            <a:ext cx="1201545" cy="1130285"/>
            <a:chOff x="2281328" y="2776141"/>
            <a:chExt cx="547355" cy="514731"/>
          </a:xfrm>
        </p:grpSpPr>
        <p:sp>
          <p:nvSpPr>
            <p:cNvPr id="69" name="Ellipsi 68">
              <a:extLst>
                <a:ext uri="{FF2B5EF4-FFF2-40B4-BE49-F238E27FC236}">
                  <a16:creationId xmlns:a16="http://schemas.microsoft.com/office/drawing/2014/main" id="{A3C97ABA-EB2D-4F48-8370-F826338AB8C2}"/>
                </a:ext>
              </a:extLst>
            </p:cNvPr>
            <p:cNvSpPr/>
            <p:nvPr/>
          </p:nvSpPr>
          <p:spPr>
            <a:xfrm rot="15955491">
              <a:off x="2297640" y="2759829"/>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70" name="Kuva 69" descr="Johtajisto ääriviiva">
              <a:extLst>
                <a:ext uri="{FF2B5EF4-FFF2-40B4-BE49-F238E27FC236}">
                  <a16:creationId xmlns:a16="http://schemas.microsoft.com/office/drawing/2014/main" id="{50A830F0-ED7E-4373-9296-703503D8E1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38289" y="2816790"/>
              <a:ext cx="433434" cy="433434"/>
            </a:xfrm>
            <a:prstGeom prst="rect">
              <a:avLst/>
            </a:prstGeom>
          </p:spPr>
        </p:pic>
      </p:grpSp>
      <p:sp>
        <p:nvSpPr>
          <p:cNvPr id="4" name="Tekstiruutu 3">
            <a:extLst>
              <a:ext uri="{FF2B5EF4-FFF2-40B4-BE49-F238E27FC236}">
                <a16:creationId xmlns:a16="http://schemas.microsoft.com/office/drawing/2014/main" id="{8BCA6270-1898-4FEE-92AC-E7DFC8E52724}"/>
              </a:ext>
            </a:extLst>
          </p:cNvPr>
          <p:cNvSpPr txBox="1"/>
          <p:nvPr/>
        </p:nvSpPr>
        <p:spPr>
          <a:xfrm>
            <a:off x="3175397" y="1567607"/>
            <a:ext cx="774571" cy="184666"/>
          </a:xfrm>
          <a:prstGeom prst="rect">
            <a:avLst/>
          </a:prstGeom>
          <a:noFill/>
        </p:spPr>
        <p:txBody>
          <a:bodyPr wrap="none" rtlCol="0">
            <a:spAutoFit/>
          </a:bodyPr>
          <a:lstStyle/>
          <a:p>
            <a:r>
              <a:rPr lang="fi-FI" sz="600" dirty="0">
                <a:solidFill>
                  <a:schemeClr val="bg1"/>
                </a:solidFill>
              </a:rPr>
              <a:t>Hyvinvointialue</a:t>
            </a:r>
          </a:p>
        </p:txBody>
      </p:sp>
      <p:sp>
        <p:nvSpPr>
          <p:cNvPr id="71" name="Tekstiruutu 70">
            <a:extLst>
              <a:ext uri="{FF2B5EF4-FFF2-40B4-BE49-F238E27FC236}">
                <a16:creationId xmlns:a16="http://schemas.microsoft.com/office/drawing/2014/main" id="{3846E01A-05B1-471A-B8BD-FA8B54C30B91}"/>
              </a:ext>
            </a:extLst>
          </p:cNvPr>
          <p:cNvSpPr txBox="1"/>
          <p:nvPr/>
        </p:nvSpPr>
        <p:spPr>
          <a:xfrm>
            <a:off x="5705652" y="1608409"/>
            <a:ext cx="410690" cy="184666"/>
          </a:xfrm>
          <a:prstGeom prst="rect">
            <a:avLst/>
          </a:prstGeom>
          <a:noFill/>
        </p:spPr>
        <p:txBody>
          <a:bodyPr wrap="none" rtlCol="0">
            <a:spAutoFit/>
          </a:bodyPr>
          <a:lstStyle/>
          <a:p>
            <a:r>
              <a:rPr lang="fi-FI" sz="600" dirty="0">
                <a:solidFill>
                  <a:schemeClr val="bg1"/>
                </a:solidFill>
              </a:rPr>
              <a:t>Kunta</a:t>
            </a:r>
          </a:p>
        </p:txBody>
      </p:sp>
      <p:sp>
        <p:nvSpPr>
          <p:cNvPr id="74" name="Tekstiruutu 73">
            <a:extLst>
              <a:ext uri="{FF2B5EF4-FFF2-40B4-BE49-F238E27FC236}">
                <a16:creationId xmlns:a16="http://schemas.microsoft.com/office/drawing/2014/main" id="{4B958B63-D0A6-45A2-8A7A-6598CBB0F2D2}"/>
              </a:ext>
            </a:extLst>
          </p:cNvPr>
          <p:cNvSpPr txBox="1"/>
          <p:nvPr/>
        </p:nvSpPr>
        <p:spPr>
          <a:xfrm>
            <a:off x="5811009" y="3097833"/>
            <a:ext cx="865943" cy="184666"/>
          </a:xfrm>
          <a:prstGeom prst="rect">
            <a:avLst/>
          </a:prstGeom>
          <a:noFill/>
        </p:spPr>
        <p:txBody>
          <a:bodyPr wrap="none" rtlCol="0">
            <a:spAutoFit/>
          </a:bodyPr>
          <a:lstStyle/>
          <a:p>
            <a:r>
              <a:rPr lang="fi-FI" sz="600" dirty="0">
                <a:solidFill>
                  <a:schemeClr val="bg1"/>
                </a:solidFill>
              </a:rPr>
              <a:t>Kansalaistoiminta</a:t>
            </a:r>
          </a:p>
        </p:txBody>
      </p:sp>
      <p:sp>
        <p:nvSpPr>
          <p:cNvPr id="86" name="Tekstiruutu 85">
            <a:extLst>
              <a:ext uri="{FF2B5EF4-FFF2-40B4-BE49-F238E27FC236}">
                <a16:creationId xmlns:a16="http://schemas.microsoft.com/office/drawing/2014/main" id="{55C81973-0C59-4020-80BD-767A266B86CD}"/>
              </a:ext>
            </a:extLst>
          </p:cNvPr>
          <p:cNvSpPr txBox="1"/>
          <p:nvPr/>
        </p:nvSpPr>
        <p:spPr>
          <a:xfrm>
            <a:off x="4372956" y="4068018"/>
            <a:ext cx="628698" cy="184666"/>
          </a:xfrm>
          <a:prstGeom prst="rect">
            <a:avLst/>
          </a:prstGeom>
          <a:noFill/>
        </p:spPr>
        <p:txBody>
          <a:bodyPr wrap="none" rtlCol="0">
            <a:spAutoFit/>
          </a:bodyPr>
          <a:lstStyle/>
          <a:p>
            <a:r>
              <a:rPr lang="fi-FI" sz="600" dirty="0">
                <a:solidFill>
                  <a:schemeClr val="bg1"/>
                </a:solidFill>
              </a:rPr>
              <a:t>Seurakunta</a:t>
            </a:r>
          </a:p>
        </p:txBody>
      </p:sp>
      <p:sp>
        <p:nvSpPr>
          <p:cNvPr id="98" name="Tekstiruutu 97">
            <a:extLst>
              <a:ext uri="{FF2B5EF4-FFF2-40B4-BE49-F238E27FC236}">
                <a16:creationId xmlns:a16="http://schemas.microsoft.com/office/drawing/2014/main" id="{7ABD0B0A-695F-4FCE-951D-88E7969DA357}"/>
              </a:ext>
            </a:extLst>
          </p:cNvPr>
          <p:cNvSpPr txBox="1"/>
          <p:nvPr/>
        </p:nvSpPr>
        <p:spPr>
          <a:xfrm>
            <a:off x="2874759" y="3067906"/>
            <a:ext cx="885179" cy="184666"/>
          </a:xfrm>
          <a:prstGeom prst="rect">
            <a:avLst/>
          </a:prstGeom>
          <a:noFill/>
        </p:spPr>
        <p:txBody>
          <a:bodyPr wrap="none" rtlCol="0">
            <a:spAutoFit/>
          </a:bodyPr>
          <a:lstStyle/>
          <a:p>
            <a:r>
              <a:rPr lang="fi-FI" sz="600" dirty="0">
                <a:solidFill>
                  <a:schemeClr val="bg1"/>
                </a:solidFill>
              </a:rPr>
              <a:t>Yritykset, yhteisöt</a:t>
            </a:r>
          </a:p>
        </p:txBody>
      </p:sp>
      <p:sp>
        <p:nvSpPr>
          <p:cNvPr id="100" name="Otsikko 1">
            <a:extLst>
              <a:ext uri="{FF2B5EF4-FFF2-40B4-BE49-F238E27FC236}">
                <a16:creationId xmlns:a16="http://schemas.microsoft.com/office/drawing/2014/main" id="{159CA8AD-3CBF-4933-ABEC-DE3D89506F68}"/>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fi-FI" sz="2400" dirty="0"/>
              <a:t>Kirkko mukana hyvinvoinnin ekosysteemissä</a:t>
            </a:r>
          </a:p>
        </p:txBody>
      </p:sp>
    </p:spTree>
    <p:extLst>
      <p:ext uri="{BB962C8B-B14F-4D97-AF65-F5344CB8AC3E}">
        <p14:creationId xmlns:p14="http://schemas.microsoft.com/office/powerpoint/2010/main" val="190452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grpSp>
        <p:nvGrpSpPr>
          <p:cNvPr id="60" name="Ryhmä 59">
            <a:extLst>
              <a:ext uri="{FF2B5EF4-FFF2-40B4-BE49-F238E27FC236}">
                <a16:creationId xmlns:a16="http://schemas.microsoft.com/office/drawing/2014/main" id="{D09AC560-0192-2041-9D66-9F05A87938E4}"/>
              </a:ext>
            </a:extLst>
          </p:cNvPr>
          <p:cNvGrpSpPr/>
          <p:nvPr/>
        </p:nvGrpSpPr>
        <p:grpSpPr>
          <a:xfrm>
            <a:off x="5211138" y="3959954"/>
            <a:ext cx="902088" cy="858954"/>
            <a:chOff x="3103661" y="4195034"/>
            <a:chExt cx="1202784" cy="1145272"/>
          </a:xfrm>
        </p:grpSpPr>
        <p:sp>
          <p:nvSpPr>
            <p:cNvPr id="38" name="Tekstiruutu 37">
              <a:extLst>
                <a:ext uri="{FF2B5EF4-FFF2-40B4-BE49-F238E27FC236}">
                  <a16:creationId xmlns:a16="http://schemas.microsoft.com/office/drawing/2014/main" id="{D30F26E9-6D5B-F243-A58E-6CFACDD754D7}"/>
                </a:ext>
              </a:extLst>
            </p:cNvPr>
            <p:cNvSpPr txBox="1"/>
            <p:nvPr/>
          </p:nvSpPr>
          <p:spPr>
            <a:xfrm>
              <a:off x="3103661" y="5094085"/>
              <a:ext cx="1202784" cy="246221"/>
            </a:xfrm>
            <a:prstGeom prst="rect">
              <a:avLst/>
            </a:prstGeom>
            <a:noFill/>
          </p:spPr>
          <p:txBody>
            <a:bodyPr wrap="square" rtlCol="0">
              <a:spAutoFit/>
            </a:bodyPr>
            <a:lstStyle/>
            <a:p>
              <a:pPr algn="ctr"/>
              <a:r>
                <a:rPr lang="fi-FI" sz="600" dirty="0">
                  <a:latin typeface="Arial Nova Light" panose="020B0304020202020204" pitchFamily="34" charset="0"/>
                  <a:cs typeface="Arial" panose="020B0604020202020204" pitchFamily="34" charset="0"/>
                </a:rPr>
                <a:t>Seurakunnat</a:t>
              </a:r>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3221540" y="4195034"/>
              <a:ext cx="973005" cy="946579"/>
              <a:chOff x="3050355" y="940410"/>
              <a:chExt cx="1566160" cy="1152919"/>
            </a:xfrm>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grpSp>
      <p:grpSp>
        <p:nvGrpSpPr>
          <p:cNvPr id="61" name="Ryhmä 60">
            <a:extLst>
              <a:ext uri="{FF2B5EF4-FFF2-40B4-BE49-F238E27FC236}">
                <a16:creationId xmlns:a16="http://schemas.microsoft.com/office/drawing/2014/main" id="{2C6D4FDA-CF97-9D4D-A7A2-365EBD718721}"/>
              </a:ext>
            </a:extLst>
          </p:cNvPr>
          <p:cNvGrpSpPr/>
          <p:nvPr/>
        </p:nvGrpSpPr>
        <p:grpSpPr>
          <a:xfrm>
            <a:off x="5798619" y="3998544"/>
            <a:ext cx="902088" cy="839519"/>
            <a:chOff x="5168730" y="3893739"/>
            <a:chExt cx="1202784" cy="1663181"/>
          </a:xfrm>
        </p:grpSpPr>
        <p:grpSp>
          <p:nvGrpSpPr>
            <p:cNvPr id="53" name="Ryhmä 52">
              <a:extLst>
                <a:ext uri="{FF2B5EF4-FFF2-40B4-BE49-F238E27FC236}">
                  <a16:creationId xmlns:a16="http://schemas.microsoft.com/office/drawing/2014/main" id="{9D7B3F43-2901-9846-8B85-CFB62F6EBD9C}"/>
                </a:ext>
              </a:extLst>
            </p:cNvPr>
            <p:cNvGrpSpPr/>
            <p:nvPr/>
          </p:nvGrpSpPr>
          <p:grpSpPr>
            <a:xfrm>
              <a:off x="5442640" y="3893739"/>
              <a:ext cx="654967" cy="1426596"/>
              <a:chOff x="4876762" y="1620245"/>
              <a:chExt cx="914400" cy="1015742"/>
            </a:xfrm>
          </p:grpSpPr>
          <p:pic>
            <p:nvPicPr>
              <p:cNvPr id="54" name="Kuva 53" descr="Koti ääriviiva">
                <a:extLst>
                  <a:ext uri="{FF2B5EF4-FFF2-40B4-BE49-F238E27FC236}">
                    <a16:creationId xmlns:a16="http://schemas.microsoft.com/office/drawing/2014/main" id="{3B096D1C-4434-9749-88B5-3128D35FEC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5" name="Kuva 54" descr="Lisää tasaisella täytöllä">
                <a:extLst>
                  <a:ext uri="{FF2B5EF4-FFF2-40B4-BE49-F238E27FC236}">
                    <a16:creationId xmlns:a16="http://schemas.microsoft.com/office/drawing/2014/main" id="{F53DDBD4-9A2B-2048-B92B-C1B7017D90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5" y="1620245"/>
                <a:ext cx="261851" cy="261851"/>
              </a:xfrm>
              <a:prstGeom prst="rect">
                <a:avLst/>
              </a:prstGeom>
            </p:spPr>
          </p:pic>
        </p:grpSp>
        <p:sp>
          <p:nvSpPr>
            <p:cNvPr id="57" name="Tekstiruutu 56">
              <a:extLst>
                <a:ext uri="{FF2B5EF4-FFF2-40B4-BE49-F238E27FC236}">
                  <a16:creationId xmlns:a16="http://schemas.microsoft.com/office/drawing/2014/main" id="{F74C8643-2206-574F-AF07-43E05F4BA5A2}"/>
                </a:ext>
              </a:extLst>
            </p:cNvPr>
            <p:cNvSpPr txBox="1"/>
            <p:nvPr/>
          </p:nvSpPr>
          <p:spPr>
            <a:xfrm>
              <a:off x="5168730" y="5191076"/>
              <a:ext cx="1202784" cy="365844"/>
            </a:xfrm>
            <a:prstGeom prst="rect">
              <a:avLst/>
            </a:prstGeom>
            <a:noFill/>
          </p:spPr>
          <p:txBody>
            <a:bodyPr wrap="square" rtlCol="0">
              <a:spAutoFit/>
            </a:bodyPr>
            <a:lstStyle/>
            <a:p>
              <a:pPr algn="ctr"/>
              <a:r>
                <a:rPr lang="fi-FI" sz="600" dirty="0">
                  <a:latin typeface="Arial Nova Light" panose="020B0304020202020204" pitchFamily="34" charset="0"/>
                  <a:cs typeface="Arial" panose="020B0604020202020204" pitchFamily="34" charset="0"/>
                </a:rPr>
                <a:t>Hiippakunta</a:t>
              </a:r>
            </a:p>
          </p:txBody>
        </p:sp>
      </p:grpSp>
      <p:sp>
        <p:nvSpPr>
          <p:cNvPr id="79" name="Tekstiruutu 78">
            <a:extLst>
              <a:ext uri="{FF2B5EF4-FFF2-40B4-BE49-F238E27FC236}">
                <a16:creationId xmlns:a16="http://schemas.microsoft.com/office/drawing/2014/main" id="{9E0B1E92-4F08-E244-80E7-9588409DC92A}"/>
              </a:ext>
            </a:extLst>
          </p:cNvPr>
          <p:cNvSpPr txBox="1"/>
          <p:nvPr/>
        </p:nvSpPr>
        <p:spPr>
          <a:xfrm>
            <a:off x="1697386" y="1088786"/>
            <a:ext cx="1164101" cy="1304844"/>
          </a:xfrm>
          <a:prstGeom prst="rect">
            <a:avLst/>
          </a:prstGeom>
          <a:noFill/>
        </p:spPr>
        <p:txBody>
          <a:bodyPr wrap="none" rtlCol="0">
            <a:spAutoFit/>
          </a:bodyPr>
          <a:lstStyle/>
          <a:p>
            <a:pPr algn="r"/>
            <a:r>
              <a:rPr lang="fi-FI" sz="788" dirty="0">
                <a:latin typeface="Arial Nova Light" panose="020B0304020202020204" pitchFamily="34" charset="0"/>
              </a:rPr>
              <a:t>Neuvolapalvelut</a:t>
            </a:r>
          </a:p>
          <a:p>
            <a:pPr algn="r"/>
            <a:r>
              <a:rPr lang="fi-FI" sz="788" dirty="0">
                <a:latin typeface="Arial Nova Light" panose="020B0304020202020204" pitchFamily="34" charset="0"/>
              </a:rPr>
              <a:t>Kouluterveydenhuolto</a:t>
            </a:r>
          </a:p>
          <a:p>
            <a:pPr algn="r"/>
            <a:r>
              <a:rPr lang="fi-FI" sz="788" dirty="0">
                <a:latin typeface="Arial Nova Light" panose="020B0304020202020204" pitchFamily="34" charset="0"/>
              </a:rPr>
              <a:t>Sosiaalihuolto</a:t>
            </a:r>
          </a:p>
          <a:p>
            <a:pPr algn="r"/>
            <a:r>
              <a:rPr lang="fi-FI" sz="788" dirty="0">
                <a:latin typeface="Arial Nova Light" panose="020B0304020202020204" pitchFamily="34" charset="0"/>
              </a:rPr>
              <a:t>Lastensuojelu</a:t>
            </a:r>
          </a:p>
          <a:p>
            <a:pPr algn="r"/>
            <a:r>
              <a:rPr lang="fi-FI" sz="788" dirty="0">
                <a:latin typeface="Arial Nova Light" panose="020B0304020202020204" pitchFamily="34" charset="0"/>
              </a:rPr>
              <a:t>Perusterveydenhuolto</a:t>
            </a:r>
          </a:p>
          <a:p>
            <a:pPr algn="r"/>
            <a:r>
              <a:rPr lang="fi-FI" sz="788" dirty="0">
                <a:latin typeface="Arial Nova Light" panose="020B0304020202020204" pitchFamily="34" charset="0"/>
              </a:rPr>
              <a:t>Erikoissairaanhoito</a:t>
            </a:r>
          </a:p>
          <a:p>
            <a:pPr algn="r"/>
            <a:r>
              <a:rPr lang="fi-FI" sz="788" dirty="0">
                <a:latin typeface="Arial Nova Light" panose="020B0304020202020204" pitchFamily="34" charset="0"/>
              </a:rPr>
              <a:t>Työkykypalvelut</a:t>
            </a:r>
          </a:p>
          <a:p>
            <a:pPr algn="r"/>
            <a:r>
              <a:rPr lang="fi-FI" sz="788" dirty="0">
                <a:latin typeface="Arial Nova Light" panose="020B0304020202020204" pitchFamily="34" charset="0"/>
              </a:rPr>
              <a:t>Vammaispalvelut</a:t>
            </a:r>
          </a:p>
          <a:p>
            <a:pPr algn="r"/>
            <a:r>
              <a:rPr lang="fi-FI" sz="788" dirty="0">
                <a:latin typeface="Arial Nova Light" panose="020B0304020202020204" pitchFamily="34" charset="0"/>
              </a:rPr>
              <a:t>Vanhuspalvelut</a:t>
            </a:r>
          </a:p>
          <a:p>
            <a:pPr algn="r"/>
            <a:r>
              <a:rPr lang="fi-FI" sz="788" dirty="0">
                <a:latin typeface="Arial Nova Light" panose="020B0304020202020204" pitchFamily="34" charset="0"/>
              </a:rPr>
              <a:t>Pelastustoimi</a:t>
            </a:r>
          </a:p>
        </p:txBody>
      </p:sp>
      <p:sp>
        <p:nvSpPr>
          <p:cNvPr id="80" name="Tekstiruutu 79">
            <a:extLst>
              <a:ext uri="{FF2B5EF4-FFF2-40B4-BE49-F238E27FC236}">
                <a16:creationId xmlns:a16="http://schemas.microsoft.com/office/drawing/2014/main" id="{8F2B2095-94E4-D24D-9435-30837E9C371A}"/>
              </a:ext>
            </a:extLst>
          </p:cNvPr>
          <p:cNvSpPr txBox="1"/>
          <p:nvPr/>
        </p:nvSpPr>
        <p:spPr>
          <a:xfrm>
            <a:off x="6495277" y="504935"/>
            <a:ext cx="2424308" cy="1789849"/>
          </a:xfrm>
          <a:prstGeom prst="rect">
            <a:avLst/>
          </a:prstGeom>
          <a:noFill/>
        </p:spPr>
        <p:txBody>
          <a:bodyPr wrap="square" rtlCol="0">
            <a:spAutoFit/>
          </a:bodyPr>
          <a:lstStyle/>
          <a:p>
            <a:r>
              <a:rPr lang="fi-FI" sz="788" dirty="0">
                <a:latin typeface="Arial Nova Light" panose="020B0304020202020204" pitchFamily="34" charset="0"/>
              </a:rPr>
              <a:t>Varhaiskasvatus</a:t>
            </a:r>
          </a:p>
          <a:p>
            <a:r>
              <a:rPr lang="fi-FI" sz="788" dirty="0" err="1">
                <a:latin typeface="Arial Nova Light" panose="020B0304020202020204" pitchFamily="34" charset="0"/>
              </a:rPr>
              <a:t>Esi</a:t>
            </a:r>
            <a:r>
              <a:rPr lang="fi-FI" sz="788" dirty="0">
                <a:latin typeface="Arial Nova Light" panose="020B0304020202020204" pitchFamily="34" charset="0"/>
              </a:rPr>
              <a:t>- ja perusopetus</a:t>
            </a:r>
          </a:p>
          <a:p>
            <a:r>
              <a:rPr lang="fi-FI" sz="788" dirty="0">
                <a:latin typeface="Arial Nova Light" panose="020B0304020202020204" pitchFamily="34" charset="0"/>
              </a:rPr>
              <a:t>Lukiokoulutus</a:t>
            </a:r>
          </a:p>
          <a:p>
            <a:r>
              <a:rPr lang="fi-FI" sz="788" dirty="0">
                <a:latin typeface="Arial Nova Light" panose="020B0304020202020204" pitchFamily="34" charset="0"/>
              </a:rPr>
              <a:t>Ammatillinen koulutus</a:t>
            </a:r>
          </a:p>
          <a:p>
            <a:r>
              <a:rPr lang="fi-FI" sz="788" dirty="0">
                <a:latin typeface="Arial Nova Light" panose="020B0304020202020204" pitchFamily="34" charset="0"/>
              </a:rPr>
              <a:t>Vapaa sivistystyö</a:t>
            </a:r>
          </a:p>
          <a:p>
            <a:r>
              <a:rPr lang="fi-FI" sz="788" dirty="0">
                <a:latin typeface="Arial Nova Light" panose="020B0304020202020204" pitchFamily="34" charset="0"/>
              </a:rPr>
              <a:t>Taide- ja kulttuuripalvelut</a:t>
            </a:r>
          </a:p>
          <a:p>
            <a:r>
              <a:rPr lang="fi-FI" sz="788" dirty="0">
                <a:latin typeface="Arial Nova Light" panose="020B0304020202020204" pitchFamily="34" charset="0"/>
              </a:rPr>
              <a:t>Kirjastopalvelut</a:t>
            </a:r>
          </a:p>
          <a:p>
            <a:r>
              <a:rPr lang="fi-FI" sz="788" dirty="0">
                <a:latin typeface="Arial Nova Light" panose="020B0304020202020204" pitchFamily="34" charset="0"/>
              </a:rPr>
              <a:t>Nuorisopalvelut</a:t>
            </a:r>
          </a:p>
          <a:p>
            <a:r>
              <a:rPr lang="fi-FI" sz="788" dirty="0">
                <a:latin typeface="Arial Nova Light" panose="020B0304020202020204" pitchFamily="34" charset="0"/>
              </a:rPr>
              <a:t>Liikuntapalvelut</a:t>
            </a:r>
          </a:p>
          <a:p>
            <a:r>
              <a:rPr lang="fi-FI" sz="788" dirty="0">
                <a:latin typeface="Arial Nova Light" panose="020B0304020202020204" pitchFamily="34" charset="0"/>
              </a:rPr>
              <a:t>Elinympäristön kehittäminen</a:t>
            </a:r>
          </a:p>
          <a:p>
            <a:r>
              <a:rPr lang="fi-FI" sz="788" dirty="0">
                <a:latin typeface="Arial Nova Light" panose="020B0304020202020204" pitchFamily="34" charset="0"/>
              </a:rPr>
              <a:t>Elinvoiman edistäminen</a:t>
            </a:r>
          </a:p>
          <a:p>
            <a:r>
              <a:rPr lang="fi-FI" sz="788" dirty="0">
                <a:latin typeface="Arial Nova Light" panose="020B0304020202020204" pitchFamily="34" charset="0"/>
              </a:rPr>
              <a:t>Paikallisen identiteetin ja demokratian </a:t>
            </a:r>
            <a:br>
              <a:rPr lang="fi-FI" sz="788" dirty="0">
                <a:latin typeface="Arial Nova Light" panose="020B0304020202020204" pitchFamily="34" charset="0"/>
              </a:rPr>
            </a:br>
            <a:r>
              <a:rPr lang="fi-FI" sz="788" dirty="0">
                <a:latin typeface="Arial Nova Light" panose="020B0304020202020204" pitchFamily="34" charset="0"/>
              </a:rPr>
              <a:t>edistäminen</a:t>
            </a:r>
          </a:p>
          <a:p>
            <a:r>
              <a:rPr lang="fi-FI" sz="788" dirty="0">
                <a:latin typeface="Arial Nova Light" panose="020B0304020202020204" pitchFamily="34" charset="0"/>
              </a:rPr>
              <a:t>Työllisyyden tuki</a:t>
            </a:r>
          </a:p>
        </p:txBody>
      </p:sp>
      <p:sp>
        <p:nvSpPr>
          <p:cNvPr id="81" name="Tekstiruutu 80">
            <a:extLst>
              <a:ext uri="{FF2B5EF4-FFF2-40B4-BE49-F238E27FC236}">
                <a16:creationId xmlns:a16="http://schemas.microsoft.com/office/drawing/2014/main" id="{58FD3010-35E6-E447-A8CD-5E356D0F3E04}"/>
              </a:ext>
            </a:extLst>
          </p:cNvPr>
          <p:cNvSpPr txBox="1"/>
          <p:nvPr/>
        </p:nvSpPr>
        <p:spPr>
          <a:xfrm>
            <a:off x="2588520" y="3628954"/>
            <a:ext cx="1301958" cy="1183594"/>
          </a:xfrm>
          <a:prstGeom prst="rect">
            <a:avLst/>
          </a:prstGeom>
          <a:noFill/>
        </p:spPr>
        <p:txBody>
          <a:bodyPr wrap="none" rtlCol="0">
            <a:spAutoFit/>
          </a:bodyPr>
          <a:lstStyle/>
          <a:p>
            <a:pPr algn="r"/>
            <a:r>
              <a:rPr lang="fi-FI" sz="788" dirty="0">
                <a:latin typeface="Arial Nova Light" panose="020B0304020202020204" pitchFamily="34" charset="0"/>
              </a:rPr>
              <a:t>Lapsi- ja nuorisotyö</a:t>
            </a:r>
          </a:p>
          <a:p>
            <a:pPr algn="r"/>
            <a:r>
              <a:rPr lang="fi-FI" sz="788" dirty="0">
                <a:latin typeface="Arial Nova Light" panose="020B0304020202020204" pitchFamily="34" charset="0"/>
              </a:rPr>
              <a:t>Perhetyö</a:t>
            </a:r>
          </a:p>
          <a:p>
            <a:pPr algn="r"/>
            <a:r>
              <a:rPr lang="fi-FI" sz="788" dirty="0">
                <a:latin typeface="Arial Nova Light" panose="020B0304020202020204" pitchFamily="34" charset="0"/>
              </a:rPr>
              <a:t>Diakonia</a:t>
            </a:r>
          </a:p>
          <a:p>
            <a:pPr algn="r"/>
            <a:r>
              <a:rPr lang="fi-FI" sz="788" dirty="0">
                <a:latin typeface="Arial Nova Light" panose="020B0304020202020204" pitchFamily="34" charset="0"/>
              </a:rPr>
              <a:t>Vammaistyö</a:t>
            </a:r>
          </a:p>
          <a:p>
            <a:pPr algn="r"/>
            <a:r>
              <a:rPr lang="fi-FI" sz="788" dirty="0">
                <a:latin typeface="Arial Nova Light" panose="020B0304020202020204" pitchFamily="34" charset="0"/>
              </a:rPr>
              <a:t>Sairaalatyö</a:t>
            </a:r>
          </a:p>
          <a:p>
            <a:pPr algn="r"/>
            <a:r>
              <a:rPr lang="fi-FI" sz="788" dirty="0">
                <a:latin typeface="Arial Nova Light" panose="020B0304020202020204" pitchFamily="34" charset="0"/>
              </a:rPr>
              <a:t>Vankilatyö</a:t>
            </a:r>
          </a:p>
          <a:p>
            <a:pPr algn="r"/>
            <a:r>
              <a:rPr lang="fi-FI" sz="788" dirty="0">
                <a:latin typeface="Arial Nova Light" panose="020B0304020202020204" pitchFamily="34" charset="0"/>
              </a:rPr>
              <a:t>Oppilaitostyö</a:t>
            </a:r>
          </a:p>
          <a:p>
            <a:pPr algn="r"/>
            <a:r>
              <a:rPr lang="fi-FI" sz="788" dirty="0">
                <a:latin typeface="Arial Nova Light" panose="020B0304020202020204" pitchFamily="34" charset="0"/>
              </a:rPr>
              <a:t>Toimitukset</a:t>
            </a:r>
          </a:p>
          <a:p>
            <a:pPr algn="r"/>
            <a:r>
              <a:rPr lang="fi-FI" sz="788" dirty="0">
                <a:latin typeface="Arial Nova Light" panose="020B0304020202020204" pitchFamily="34" charset="0"/>
              </a:rPr>
              <a:t>Hengellinen elämä ja tuki</a:t>
            </a:r>
          </a:p>
        </p:txBody>
      </p:sp>
      <p:sp>
        <p:nvSpPr>
          <p:cNvPr id="2" name="Tekstiruutu 1">
            <a:extLst>
              <a:ext uri="{FF2B5EF4-FFF2-40B4-BE49-F238E27FC236}">
                <a16:creationId xmlns:a16="http://schemas.microsoft.com/office/drawing/2014/main" id="{1070ABF6-3767-4EF1-96CE-30CCCB21B7D7}"/>
              </a:ext>
            </a:extLst>
          </p:cNvPr>
          <p:cNvSpPr txBox="1"/>
          <p:nvPr/>
        </p:nvSpPr>
        <p:spPr>
          <a:xfrm>
            <a:off x="6556107" y="2565943"/>
            <a:ext cx="2151313" cy="1200329"/>
          </a:xfrm>
          <a:prstGeom prst="rect">
            <a:avLst/>
          </a:prstGeom>
          <a:noFill/>
        </p:spPr>
        <p:txBody>
          <a:bodyPr wrap="square" rtlCol="0">
            <a:spAutoFit/>
          </a:bodyPr>
          <a:lstStyle/>
          <a:p>
            <a:r>
              <a:rPr lang="fi-FI" sz="900" b="1" dirty="0">
                <a:solidFill>
                  <a:schemeClr val="accent1">
                    <a:lumMod val="75000"/>
                  </a:schemeClr>
                </a:solidFill>
                <a:latin typeface="Arial Nova" panose="020B0504020202020204" pitchFamily="34" charset="0"/>
              </a:rPr>
              <a:t>Miten seurakunnat tekevät </a:t>
            </a:r>
            <a:br>
              <a:rPr lang="fi-FI" sz="900" b="1" dirty="0">
                <a:solidFill>
                  <a:schemeClr val="accent1">
                    <a:lumMod val="75000"/>
                  </a:schemeClr>
                </a:solidFill>
                <a:latin typeface="Arial Nova" panose="020B0504020202020204" pitchFamily="34" charset="0"/>
              </a:rPr>
            </a:br>
            <a:r>
              <a:rPr lang="fi-FI" sz="900" b="1" dirty="0">
                <a:solidFill>
                  <a:schemeClr val="accent1">
                    <a:lumMod val="75000"/>
                  </a:schemeClr>
                </a:solidFill>
                <a:latin typeface="Arial Nova" panose="020B0504020202020204" pitchFamily="34" charset="0"/>
              </a:rPr>
              <a:t>yhteistyötä kunnan kanssa?</a:t>
            </a:r>
          </a:p>
          <a:p>
            <a:pPr marL="214313" indent="-214313">
              <a:buFontTx/>
              <a:buChar char="-"/>
            </a:pPr>
            <a:r>
              <a:rPr lang="fi-FI" sz="900" b="1" dirty="0">
                <a:solidFill>
                  <a:schemeClr val="accent1">
                    <a:lumMod val="75000"/>
                  </a:schemeClr>
                </a:solidFill>
                <a:latin typeface="Arial Nova" panose="020B0504020202020204" pitchFamily="34" charset="0"/>
              </a:rPr>
              <a:t>Yhteistoimintamallit</a:t>
            </a:r>
          </a:p>
          <a:p>
            <a:pPr marL="214313" indent="-214313">
              <a:buFontTx/>
              <a:buChar char="-"/>
            </a:pPr>
            <a:r>
              <a:rPr lang="fi-FI" sz="900" b="1" dirty="0">
                <a:solidFill>
                  <a:schemeClr val="accent1">
                    <a:lumMod val="75000"/>
                  </a:schemeClr>
                </a:solidFill>
                <a:latin typeface="Arial Nova" panose="020B0504020202020204" pitchFamily="34" charset="0"/>
              </a:rPr>
              <a:t>Palvelujen sisällöt</a:t>
            </a:r>
          </a:p>
          <a:p>
            <a:pPr marL="214313" indent="-214313">
              <a:buFontTx/>
              <a:buChar char="-"/>
            </a:pPr>
            <a:r>
              <a:rPr lang="fi-FI" sz="900" b="1" dirty="0">
                <a:solidFill>
                  <a:schemeClr val="accent1">
                    <a:lumMod val="75000"/>
                  </a:schemeClr>
                </a:solidFill>
                <a:latin typeface="Arial Nova" panose="020B0504020202020204" pitchFamily="34" charset="0"/>
              </a:rPr>
              <a:t>Sopimukset</a:t>
            </a:r>
          </a:p>
          <a:p>
            <a:pPr marL="214313" indent="-214313">
              <a:buFontTx/>
              <a:buChar char="-"/>
            </a:pPr>
            <a:r>
              <a:rPr lang="fi-FI" sz="900" b="1" dirty="0">
                <a:solidFill>
                  <a:schemeClr val="accent1">
                    <a:lumMod val="75000"/>
                  </a:schemeClr>
                </a:solidFill>
                <a:latin typeface="Arial Nova" panose="020B0504020202020204" pitchFamily="34" charset="0"/>
              </a:rPr>
              <a:t>Tiedolla johtaminen/tiedontuotanto</a:t>
            </a:r>
          </a:p>
          <a:p>
            <a:endParaRPr lang="fi-FI" sz="900" b="1" dirty="0">
              <a:solidFill>
                <a:schemeClr val="accent1">
                  <a:lumMod val="75000"/>
                </a:schemeClr>
              </a:solidFill>
              <a:latin typeface="Arial Nova" panose="020B0504020202020204" pitchFamily="34" charset="0"/>
            </a:endParaRPr>
          </a:p>
        </p:txBody>
      </p:sp>
      <p:sp>
        <p:nvSpPr>
          <p:cNvPr id="58" name="Tekstiruutu 57">
            <a:extLst>
              <a:ext uri="{FF2B5EF4-FFF2-40B4-BE49-F238E27FC236}">
                <a16:creationId xmlns:a16="http://schemas.microsoft.com/office/drawing/2014/main" id="{DE94557B-CCDD-44F4-B9F0-0B874F726A0C}"/>
              </a:ext>
            </a:extLst>
          </p:cNvPr>
          <p:cNvSpPr txBox="1"/>
          <p:nvPr/>
        </p:nvSpPr>
        <p:spPr>
          <a:xfrm>
            <a:off x="750994" y="2578623"/>
            <a:ext cx="1892783" cy="1477328"/>
          </a:xfrm>
          <a:prstGeom prst="rect">
            <a:avLst/>
          </a:prstGeom>
          <a:noFill/>
        </p:spPr>
        <p:txBody>
          <a:bodyPr wrap="square" rtlCol="0">
            <a:spAutoFit/>
          </a:bodyPr>
          <a:lstStyle/>
          <a:p>
            <a:pPr algn="r"/>
            <a:r>
              <a:rPr lang="fi-FI" sz="900" b="1" dirty="0">
                <a:solidFill>
                  <a:schemeClr val="accent1">
                    <a:lumMod val="75000"/>
                  </a:schemeClr>
                </a:solidFill>
                <a:latin typeface="Arial Nova" panose="020B0504020202020204" pitchFamily="34" charset="0"/>
              </a:rPr>
              <a:t>Miten seurakunnat tekevät yhteistyötä hyvinvointialueen kanssa?</a:t>
            </a:r>
          </a:p>
          <a:p>
            <a:pPr marL="214313" indent="-214313" algn="r">
              <a:buFontTx/>
              <a:buChar char="-"/>
            </a:pPr>
            <a:r>
              <a:rPr lang="fi-FI" sz="900" b="1" dirty="0">
                <a:solidFill>
                  <a:schemeClr val="accent1">
                    <a:lumMod val="75000"/>
                  </a:schemeClr>
                </a:solidFill>
                <a:latin typeface="Arial Nova" panose="020B0504020202020204" pitchFamily="34" charset="0"/>
              </a:rPr>
              <a:t>Yhteistoimintamallit</a:t>
            </a:r>
          </a:p>
          <a:p>
            <a:pPr marL="214313" indent="-214313" algn="r">
              <a:buFontTx/>
              <a:buChar char="-"/>
            </a:pPr>
            <a:r>
              <a:rPr lang="fi-FI" sz="900" b="1" dirty="0">
                <a:solidFill>
                  <a:schemeClr val="accent1">
                    <a:lumMod val="75000"/>
                  </a:schemeClr>
                </a:solidFill>
                <a:latin typeface="Arial Nova" panose="020B0504020202020204" pitchFamily="34" charset="0"/>
              </a:rPr>
              <a:t>Palvelujen sisällöt</a:t>
            </a:r>
          </a:p>
          <a:p>
            <a:pPr marL="214313" indent="-214313" algn="r">
              <a:buFontTx/>
              <a:buChar char="-"/>
            </a:pPr>
            <a:r>
              <a:rPr lang="fi-FI" sz="900" b="1" dirty="0">
                <a:solidFill>
                  <a:schemeClr val="accent1">
                    <a:lumMod val="75000"/>
                  </a:schemeClr>
                </a:solidFill>
                <a:latin typeface="Arial Nova" panose="020B0504020202020204" pitchFamily="34" charset="0"/>
              </a:rPr>
              <a:t>Sopimukset</a:t>
            </a:r>
          </a:p>
          <a:p>
            <a:pPr marL="214313" indent="-214313" algn="r">
              <a:buFontTx/>
              <a:buChar char="-"/>
            </a:pPr>
            <a:r>
              <a:rPr lang="fi-FI" sz="900" b="1" dirty="0">
                <a:solidFill>
                  <a:schemeClr val="accent1">
                    <a:lumMod val="75000"/>
                  </a:schemeClr>
                </a:solidFill>
                <a:latin typeface="Arial Nova" panose="020B0504020202020204" pitchFamily="34" charset="0"/>
              </a:rPr>
              <a:t> Tiedolla johtaminen/ tiedontuotanto</a:t>
            </a:r>
          </a:p>
          <a:p>
            <a:pPr algn="r"/>
            <a:endParaRPr lang="fi-FI" sz="900" b="1" dirty="0">
              <a:solidFill>
                <a:schemeClr val="accent1">
                  <a:lumMod val="75000"/>
                </a:schemeClr>
              </a:solidFill>
              <a:latin typeface="Arial Nova" panose="020B0504020202020204" pitchFamily="34" charset="0"/>
            </a:endParaRPr>
          </a:p>
          <a:p>
            <a:pPr algn="r"/>
            <a:endParaRPr lang="fi-FI" sz="900" b="1" dirty="0">
              <a:solidFill>
                <a:schemeClr val="accent1">
                  <a:lumMod val="75000"/>
                </a:schemeClr>
              </a:solidFill>
              <a:latin typeface="Arial Nova" panose="020B0504020202020204" pitchFamily="34" charset="0"/>
            </a:endParaRPr>
          </a:p>
        </p:txBody>
      </p:sp>
      <p:sp>
        <p:nvSpPr>
          <p:cNvPr id="5" name="Tekstiruutu 4">
            <a:extLst>
              <a:ext uri="{FF2B5EF4-FFF2-40B4-BE49-F238E27FC236}">
                <a16:creationId xmlns:a16="http://schemas.microsoft.com/office/drawing/2014/main" id="{E29606F6-6A7C-4D6D-8BEE-CE0883AE8041}"/>
              </a:ext>
            </a:extLst>
          </p:cNvPr>
          <p:cNvSpPr txBox="1"/>
          <p:nvPr/>
        </p:nvSpPr>
        <p:spPr>
          <a:xfrm>
            <a:off x="4177072" y="2473610"/>
            <a:ext cx="1048684" cy="553998"/>
          </a:xfrm>
          <a:prstGeom prst="rect">
            <a:avLst/>
          </a:prstGeom>
          <a:noFill/>
        </p:spPr>
        <p:txBody>
          <a:bodyPr wrap="none" rtlCol="0">
            <a:spAutoFit/>
          </a:bodyPr>
          <a:lstStyle/>
          <a:p>
            <a:pPr algn="ctr"/>
            <a:r>
              <a:rPr lang="fi-FI" sz="1000" dirty="0"/>
              <a:t>Kuntalaisen</a:t>
            </a:r>
            <a:br>
              <a:rPr lang="fi-FI" sz="1000" dirty="0"/>
            </a:br>
            <a:r>
              <a:rPr lang="fi-FI" sz="1000" dirty="0"/>
              <a:t>hyvinvoinnin </a:t>
            </a:r>
          </a:p>
          <a:p>
            <a:pPr algn="ctr"/>
            <a:r>
              <a:rPr lang="fi-FI" sz="1000" dirty="0"/>
              <a:t>edistäminen</a:t>
            </a:r>
          </a:p>
        </p:txBody>
      </p:sp>
      <p:grpSp>
        <p:nvGrpSpPr>
          <p:cNvPr id="6" name="Ryhmä 5">
            <a:extLst>
              <a:ext uri="{FF2B5EF4-FFF2-40B4-BE49-F238E27FC236}">
                <a16:creationId xmlns:a16="http://schemas.microsoft.com/office/drawing/2014/main" id="{6C593D5D-0F65-4378-912F-BC7FF23A58B5}"/>
              </a:ext>
            </a:extLst>
          </p:cNvPr>
          <p:cNvGrpSpPr/>
          <p:nvPr/>
        </p:nvGrpSpPr>
        <p:grpSpPr>
          <a:xfrm>
            <a:off x="2896198" y="895320"/>
            <a:ext cx="1263947" cy="1277274"/>
            <a:chOff x="2896198" y="895320"/>
            <a:chExt cx="1263947" cy="1277274"/>
          </a:xfrm>
        </p:grpSpPr>
        <p:grpSp>
          <p:nvGrpSpPr>
            <p:cNvPr id="62" name="Ryhmä 61">
              <a:extLst>
                <a:ext uri="{FF2B5EF4-FFF2-40B4-BE49-F238E27FC236}">
                  <a16:creationId xmlns:a16="http://schemas.microsoft.com/office/drawing/2014/main" id="{A4F9853E-EA69-4F71-A269-2EB25C114B19}"/>
                </a:ext>
              </a:extLst>
            </p:cNvPr>
            <p:cNvGrpSpPr/>
            <p:nvPr/>
          </p:nvGrpSpPr>
          <p:grpSpPr>
            <a:xfrm>
              <a:off x="2896198" y="895320"/>
              <a:ext cx="1263947" cy="1277274"/>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572399" y="1490262"/>
                  <a:ext cx="380194" cy="380632"/>
                </a:xfrm>
                <a:prstGeom prst="rect">
                  <a:avLst/>
                </a:prstGeom>
              </p:spPr>
            </p:pic>
          </p:grpSp>
        </p:grpSp>
        <p:sp>
          <p:nvSpPr>
            <p:cNvPr id="98" name="Tekstiruutu 97">
              <a:extLst>
                <a:ext uri="{FF2B5EF4-FFF2-40B4-BE49-F238E27FC236}">
                  <a16:creationId xmlns:a16="http://schemas.microsoft.com/office/drawing/2014/main" id="{96C18513-B937-4758-9CBF-32A8CBEEFC83}"/>
                </a:ext>
              </a:extLst>
            </p:cNvPr>
            <p:cNvSpPr txBox="1"/>
            <p:nvPr/>
          </p:nvSpPr>
          <p:spPr>
            <a:xfrm>
              <a:off x="3150686" y="1808353"/>
              <a:ext cx="774571" cy="184666"/>
            </a:xfrm>
            <a:prstGeom prst="rect">
              <a:avLst/>
            </a:prstGeom>
            <a:noFill/>
          </p:spPr>
          <p:txBody>
            <a:bodyPr wrap="none" rtlCol="0">
              <a:spAutoFit/>
            </a:bodyPr>
            <a:lstStyle/>
            <a:p>
              <a:r>
                <a:rPr lang="fi-FI" sz="600" dirty="0">
                  <a:solidFill>
                    <a:schemeClr val="bg1"/>
                  </a:solidFill>
                </a:rPr>
                <a:t>Hyvinvointialue</a:t>
              </a:r>
            </a:p>
          </p:txBody>
        </p:sp>
      </p:grpSp>
      <p:grpSp>
        <p:nvGrpSpPr>
          <p:cNvPr id="9" name="Ryhmä 8">
            <a:extLst>
              <a:ext uri="{FF2B5EF4-FFF2-40B4-BE49-F238E27FC236}">
                <a16:creationId xmlns:a16="http://schemas.microsoft.com/office/drawing/2014/main" id="{3ED20A28-F08A-48D1-BA92-4E2CAA1F3AA7}"/>
              </a:ext>
            </a:extLst>
          </p:cNvPr>
          <p:cNvGrpSpPr/>
          <p:nvPr/>
        </p:nvGrpSpPr>
        <p:grpSpPr>
          <a:xfrm>
            <a:off x="5221866" y="891655"/>
            <a:ext cx="1298658" cy="1295101"/>
            <a:chOff x="5221866" y="891655"/>
            <a:chExt cx="1298658" cy="1295101"/>
          </a:xfrm>
        </p:grpSpPr>
        <p:grpSp>
          <p:nvGrpSpPr>
            <p:cNvPr id="83" name="Ryhmä 82">
              <a:extLst>
                <a:ext uri="{FF2B5EF4-FFF2-40B4-BE49-F238E27FC236}">
                  <a16:creationId xmlns:a16="http://schemas.microsoft.com/office/drawing/2014/main" id="{DA4FC3DE-4903-434A-A30B-EA0CA923D8DF}"/>
                </a:ext>
              </a:extLst>
            </p:cNvPr>
            <p:cNvGrpSpPr/>
            <p:nvPr/>
          </p:nvGrpSpPr>
          <p:grpSpPr>
            <a:xfrm>
              <a:off x="5221866" y="891655"/>
              <a:ext cx="1298658" cy="1295101"/>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sp>
          <p:nvSpPr>
            <p:cNvPr id="99" name="Tekstiruutu 98">
              <a:extLst>
                <a:ext uri="{FF2B5EF4-FFF2-40B4-BE49-F238E27FC236}">
                  <a16:creationId xmlns:a16="http://schemas.microsoft.com/office/drawing/2014/main" id="{A15DF91F-5241-4BA8-96F8-FF72CBE61B91}"/>
                </a:ext>
              </a:extLst>
            </p:cNvPr>
            <p:cNvSpPr txBox="1"/>
            <p:nvPr/>
          </p:nvSpPr>
          <p:spPr>
            <a:xfrm>
              <a:off x="5685860" y="1843592"/>
              <a:ext cx="410690" cy="184666"/>
            </a:xfrm>
            <a:prstGeom prst="rect">
              <a:avLst/>
            </a:prstGeom>
            <a:noFill/>
          </p:spPr>
          <p:txBody>
            <a:bodyPr wrap="none" rtlCol="0">
              <a:spAutoFit/>
            </a:bodyPr>
            <a:lstStyle/>
            <a:p>
              <a:r>
                <a:rPr lang="fi-FI" sz="600" dirty="0">
                  <a:solidFill>
                    <a:schemeClr val="bg1"/>
                  </a:solidFill>
                </a:rPr>
                <a:t>Kunta</a:t>
              </a:r>
            </a:p>
          </p:txBody>
        </p:sp>
      </p:grpSp>
      <p:grpSp>
        <p:nvGrpSpPr>
          <p:cNvPr id="10" name="Ryhmä 9">
            <a:extLst>
              <a:ext uri="{FF2B5EF4-FFF2-40B4-BE49-F238E27FC236}">
                <a16:creationId xmlns:a16="http://schemas.microsoft.com/office/drawing/2014/main" id="{77AE1B8A-620E-4AE7-992C-99AFC55B020E}"/>
              </a:ext>
            </a:extLst>
          </p:cNvPr>
          <p:cNvGrpSpPr/>
          <p:nvPr/>
        </p:nvGrpSpPr>
        <p:grpSpPr>
          <a:xfrm>
            <a:off x="3970419" y="3178788"/>
            <a:ext cx="1423389" cy="1379107"/>
            <a:chOff x="3970419" y="3178788"/>
            <a:chExt cx="1423389" cy="1379107"/>
          </a:xfrm>
        </p:grpSpPr>
        <p:grpSp>
          <p:nvGrpSpPr>
            <p:cNvPr id="75" name="Ryhmä 74">
              <a:extLst>
                <a:ext uri="{FF2B5EF4-FFF2-40B4-BE49-F238E27FC236}">
                  <a16:creationId xmlns:a16="http://schemas.microsoft.com/office/drawing/2014/main" id="{268B4F3E-8DE9-4165-A892-AFCA6272D971}"/>
                </a:ext>
              </a:extLst>
            </p:cNvPr>
            <p:cNvGrpSpPr/>
            <p:nvPr/>
          </p:nvGrpSpPr>
          <p:grpSpPr>
            <a:xfrm>
              <a:off x="3970419" y="3178788"/>
              <a:ext cx="1423389" cy="1379107"/>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41508" y="320467"/>
                <a:ext cx="575406" cy="603835"/>
                <a:chOff x="4872028" y="1686276"/>
                <a:chExt cx="830875" cy="982726"/>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72028" y="1686276"/>
                  <a:ext cx="830875" cy="982726"/>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52234" y="2046713"/>
                  <a:ext cx="261850" cy="261850"/>
                </a:xfrm>
                <a:prstGeom prst="rect">
                  <a:avLst/>
                </a:prstGeom>
              </p:spPr>
            </p:pic>
          </p:grpSp>
        </p:grpSp>
        <p:sp>
          <p:nvSpPr>
            <p:cNvPr id="100" name="Tekstiruutu 99">
              <a:extLst>
                <a:ext uri="{FF2B5EF4-FFF2-40B4-BE49-F238E27FC236}">
                  <a16:creationId xmlns:a16="http://schemas.microsoft.com/office/drawing/2014/main" id="{11592649-A3AD-4E6B-84EF-2D3F24E72566}"/>
                </a:ext>
              </a:extLst>
            </p:cNvPr>
            <p:cNvSpPr txBox="1"/>
            <p:nvPr/>
          </p:nvSpPr>
          <p:spPr>
            <a:xfrm>
              <a:off x="4367763" y="4132839"/>
              <a:ext cx="628698" cy="184666"/>
            </a:xfrm>
            <a:prstGeom prst="rect">
              <a:avLst/>
            </a:prstGeom>
            <a:noFill/>
          </p:spPr>
          <p:txBody>
            <a:bodyPr wrap="none" rtlCol="0">
              <a:spAutoFit/>
            </a:bodyPr>
            <a:lstStyle/>
            <a:p>
              <a:r>
                <a:rPr lang="fi-FI" sz="600" dirty="0">
                  <a:solidFill>
                    <a:schemeClr val="bg1"/>
                  </a:solidFill>
                </a:rPr>
                <a:t>Seurakunta</a:t>
              </a:r>
            </a:p>
          </p:txBody>
        </p:sp>
      </p:grpSp>
      <p:sp>
        <p:nvSpPr>
          <p:cNvPr id="4" name="Nuoli: Kaareva vasemmalle 3">
            <a:extLst>
              <a:ext uri="{FF2B5EF4-FFF2-40B4-BE49-F238E27FC236}">
                <a16:creationId xmlns:a16="http://schemas.microsoft.com/office/drawing/2014/main" id="{E291F4D7-1C4E-44BF-80B4-BDDDE71CD3AE}"/>
              </a:ext>
            </a:extLst>
          </p:cNvPr>
          <p:cNvSpPr/>
          <p:nvPr/>
        </p:nvSpPr>
        <p:spPr>
          <a:xfrm rot="9526476">
            <a:off x="2801663" y="2064484"/>
            <a:ext cx="593250" cy="1676435"/>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1" name="Nuoli: Kaareva vasemmalle 100">
            <a:extLst>
              <a:ext uri="{FF2B5EF4-FFF2-40B4-BE49-F238E27FC236}">
                <a16:creationId xmlns:a16="http://schemas.microsoft.com/office/drawing/2014/main" id="{272E3C8E-68C1-4E16-89EF-90DB9F0840BF}"/>
              </a:ext>
            </a:extLst>
          </p:cNvPr>
          <p:cNvSpPr/>
          <p:nvPr/>
        </p:nvSpPr>
        <p:spPr>
          <a:xfrm rot="12356426" flipH="1">
            <a:off x="5810575" y="2186509"/>
            <a:ext cx="642142" cy="1557962"/>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3" name="Otsikko 1">
            <a:extLst>
              <a:ext uri="{FF2B5EF4-FFF2-40B4-BE49-F238E27FC236}">
                <a16:creationId xmlns:a16="http://schemas.microsoft.com/office/drawing/2014/main" id="{BF82A0BB-B703-4E06-A83F-376B308DC630}"/>
              </a:ext>
            </a:extLst>
          </p:cNvPr>
          <p:cNvSpPr txBox="1">
            <a:spLocks/>
          </p:cNvSpPr>
          <p:nvPr/>
        </p:nvSpPr>
        <p:spPr>
          <a:xfrm>
            <a:off x="364560" y="274649"/>
            <a:ext cx="719829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fi-FI" sz="2400" dirty="0"/>
              <a:t>Palvelujen vaikuttava ekosysteemi</a:t>
            </a:r>
          </a:p>
        </p:txBody>
      </p:sp>
    </p:spTree>
    <p:extLst>
      <p:ext uri="{BB962C8B-B14F-4D97-AF65-F5344CB8AC3E}">
        <p14:creationId xmlns:p14="http://schemas.microsoft.com/office/powerpoint/2010/main" val="840664039"/>
      </p:ext>
    </p:extLst>
  </p:cSld>
  <p:clrMapOvr>
    <a:masterClrMapping/>
  </p:clrMapOvr>
</p:sld>
</file>

<file path=ppt/theme/theme1.xml><?xml version="1.0" encoding="utf-8"?>
<a:theme xmlns:a="http://schemas.openxmlformats.org/drawingml/2006/main" name="Office-theme">
  <a:themeElements>
    <a:clrScheme name="KH 2">
      <a:dk1>
        <a:srgbClr val="000000"/>
      </a:dk1>
      <a:lt1>
        <a:srgbClr val="FFFFFF"/>
      </a:lt1>
      <a:dk2>
        <a:srgbClr val="44546A"/>
      </a:dk2>
      <a:lt2>
        <a:srgbClr val="F0F0F0"/>
      </a:lt2>
      <a:accent1>
        <a:srgbClr val="823F8D"/>
      </a:accent1>
      <a:accent2>
        <a:srgbClr val="A9489D"/>
      </a:accent2>
      <a:accent3>
        <a:srgbClr val="008558"/>
      </a:accent3>
      <a:accent4>
        <a:srgbClr val="006DA8"/>
      </a:accent4>
      <a:accent5>
        <a:srgbClr val="D91C12"/>
      </a:accent5>
      <a:accent6>
        <a:srgbClr val="CC4B05"/>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okuna_Pekka The Role of the Bishops FINAL" id="{B59D224C-5C95-49CD-946D-FDBD4D929896}" vid="{A775D06A-CE0D-4E05-972B-FB598554CEF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70FE7528CECAA4A8D8C7E47707C9567" ma:contentTypeVersion="13" ma:contentTypeDescription="Luo uusi asiakirja." ma:contentTypeScope="" ma:versionID="9b6637c0e87ab27a7715a7f598454419">
  <xsd:schema xmlns:xsd="http://www.w3.org/2001/XMLSchema" xmlns:xs="http://www.w3.org/2001/XMLSchema" xmlns:p="http://schemas.microsoft.com/office/2006/metadata/properties" xmlns:ns2="9258a982-bc5d-4c7e-a7f2-46b5f5c13778" xmlns:ns3="40109494-eb92-4036-b74f-86d84f7af600" targetNamespace="http://schemas.microsoft.com/office/2006/metadata/properties" ma:root="true" ma:fieldsID="2fb3be0562f4975762ebbe363b06e35f" ns2:_="" ns3:_="">
    <xsd:import namespace="9258a982-bc5d-4c7e-a7f2-46b5f5c13778"/>
    <xsd:import namespace="40109494-eb92-4036-b74f-86d84f7af6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8a982-bc5d-4c7e-a7f2-46b5f5c13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109494-eb92-4036-b74f-86d84f7af600"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7c224102-01fa-4694-a3b9-0141629b82ab}" ma:internalName="TaxCatchAll" ma:showField="CatchAllData" ma:web="40109494-eb92-4036-b74f-86d84f7af6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109494-eb92-4036-b74f-86d84f7af600" xsi:nil="true"/>
    <lcf76f155ced4ddcb4097134ff3c332f xmlns="9258a982-bc5d-4c7e-a7f2-46b5f5c137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857458-83B0-4D71-86B1-A1B7079188DE}"/>
</file>

<file path=customXml/itemProps2.xml><?xml version="1.0" encoding="utf-8"?>
<ds:datastoreItem xmlns:ds="http://schemas.openxmlformats.org/officeDocument/2006/customXml" ds:itemID="{647DFDC6-A739-403E-A718-99E407ABAF53}">
  <ds:schemaRefs>
    <ds:schemaRef ds:uri="http://schemas.microsoft.com/sharepoint/v3/contenttype/forms"/>
  </ds:schemaRefs>
</ds:datastoreItem>
</file>

<file path=customXml/itemProps3.xml><?xml version="1.0" encoding="utf-8"?>
<ds:datastoreItem xmlns:ds="http://schemas.openxmlformats.org/officeDocument/2006/customXml" ds:itemID="{F9E05C12-42B8-4089-8276-214C14C8615E}">
  <ds:schemaRefs>
    <ds:schemaRef ds:uri="http://schemas.microsoft.com/office/2006/metadata/properties"/>
    <ds:schemaRef ds:uri="b78c1643-20a6-4386-8be7-6c0c50bcbdc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ac7a40e2-956a-47d4-96b8-e41f6eb7c4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Huokuna_Pekka The Role of the Bishops FINAL</Template>
  <TotalTime>781</TotalTime>
  <Words>1522</Words>
  <Application>Microsoft Office PowerPoint</Application>
  <PresentationFormat>Näytössä katseltava esitys (16:9)</PresentationFormat>
  <Paragraphs>302</Paragraphs>
  <Slides>28</Slides>
  <Notes>1</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28</vt:i4>
      </vt:variant>
    </vt:vector>
  </HeadingPairs>
  <TitlesOfParts>
    <vt:vector size="38" baseType="lpstr">
      <vt:lpstr>Arial</vt:lpstr>
      <vt:lpstr>Arial Nova</vt:lpstr>
      <vt:lpstr>Arial Nova Light</vt:lpstr>
      <vt:lpstr>Calibri</vt:lpstr>
      <vt:lpstr>Martti</vt:lpstr>
      <vt:lpstr>Open Sans</vt:lpstr>
      <vt:lpstr>Overpass</vt:lpstr>
      <vt:lpstr>Verdana</vt:lpstr>
      <vt:lpstr>Wingdings</vt:lpstr>
      <vt:lpstr>Office-theme</vt:lpstr>
      <vt:lpstr>Ihmisen arjessa jokaisella kirkonkylällä</vt:lpstr>
      <vt:lpstr>Sote-uudistus – mistä kysymys?</vt:lpstr>
      <vt:lpstr>Sote-uudistus on toimeenpanovaiheessa</vt:lpstr>
      <vt:lpstr>Kirkko ja sote-uudistus</vt:lpstr>
      <vt:lpstr>Lähtökohta: Kirkko on kumppani </vt:lpstr>
      <vt:lpstr>Tavoite: Kirkko on vaikuttavin kumppani</vt:lpstr>
      <vt:lpstr>PowerPoint-esitys</vt:lpstr>
      <vt:lpstr>PowerPoint-esitys</vt:lpstr>
      <vt:lpstr>PowerPoint-esitys</vt:lpstr>
      <vt:lpstr>PowerPoint-esitys</vt:lpstr>
      <vt:lpstr>Kirkon palvelulupaukset suomalaisille - toivo, turva, luottamus</vt:lpstr>
      <vt:lpstr>PowerPoint-esitys</vt:lpstr>
      <vt:lpstr>Kirkon ja seurakuntien rooli hyvinvointialueilla </vt:lpstr>
      <vt:lpstr>Seurakunnat palveluntuottajan roolissa hyvinvointialueella</vt:lpstr>
      <vt:lpstr>Diakoniatyö/viimesijainen turva</vt:lpstr>
      <vt:lpstr>Kumppanuuspohjainen yhteistyö - perhetyö</vt:lpstr>
      <vt:lpstr>Kumppanuuspohjainen yhteistyö - sairaalatyö</vt:lpstr>
      <vt:lpstr>Kumppanuuspohjainen yhteistyö - vammaistyö</vt:lpstr>
      <vt:lpstr>Elämän viimeiset hetket  - saattohoito</vt:lpstr>
      <vt:lpstr>Elämän viimeiset hetket(2) - saattohoito</vt:lpstr>
      <vt:lpstr>Pelastustoimi, kriisit, varautuminen ja henkinen huolto</vt:lpstr>
      <vt:lpstr>Palvelutietovaranto (PTV)</vt:lpstr>
      <vt:lpstr>Yhteistyön organisoituminen - Kirkko on aktiivinen hyvinvointitoimija</vt:lpstr>
      <vt:lpstr>Yhteistyön organisoituminen</vt:lpstr>
      <vt:lpstr>Valmistelun tilanne/kirkko</vt:lpstr>
      <vt:lpstr>Seurakuntien valmistelun tukeminen</vt:lpstr>
      <vt:lpstr>Kirkkohallitus on seurakuntien tukena</vt:lpstr>
      <vt:lpstr>Kuvat  ja 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Bishops in the Church of Finland</dc:title>
  <dc:creator>Ylimaa Markus</dc:creator>
  <cp:lastModifiedBy>Ylimaa Markus</cp:lastModifiedBy>
  <cp:revision>8</cp:revision>
  <dcterms:created xsi:type="dcterms:W3CDTF">2021-10-01T10:22:24Z</dcterms:created>
  <dcterms:modified xsi:type="dcterms:W3CDTF">2021-12-22T11:33:07Z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0x010100E70FE7528CECAA4A8D8C7E47707C9567</vt:lpwstr>
  </property>
</Properties>
</file>