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5"/>
  </p:notesMasterIdLst>
  <p:sldIdLst>
    <p:sldId id="257" r:id="rId5"/>
    <p:sldId id="279" r:id="rId6"/>
    <p:sldId id="277" r:id="rId7"/>
    <p:sldId id="282" r:id="rId8"/>
    <p:sldId id="283" r:id="rId9"/>
    <p:sldId id="285" r:id="rId10"/>
    <p:sldId id="284" r:id="rId11"/>
    <p:sldId id="287" r:id="rId12"/>
    <p:sldId id="286" r:id="rId13"/>
    <p:sldId id="288" r:id="rId14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3DDCD"/>
    <a:srgbClr val="FFFFFF"/>
    <a:srgbClr val="4A81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E4A87E8-7A42-4669-A61E-88FC4B84EF6A}" v="5" dt="2022-08-05T09:39:46.09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204" autoAdjust="0"/>
    <p:restoredTop sz="94660"/>
  </p:normalViewPr>
  <p:slideViewPr>
    <p:cSldViewPr snapToGrid="0">
      <p:cViewPr varScale="1">
        <p:scale>
          <a:sx n="65" d="100"/>
          <a:sy n="65" d="100"/>
        </p:scale>
        <p:origin x="80" y="3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FI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342716-CA19-4966-8A90-6B785E16CD8E}" type="datetimeFigureOut">
              <a:rPr lang="sv-FI" smtClean="0"/>
              <a:t>05-08-2022</a:t>
            </a:fld>
            <a:endParaRPr lang="sv-FI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FI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FI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FI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5583E9-B697-498E-A68C-6D1BC8AA6CA2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41015323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F0E293F-C9E9-45C5-B457-F1352CCF2F1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E4BE2914-9C33-4F99-BD0D-FA819754D3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7AEA2F3E-DED4-494A-B241-63B6C1BF8F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EC161-A120-49C8-AAC5-AD6DF4D23649}" type="datetimeFigureOut">
              <a:rPr lang="fi-FI" smtClean="0"/>
              <a:t>5.8.2022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2DB3CA75-D99B-414C-9103-657C90801D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1F31CC8B-075D-4EE6-B891-37446E0CAB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B8882-74BD-4D39-8C53-18FE7404B73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459327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134DE29-F2D6-4F86-974B-5B50336243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D8814730-A9DD-4464-A287-D973455FCC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29B0890F-621F-4AFF-AA5B-C0AECC5E05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EC161-A120-49C8-AAC5-AD6DF4D23649}" type="datetimeFigureOut">
              <a:rPr lang="fi-FI" smtClean="0"/>
              <a:t>5.8.2022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382727CF-D4B2-428E-AA69-DF7F42169D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FB5992A0-71D3-4D23-9AFB-AB8F68DA3B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B8882-74BD-4D39-8C53-18FE7404B73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919964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68B7CDFE-A245-45FD-B17E-99398796B47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16F29C34-38E6-49F7-9CFD-0104D2A834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30E4EAC9-17D3-44B6-BEBF-1064737351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EC161-A120-49C8-AAC5-AD6DF4D23649}" type="datetimeFigureOut">
              <a:rPr lang="fi-FI" smtClean="0"/>
              <a:t>5.8.2022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82CC8DD6-135F-4388-BF12-7D9B02F140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0DD74D1-6145-470F-AB18-4117C291AC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B8882-74BD-4D39-8C53-18FE7404B73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131184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EECC490-B327-49F8-A459-AF31583763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ABF9F13E-6343-4F0C-9307-6E5F11B641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2FC87DCA-4E1A-41AB-85E1-71B998749A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EC161-A120-49C8-AAC5-AD6DF4D23649}" type="datetimeFigureOut">
              <a:rPr lang="fi-FI" smtClean="0"/>
              <a:t>5.8.2022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98F26A55-A8E1-497C-B90C-40922247D7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083F3803-D156-4404-9C87-8FE279646D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B8882-74BD-4D39-8C53-18FE7404B73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711457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49A594C-D4E5-4B02-8BBB-2235388853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C17ADC33-BD7C-4874-9FD4-91EC4A73A0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EB37F0FE-D2CB-4966-AEC3-D3A7418652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EC161-A120-49C8-AAC5-AD6DF4D23649}" type="datetimeFigureOut">
              <a:rPr lang="fi-FI" smtClean="0"/>
              <a:t>5.8.2022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5F81CC08-CE3E-4933-8302-33821FDC87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CAC1888F-8CFA-46EE-9C58-36CBB49226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B8882-74BD-4D39-8C53-18FE7404B73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809447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127EEF8-82F9-4A99-B088-14012630D7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3476555-A3AC-4116-9E8F-7692BDBE84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6A05B9CC-C42D-447F-8DF2-D809A74363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99F7BE61-AC61-40BE-BA07-A0DE03D307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EC161-A120-49C8-AAC5-AD6DF4D23649}" type="datetimeFigureOut">
              <a:rPr lang="fi-FI" smtClean="0"/>
              <a:t>5.8.2022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D86FF1EB-757D-446D-B30D-0B8E7328C8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203CBC09-9B02-4804-BE44-B5C3AC2A35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B8882-74BD-4D39-8C53-18FE7404B73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364444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DBCAD43-1012-42C4-8655-52531DA9C9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70B7669D-2099-4FEF-A1EA-1088EB6932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6F22E1D6-4AE4-4D9C-A970-0674B5E121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246C322F-7175-4384-A5A2-D9EAE3B0FC9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0616D31B-08DC-4713-AEC3-F9FBB52E4BC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7E7C3BAD-71CC-4442-8DCB-E501F9045B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EC161-A120-49C8-AAC5-AD6DF4D23649}" type="datetimeFigureOut">
              <a:rPr lang="fi-FI" smtClean="0"/>
              <a:t>5.8.2022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D9D8796E-864F-4C07-9236-D620D058B5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55124B2A-538E-4ECE-B937-C4E522CA93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B8882-74BD-4D39-8C53-18FE7404B73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103737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6711B96-0642-4517-91A4-C250C71379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AD606A84-C31A-4B85-A662-D65FDF90EB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EC161-A120-49C8-AAC5-AD6DF4D23649}" type="datetimeFigureOut">
              <a:rPr lang="fi-FI" smtClean="0"/>
              <a:t>5.8.2022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407E4995-5543-4FA3-BDAF-F59C02EDF6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1C8863E3-8D16-413C-9669-3000079337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B8882-74BD-4D39-8C53-18FE7404B73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591380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1B2A0925-777A-42DB-BF61-5EF71D5EF4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EC161-A120-49C8-AAC5-AD6DF4D23649}" type="datetimeFigureOut">
              <a:rPr lang="fi-FI" smtClean="0"/>
              <a:t>5.8.2022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E0AB7427-9B0A-4916-842E-7500D3577D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2125CAD7-7EEE-4BEB-8EA4-DFAA90BFD1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B8882-74BD-4D39-8C53-18FE7404B73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127056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67D341A-FF39-4BCA-BD46-E52E58DCE3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448D2D9-C2F0-49A3-9655-583148E1A9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E3F4D136-1C3E-4437-B3CD-7EF277F57F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F2E7D014-0454-4BFD-AE00-8EDA215379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EC161-A120-49C8-AAC5-AD6DF4D23649}" type="datetimeFigureOut">
              <a:rPr lang="fi-FI" smtClean="0"/>
              <a:t>5.8.2022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174ACD74-10A0-4410-BBCC-02D4192765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1CF72D27-53BD-4AD8-909B-D2C74FF142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B8882-74BD-4D39-8C53-18FE7404B73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149756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EC5DE0D-25B6-4C46-BD08-76DFA8C2AC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17E7A051-0866-40B9-B4EF-8E50C877462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327B4E00-1F84-4D34-B24D-028DDA6D9F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6147EF12-27DE-4981-B27E-5CAFBE370D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EC161-A120-49C8-AAC5-AD6DF4D23649}" type="datetimeFigureOut">
              <a:rPr lang="fi-FI" smtClean="0"/>
              <a:t>5.8.2022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258768F2-F105-46C1-86A3-883443DFD3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2646B244-C08E-4643-95AE-DF3A7F5568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BB8882-74BD-4D39-8C53-18FE7404B73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220101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C239F02D-5416-44D9-B3DA-160E66C681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E86F1990-53E8-4DC4-94A0-601ED4081B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7D64E0EB-EFB8-49FA-B170-379ED89F6A5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AEC161-A120-49C8-AAC5-AD6DF4D23649}" type="datetimeFigureOut">
              <a:rPr lang="fi-FI" smtClean="0"/>
              <a:t>5.8.2022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265D8DDE-85F4-4F70-9EE8-5C6BDB1279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A875C294-8111-4C02-B79A-8B5AEC4DF5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BB8882-74BD-4D39-8C53-18FE7404B73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10753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Kuva 2">
            <a:extLst>
              <a:ext uri="{FF2B5EF4-FFF2-40B4-BE49-F238E27FC236}">
                <a16:creationId xmlns:a16="http://schemas.microsoft.com/office/drawing/2014/main" id="{E65BC88C-8A7A-487B-83E8-BA2E9910C47B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8963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latshållare för innehåll 4">
            <a:extLst>
              <a:ext uri="{FF2B5EF4-FFF2-40B4-BE49-F238E27FC236}">
                <a16:creationId xmlns:a16="http://schemas.microsoft.com/office/drawing/2014/main" id="{5AED356C-AF3A-2C8E-59FF-B71CAABFBAF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938" y="643466"/>
            <a:ext cx="9904123" cy="5571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06594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En bild som visar text&#10;&#10;Automatiskt genererad beskrivning">
            <a:extLst>
              <a:ext uri="{FF2B5EF4-FFF2-40B4-BE49-F238E27FC236}">
                <a16:creationId xmlns:a16="http://schemas.microsoft.com/office/drawing/2014/main" id="{96B47F8E-12E9-4362-89EC-B2A982F11B7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"/>
          <a:stretch/>
        </p:blipFill>
        <p:spPr>
          <a:xfrm>
            <a:off x="167867" y="276225"/>
            <a:ext cx="11719333" cy="63722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79885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2" name="Bildobjekt 1" descr="En bild som visar text, vektorgrafik&#10;&#10;Automatiskt genererad beskrivning">
            <a:extLst>
              <a:ext uri="{FF2B5EF4-FFF2-40B4-BE49-F238E27FC236}">
                <a16:creationId xmlns:a16="http://schemas.microsoft.com/office/drawing/2014/main" id="{E1B455DF-9518-493E-850F-92F8CFF1BD6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"/>
          <a:stretch/>
        </p:blipFill>
        <p:spPr>
          <a:xfrm>
            <a:off x="1139986" y="405016"/>
            <a:ext cx="9912028" cy="5574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00294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latshållare för innehåll 4">
            <a:extLst>
              <a:ext uri="{FF2B5EF4-FFF2-40B4-BE49-F238E27FC236}">
                <a16:creationId xmlns:a16="http://schemas.microsoft.com/office/drawing/2014/main" id="{C6C6C990-A058-41CE-9F21-7B9867DE1870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7999"/>
          </a:xfrm>
        </p:spPr>
      </p:pic>
    </p:spTree>
    <p:extLst>
      <p:ext uri="{BB962C8B-B14F-4D97-AF65-F5344CB8AC3E}">
        <p14:creationId xmlns:p14="http://schemas.microsoft.com/office/powerpoint/2010/main" val="5978858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latshållare för innehåll 4" descr="En bild som visar vektorgrafik&#10;&#10;Automatiskt genererad beskrivning">
            <a:extLst>
              <a:ext uri="{FF2B5EF4-FFF2-40B4-BE49-F238E27FC236}">
                <a16:creationId xmlns:a16="http://schemas.microsoft.com/office/drawing/2014/main" id="{8B84E3B5-FE48-4812-B458-B91470C0D5B1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75" y="0"/>
            <a:ext cx="12582525" cy="6858000"/>
          </a:xfrm>
        </p:spPr>
      </p:pic>
    </p:spTree>
    <p:extLst>
      <p:ext uri="{BB962C8B-B14F-4D97-AF65-F5344CB8AC3E}">
        <p14:creationId xmlns:p14="http://schemas.microsoft.com/office/powerpoint/2010/main" val="33942237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5" name="Platshållare för innehåll 4">
            <a:extLst>
              <a:ext uri="{FF2B5EF4-FFF2-40B4-BE49-F238E27FC236}">
                <a16:creationId xmlns:a16="http://schemas.microsoft.com/office/drawing/2014/main" id="{51000A69-4496-BB90-A69F-37FC7E2FFF0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"/>
          <a:stretch/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98006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latshållare för innehåll 4">
            <a:extLst>
              <a:ext uri="{FF2B5EF4-FFF2-40B4-BE49-F238E27FC236}">
                <a16:creationId xmlns:a16="http://schemas.microsoft.com/office/drawing/2014/main" id="{563F03E1-A6A4-40DC-9FA2-00FF68879A56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77788"/>
            <a:ext cx="12192000" cy="6858001"/>
          </a:xfrm>
        </p:spPr>
      </p:pic>
    </p:spTree>
    <p:extLst>
      <p:ext uri="{BB962C8B-B14F-4D97-AF65-F5344CB8AC3E}">
        <p14:creationId xmlns:p14="http://schemas.microsoft.com/office/powerpoint/2010/main" val="41391007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latshållare för innehåll 4">
            <a:extLst>
              <a:ext uri="{FF2B5EF4-FFF2-40B4-BE49-F238E27FC236}">
                <a16:creationId xmlns:a16="http://schemas.microsoft.com/office/drawing/2014/main" id="{F08CAEF0-560A-D815-0861-245576B7725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938" y="643466"/>
            <a:ext cx="9904123" cy="5571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6349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latshållare för innehåll 4">
            <a:extLst>
              <a:ext uri="{FF2B5EF4-FFF2-40B4-BE49-F238E27FC236}">
                <a16:creationId xmlns:a16="http://schemas.microsoft.com/office/drawing/2014/main" id="{0931AAFE-0D86-41CC-9041-2B317B8AFF4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938" y="643466"/>
            <a:ext cx="9904123" cy="5571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92151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DE1416592844344697A3CF5016620C61" ma:contentTypeVersion="11" ma:contentTypeDescription="Luo uusi asiakirja." ma:contentTypeScope="" ma:versionID="235c06d643ee721806093b24267d8fb0">
  <xsd:schema xmlns:xsd="http://www.w3.org/2001/XMLSchema" xmlns:xs="http://www.w3.org/2001/XMLSchema" xmlns:p="http://schemas.microsoft.com/office/2006/metadata/properties" xmlns:ns2="c814fc34-0ff1-4a82-9903-c6df8ea8fa89" xmlns:ns3="8d6c2183-7dd6-4a7e-97ea-3cbe7aab9095" targetNamespace="http://schemas.microsoft.com/office/2006/metadata/properties" ma:root="true" ma:fieldsID="eb4c1e548fffc25036d6b033642e8f32" ns2:_="" ns3:_="">
    <xsd:import namespace="c814fc34-0ff1-4a82-9903-c6df8ea8fa89"/>
    <xsd:import namespace="8d6c2183-7dd6-4a7e-97ea-3cbe7aab909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814fc34-0ff1-4a82-9903-c6df8ea8fa8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d6c2183-7dd6-4a7e-97ea-3cbe7aab9095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Jaettu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Jakamisen tiedot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D3428E6-05B2-4D17-A75C-A3C7F35C18B2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D82AB117-F2F5-4013-82E1-CDA60BF4325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814fc34-0ff1-4a82-9903-c6df8ea8fa89"/>
    <ds:schemaRef ds:uri="8d6c2183-7dd6-4a7e-97ea-3cbe7aab909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5D8C122-9FED-4A7A-A99F-8531EE897B4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663</TotalTime>
  <Words>0</Words>
  <Application>Microsoft Office PowerPoint</Application>
  <PresentationFormat>Bredbild</PresentationFormat>
  <Paragraphs>0</Paragraphs>
  <Slides>10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Office-teema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Reinikainen Satu</dc:creator>
  <cp:lastModifiedBy>Sandén Mirva</cp:lastModifiedBy>
  <cp:revision>6</cp:revision>
  <dcterms:created xsi:type="dcterms:W3CDTF">2021-02-02T15:41:30Z</dcterms:created>
  <dcterms:modified xsi:type="dcterms:W3CDTF">2022-08-05T09:47:26Z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0x010100DE1416592844344697A3CF5016620C61</vt:lpwstr>
  </property>
</Properties>
</file>