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79" r:id="rId6"/>
    <p:sldId id="277" r:id="rId7"/>
    <p:sldId id="282" r:id="rId8"/>
    <p:sldId id="283" r:id="rId9"/>
    <p:sldId id="285" r:id="rId10"/>
    <p:sldId id="284" r:id="rId11"/>
    <p:sldId id="287" r:id="rId12"/>
    <p:sldId id="286" r:id="rId13"/>
    <p:sldId id="288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DCD"/>
    <a:srgbClr val="FFFFFF"/>
    <a:srgbClr val="4A8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A87E8-7A42-4669-A61E-88FC4B84EF6A}" v="5" dt="2022-08-05T09:39:46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42716-CA19-4966-8A90-6B785E16CD8E}" type="datetimeFigureOut">
              <a:rPr lang="sv-FI" smtClean="0"/>
              <a:t>05-08-2022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583E9-B697-498E-A68C-6D1BC8AA6CA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0153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0E293F-C9E9-45C5-B457-F1352CCF2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BE2914-9C33-4F99-BD0D-FA819754D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EA2F3E-DED4-494A-B241-63B6C1BF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B3CA75-D99B-414C-9103-657C9080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1CC8B-075D-4EE6-B891-37446E0C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93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34DE29-F2D6-4F86-974B-5B50336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8814730-A9DD-4464-A287-D973455FC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B0890F-621F-4AFF-AA5B-C0AECC5E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2727CF-D4B2-428E-AA69-DF7F4216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5992A0-71D3-4D23-9AFB-AB8F68DA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99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B7CDFE-A245-45FD-B17E-99398796B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F29C34-38E6-49F7-9CFD-0104D2A83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E4EAC9-17D3-44B6-BEBF-10647373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CC8DD6-135F-4388-BF12-7D9B02F1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DD74D1-6145-470F-AB18-4117C291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1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CC490-B327-49F8-A459-AF315837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F9F13E-6343-4F0C-9307-6E5F11B6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C87DCA-4E1A-41AB-85E1-71B99874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F26A55-A8E1-497C-B90C-40922247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3F3803-D156-4404-9C87-8FE27964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1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9A594C-D4E5-4B02-8BBB-22353888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ADC33-BD7C-4874-9FD4-91EC4A73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37F0FE-D2CB-4966-AEC3-D3A74186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81CC08-CE3E-4933-8302-33821FDC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C1888F-8CFA-46EE-9C58-36CBB492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9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27EEF8-82F9-4A99-B088-14012630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476555-A3AC-4116-9E8F-7692BDBE8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A05B9CC-C42D-447F-8DF2-D809A743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F7BE61-AC61-40BE-BA07-A0DE03D3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6FF1EB-757D-446D-B30D-0B8E7328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3CBC09-9B02-4804-BE44-B5C3AC2A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4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BCAD43-1012-42C4-8655-52531DA9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B7669D-2099-4FEF-A1EA-1088EB693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22E1D6-4AE4-4D9C-A970-0674B5E1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6C322F-7175-4384-A5A2-D9EAE3B0F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16D31B-08DC-4713-AEC3-F9FBB52E4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E7C3BAD-71CC-4442-8DCB-E501F904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9D8796E-864F-4C07-9236-D620D058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5124B2A-538E-4ECE-B937-C4E522CA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7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711B96-0642-4517-91A4-C250C713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606A84-C31A-4B85-A662-D65FDF90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07E4995-5543-4FA3-BDAF-F59C02ED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8863E3-8D16-413C-9669-30000793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13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B2A0925-777A-42DB-BF61-5EF71D5E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AB7427-9B0A-4916-842E-7500D357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125CAD7-7EEE-4BEB-8EA4-DFAA90BF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7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D341A-FF39-4BCA-BD46-E52E58DC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48D2D9-C2F0-49A3-9655-583148E1A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3F4D136-1C3E-4437-B3CD-7EF277F57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E7D014-0454-4BFD-AE00-8EDA2153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4ACD74-10A0-4410-BBCC-02D41927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F72D27-53BD-4AD8-909B-D2C74FF1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9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5DE0D-25B6-4C46-BD08-76DFA8C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E7A051-0866-40B9-B4EF-8E50C877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7B4E00-1F84-4D34-B24D-028DDA6D9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47EF12-27DE-4981-B27E-5CAFBE37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8768F2-F105-46C1-86A3-883443DF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46B244-C08E-4643-95AE-DF3A7F55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01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239F02D-5416-44D9-B3DA-160E66C6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6F1990-53E8-4DC4-94A0-601ED4081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64E0EB-EFB8-49FA-B170-379ED89F6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C161-A120-49C8-AAC5-AD6DF4D23649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D8DDE-85F4-4F70-9EE8-5C6BDB12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75C294-8111-4C02-B79A-8B5AEC4DF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7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65BC88C-8A7A-487B-83E8-BA2E9910C47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AED356C-AF3A-2C8E-59FF-B71CAABFB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38" y="643466"/>
            <a:ext cx="990412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5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96B47F8E-12E9-4362-89EC-B2A982F11B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167867" y="276225"/>
            <a:ext cx="11719333" cy="63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8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dobjekt 1" descr="En bild som visar text, vektorgrafik&#10;&#10;Automatiskt genererad beskrivning">
            <a:extLst>
              <a:ext uri="{FF2B5EF4-FFF2-40B4-BE49-F238E27FC236}">
                <a16:creationId xmlns:a16="http://schemas.microsoft.com/office/drawing/2014/main" id="{E1B455DF-9518-493E-850F-92F8CFF1B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1139986" y="405016"/>
            <a:ext cx="9912028" cy="557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2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C6C6C990-A058-41CE-9F21-7B9867DE187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59788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 descr="En bild som visar vektorgrafik&#10;&#10;Automatiskt genererad beskrivning">
            <a:extLst>
              <a:ext uri="{FF2B5EF4-FFF2-40B4-BE49-F238E27FC236}">
                <a16:creationId xmlns:a16="http://schemas.microsoft.com/office/drawing/2014/main" id="{8B84E3B5-FE48-4812-B458-B91470C0D5B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0"/>
            <a:ext cx="12582525" cy="6858000"/>
          </a:xfrm>
        </p:spPr>
      </p:pic>
    </p:spTree>
    <p:extLst>
      <p:ext uri="{BB962C8B-B14F-4D97-AF65-F5344CB8AC3E}">
        <p14:creationId xmlns:p14="http://schemas.microsoft.com/office/powerpoint/2010/main" val="339422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1000A69-4496-BB90-A69F-37FC7E2FF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0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63F03E1-A6A4-40DC-9FA2-00FF68879A5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413910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F08CAEF0-560A-D815-0861-245576B772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38" y="643466"/>
            <a:ext cx="990412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931AAFE-0D86-41CC-9041-2B317B8AF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38" y="643466"/>
            <a:ext cx="990412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1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1416592844344697A3CF5016620C61" ma:contentTypeVersion="11" ma:contentTypeDescription="Luo uusi asiakirja." ma:contentTypeScope="" ma:versionID="235c06d643ee721806093b24267d8fb0">
  <xsd:schema xmlns:xsd="http://www.w3.org/2001/XMLSchema" xmlns:xs="http://www.w3.org/2001/XMLSchema" xmlns:p="http://schemas.microsoft.com/office/2006/metadata/properties" xmlns:ns2="c814fc34-0ff1-4a82-9903-c6df8ea8fa89" xmlns:ns3="8d6c2183-7dd6-4a7e-97ea-3cbe7aab9095" targetNamespace="http://schemas.microsoft.com/office/2006/metadata/properties" ma:root="true" ma:fieldsID="eb4c1e548fffc25036d6b033642e8f32" ns2:_="" ns3:_="">
    <xsd:import namespace="c814fc34-0ff1-4a82-9903-c6df8ea8fa89"/>
    <xsd:import namespace="8d6c2183-7dd6-4a7e-97ea-3cbe7aab9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4fc34-0ff1-4a82-9903-c6df8ea8f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c2183-7dd6-4a7e-97ea-3cbe7aab9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3428E6-05B2-4D17-A75C-A3C7F35C18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2AB117-F2F5-4013-82E1-CDA60BF43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4fc34-0ff1-4a82-9903-c6df8ea8fa89"/>
    <ds:schemaRef ds:uri="8d6c2183-7dd6-4a7e-97ea-3cbe7aab9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D8C122-9FED-4A7A-A99F-8531EE897B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0</Words>
  <Application>Microsoft Office PowerPoint</Application>
  <PresentationFormat>Bredbild</PresentationFormat>
  <Paragraphs>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Reinikainen Satu</dc:creator>
  <cp:lastModifiedBy>Sandén Mirva</cp:lastModifiedBy>
  <cp:revision>6</cp:revision>
  <dcterms:created xsi:type="dcterms:W3CDTF">2021-02-02T15:41:30Z</dcterms:created>
  <dcterms:modified xsi:type="dcterms:W3CDTF">2022-08-05T09:47:26Z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0x010100DE1416592844344697A3CF5016620C61</vt:lpwstr>
  </property>
</Properties>
</file>