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76" r:id="rId4"/>
    <p:sldId id="271" r:id="rId5"/>
    <p:sldId id="275" r:id="rId6"/>
    <p:sldId id="274" r:id="rId7"/>
    <p:sldId id="273" r:id="rId8"/>
    <p:sldId id="272" r:id="rId9"/>
    <p:sldId id="258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8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9DD704-82C1-4546-8197-6046A86F135B}" v="1" dt="2021-08-19T09:01:29.9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nikainen Satu" userId="24a9c6bb-9b8f-48cb-9d7c-ee3fb46d7804" providerId="ADAL" clId="{EF9DD704-82C1-4546-8197-6046A86F135B}"/>
    <pc:docChg chg="custSel delSld modSld">
      <pc:chgData name="Reinikainen Satu" userId="24a9c6bb-9b8f-48cb-9d7c-ee3fb46d7804" providerId="ADAL" clId="{EF9DD704-82C1-4546-8197-6046A86F135B}" dt="2021-08-19T09:02:00.406" v="87" actId="478"/>
      <pc:docMkLst>
        <pc:docMk/>
      </pc:docMkLst>
      <pc:sldChg chg="addSp delSp modSp mod">
        <pc:chgData name="Reinikainen Satu" userId="24a9c6bb-9b8f-48cb-9d7c-ee3fb46d7804" providerId="ADAL" clId="{EF9DD704-82C1-4546-8197-6046A86F135B}" dt="2021-08-19T09:02:00.406" v="87" actId="478"/>
        <pc:sldMkLst>
          <pc:docMk/>
          <pc:sldMk cId="295896308" sldId="257"/>
        </pc:sldMkLst>
        <pc:picChg chg="mod">
          <ac:chgData name="Reinikainen Satu" userId="24a9c6bb-9b8f-48cb-9d7c-ee3fb46d7804" providerId="ADAL" clId="{EF9DD704-82C1-4546-8197-6046A86F135B}" dt="2021-08-19T09:01:58.905" v="86" actId="29295"/>
          <ac:picMkLst>
            <pc:docMk/>
            <pc:sldMk cId="295896308" sldId="257"/>
            <ac:picMk id="3" creationId="{E65BC88C-8A7A-487B-83E8-BA2E9910C47B}"/>
          </ac:picMkLst>
        </pc:picChg>
        <pc:picChg chg="add del mod">
          <ac:chgData name="Reinikainen Satu" userId="24a9c6bb-9b8f-48cb-9d7c-ee3fb46d7804" providerId="ADAL" clId="{EF9DD704-82C1-4546-8197-6046A86F135B}" dt="2021-08-19T09:02:00.406" v="87" actId="478"/>
          <ac:picMkLst>
            <pc:docMk/>
            <pc:sldMk cId="295896308" sldId="257"/>
            <ac:picMk id="4" creationId="{77DA5A75-C0C1-4E6F-817E-B4019875580C}"/>
          </ac:picMkLst>
        </pc:picChg>
      </pc:sldChg>
      <pc:sldChg chg="addSp delSp modSp mod">
        <pc:chgData name="Reinikainen Satu" userId="24a9c6bb-9b8f-48cb-9d7c-ee3fb46d7804" providerId="ADAL" clId="{EF9DD704-82C1-4546-8197-6046A86F135B}" dt="2021-08-19T09:01:22.218" v="15" actId="478"/>
        <pc:sldMkLst>
          <pc:docMk/>
          <pc:sldMk cId="4190039105" sldId="260"/>
        </pc:sldMkLst>
        <pc:picChg chg="add del mod">
          <ac:chgData name="Reinikainen Satu" userId="24a9c6bb-9b8f-48cb-9d7c-ee3fb46d7804" providerId="ADAL" clId="{EF9DD704-82C1-4546-8197-6046A86F135B}" dt="2021-08-19T09:01:22.218" v="15" actId="478"/>
          <ac:picMkLst>
            <pc:docMk/>
            <pc:sldMk cId="4190039105" sldId="260"/>
            <ac:picMk id="4" creationId="{B5A38F75-325A-4131-BA3E-E2C1A89BAA97}"/>
          </ac:picMkLst>
        </pc:picChg>
      </pc:sldChg>
      <pc:sldChg chg="del">
        <pc:chgData name="Reinikainen Satu" userId="24a9c6bb-9b8f-48cb-9d7c-ee3fb46d7804" providerId="ADAL" clId="{EF9DD704-82C1-4546-8197-6046A86F135B}" dt="2021-08-19T08:56:58.825" v="0" actId="47"/>
        <pc:sldMkLst>
          <pc:docMk/>
          <pc:sldMk cId="1520189299" sldId="261"/>
        </pc:sldMkLst>
      </pc:sldChg>
      <pc:sldChg chg="del">
        <pc:chgData name="Reinikainen Satu" userId="24a9c6bb-9b8f-48cb-9d7c-ee3fb46d7804" providerId="ADAL" clId="{EF9DD704-82C1-4546-8197-6046A86F135B}" dt="2021-08-19T08:57:02.424" v="7" actId="47"/>
        <pc:sldMkLst>
          <pc:docMk/>
          <pc:sldMk cId="1252302089" sldId="263"/>
        </pc:sldMkLst>
      </pc:sldChg>
      <pc:sldChg chg="del">
        <pc:chgData name="Reinikainen Satu" userId="24a9c6bb-9b8f-48cb-9d7c-ee3fb46d7804" providerId="ADAL" clId="{EF9DD704-82C1-4546-8197-6046A86F135B}" dt="2021-08-19T08:57:01.020" v="5" actId="47"/>
        <pc:sldMkLst>
          <pc:docMk/>
          <pc:sldMk cId="2823592600" sldId="266"/>
        </pc:sldMkLst>
      </pc:sldChg>
      <pc:sldChg chg="del">
        <pc:chgData name="Reinikainen Satu" userId="24a9c6bb-9b8f-48cb-9d7c-ee3fb46d7804" providerId="ADAL" clId="{EF9DD704-82C1-4546-8197-6046A86F135B}" dt="2021-08-19T08:56:59.291" v="1" actId="47"/>
        <pc:sldMkLst>
          <pc:docMk/>
          <pc:sldMk cId="2979633679" sldId="267"/>
        </pc:sldMkLst>
      </pc:sldChg>
      <pc:sldChg chg="del">
        <pc:chgData name="Reinikainen Satu" userId="24a9c6bb-9b8f-48cb-9d7c-ee3fb46d7804" providerId="ADAL" clId="{EF9DD704-82C1-4546-8197-6046A86F135B}" dt="2021-08-19T08:57:00.223" v="3" actId="47"/>
        <pc:sldMkLst>
          <pc:docMk/>
          <pc:sldMk cId="547923216" sldId="268"/>
        </pc:sldMkLst>
      </pc:sldChg>
      <pc:sldChg chg="del">
        <pc:chgData name="Reinikainen Satu" userId="24a9c6bb-9b8f-48cb-9d7c-ee3fb46d7804" providerId="ADAL" clId="{EF9DD704-82C1-4546-8197-6046A86F135B}" dt="2021-08-19T08:56:59.848" v="2" actId="47"/>
        <pc:sldMkLst>
          <pc:docMk/>
          <pc:sldMk cId="3311825802" sldId="269"/>
        </pc:sldMkLst>
      </pc:sldChg>
      <pc:sldChg chg="del">
        <pc:chgData name="Reinikainen Satu" userId="24a9c6bb-9b8f-48cb-9d7c-ee3fb46d7804" providerId="ADAL" clId="{EF9DD704-82C1-4546-8197-6046A86F135B}" dt="2021-08-19T08:57:03.892" v="8" actId="47"/>
        <pc:sldMkLst>
          <pc:docMk/>
          <pc:sldMk cId="2811376866" sldId="270"/>
        </pc:sldMkLst>
      </pc:sldChg>
      <pc:sldChg chg="del">
        <pc:chgData name="Reinikainen Satu" userId="24a9c6bb-9b8f-48cb-9d7c-ee3fb46d7804" providerId="ADAL" clId="{EF9DD704-82C1-4546-8197-6046A86F135B}" dt="2021-08-19T08:57:01.540" v="6" actId="47"/>
        <pc:sldMkLst>
          <pc:docMk/>
          <pc:sldMk cId="2366645116" sldId="277"/>
        </pc:sldMkLst>
      </pc:sldChg>
      <pc:sldChg chg="del">
        <pc:chgData name="Reinikainen Satu" userId="24a9c6bb-9b8f-48cb-9d7c-ee3fb46d7804" providerId="ADAL" clId="{EF9DD704-82C1-4546-8197-6046A86F135B}" dt="2021-08-19T08:57:00.612" v="4" actId="47"/>
        <pc:sldMkLst>
          <pc:docMk/>
          <pc:sldMk cId="1886015630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0E293F-C9E9-45C5-B457-F1352CCF2F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4BE2914-9C33-4F99-BD0D-FA819754D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AEA2F3E-DED4-494A-B241-63B6C1BF8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DB3CA75-D99B-414C-9103-657C9080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31CC8B-075D-4EE6-B891-37446E0C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593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34DE29-F2D6-4F86-974B-5B503362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8814730-A9DD-4464-A287-D973455FC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9B0890F-621F-4AFF-AA5B-C0AECC5E0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2727CF-D4B2-428E-AA69-DF7F42169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B5992A0-71D3-4D23-9AFB-AB8F68DA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199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8B7CDFE-A245-45FD-B17E-99398796B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6F29C34-38E6-49F7-9CFD-0104D2A83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0E4EAC9-17D3-44B6-BEBF-10647373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2CC8DD6-135F-4388-BF12-7D9B02F14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DD74D1-6145-470F-AB18-4117C291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311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ECC490-B327-49F8-A459-AF3158376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F9F13E-6343-4F0C-9307-6E5F11B64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FC87DCA-4E1A-41AB-85E1-71B998749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8F26A55-A8E1-497C-B90C-40922247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83F3803-D156-4404-9C87-8FE279646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14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9A594C-D4E5-4B02-8BBB-223538885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17ADC33-BD7C-4874-9FD4-91EC4A73A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37F0FE-D2CB-4966-AEC3-D3A741865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F81CC08-CE3E-4933-8302-33821FDC8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AC1888F-8CFA-46EE-9C58-36CBB4922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094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27EEF8-82F9-4A99-B088-14012630D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476555-A3AC-4116-9E8F-7692BDBE84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A05B9CC-C42D-447F-8DF2-D809A7436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9F7BE61-AC61-40BE-BA07-A0DE03D30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86FF1EB-757D-446D-B30D-0B8E7328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03CBC09-9B02-4804-BE44-B5C3AC2A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644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BCAD43-1012-42C4-8655-52531DA9C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0B7669D-2099-4FEF-A1EA-1088EB693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F22E1D6-4AE4-4D9C-A970-0674B5E12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46C322F-7175-4384-A5A2-D9EAE3B0FC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616D31B-08DC-4713-AEC3-F9FBB52E4B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E7C3BAD-71CC-4442-8DCB-E501F9045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9D8796E-864F-4C07-9236-D620D058B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5124B2A-538E-4ECE-B937-C4E522CA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037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711B96-0642-4517-91A4-C250C7137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D606A84-C31A-4B85-A662-D65FDF90E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07E4995-5543-4FA3-BDAF-F59C02EDF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8863E3-8D16-413C-9669-300007933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913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B2A0925-777A-42DB-BF61-5EF71D5EF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0AB7427-9B0A-4916-842E-7500D3577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125CAD7-7EEE-4BEB-8EA4-DFAA90BFD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70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7D341A-FF39-4BCA-BD46-E52E58DCE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48D2D9-C2F0-49A3-9655-583148E1A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3F4D136-1C3E-4437-B3CD-7EF277F57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2E7D014-0454-4BFD-AE00-8EDA21537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74ACD74-10A0-4410-BBCC-02D419276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CF72D27-53BD-4AD8-909B-D2C74FF14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497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C5DE0D-25B6-4C46-BD08-76DFA8C2A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7E7A051-0866-40B9-B4EF-8E50C8774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27B4E00-1F84-4D34-B24D-028DDA6D9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147EF12-27DE-4981-B27E-5CAFBE370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58768F2-F105-46C1-86A3-883443DFD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646B244-C08E-4643-95AE-DF3A7F556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201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239F02D-5416-44D9-B3DA-160E66C6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86F1990-53E8-4DC4-94A0-601ED4081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D64E0EB-EFB8-49FA-B170-379ED89F6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EC161-A120-49C8-AAC5-AD6DF4D23649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5D8DDE-85F4-4F70-9EE8-5C6BDB127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875C294-8111-4C02-B79A-8B5AEC4DF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075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E65BC88C-8A7A-487B-83E8-BA2E9910C47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9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CC9BA075-5CB5-4A9A-BEE7-4BB1884BAB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03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vektorigrafiikka&#10;&#10;Kuvaus luotu automaattisesti">
            <a:extLst>
              <a:ext uri="{FF2B5EF4-FFF2-40B4-BE49-F238E27FC236}">
                <a16:creationId xmlns:a16="http://schemas.microsoft.com/office/drawing/2014/main" id="{3931D827-FCCB-4C47-B388-BD7A647FA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llipsi 1">
            <a:extLst>
              <a:ext uri="{FF2B5EF4-FFF2-40B4-BE49-F238E27FC236}">
                <a16:creationId xmlns:a16="http://schemas.microsoft.com/office/drawing/2014/main" id="{C38FD982-5D35-4855-9A1C-6E28CC9AC28A}"/>
              </a:ext>
            </a:extLst>
          </p:cNvPr>
          <p:cNvSpPr/>
          <p:nvPr/>
        </p:nvSpPr>
        <p:spPr>
          <a:xfrm rot="21346652">
            <a:off x="5871975" y="228327"/>
            <a:ext cx="2080532" cy="5471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86E25E0C-267A-4D20-A141-D16C8E6FA432}"/>
              </a:ext>
            </a:extLst>
          </p:cNvPr>
          <p:cNvSpPr/>
          <p:nvPr/>
        </p:nvSpPr>
        <p:spPr>
          <a:xfrm rot="20797480">
            <a:off x="2338464" y="2063102"/>
            <a:ext cx="1905943" cy="44032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5D98C991-D221-4004-8F62-E97A726C2FF4}"/>
              </a:ext>
            </a:extLst>
          </p:cNvPr>
          <p:cNvSpPr/>
          <p:nvPr/>
        </p:nvSpPr>
        <p:spPr>
          <a:xfrm rot="422015">
            <a:off x="8673457" y="1846723"/>
            <a:ext cx="2044078" cy="6812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D619C81A-5726-4E59-992D-8C4ED822D81D}"/>
              </a:ext>
            </a:extLst>
          </p:cNvPr>
          <p:cNvSpPr/>
          <p:nvPr/>
        </p:nvSpPr>
        <p:spPr>
          <a:xfrm rot="21337945">
            <a:off x="7191542" y="86315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F01D50C4-3266-4953-AA35-6A620EFC5414}"/>
              </a:ext>
            </a:extLst>
          </p:cNvPr>
          <p:cNvSpPr/>
          <p:nvPr/>
        </p:nvSpPr>
        <p:spPr>
          <a:xfrm rot="21337945">
            <a:off x="8759084" y="86315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8FA2189D-C1E4-49C2-AAF1-225D34F82228}"/>
              </a:ext>
            </a:extLst>
          </p:cNvPr>
          <p:cNvSpPr/>
          <p:nvPr/>
        </p:nvSpPr>
        <p:spPr>
          <a:xfrm rot="21337945">
            <a:off x="4287684" y="903967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750A0F1C-44F4-4F7D-BEF4-F455C4667059}"/>
              </a:ext>
            </a:extLst>
          </p:cNvPr>
          <p:cNvSpPr/>
          <p:nvPr/>
        </p:nvSpPr>
        <p:spPr>
          <a:xfrm rot="19934968">
            <a:off x="3139327" y="997159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E3466242-8430-44F2-A88F-09AE7233FCC0}"/>
              </a:ext>
            </a:extLst>
          </p:cNvPr>
          <p:cNvSpPr/>
          <p:nvPr/>
        </p:nvSpPr>
        <p:spPr>
          <a:xfrm rot="20983570">
            <a:off x="4816426" y="1570227"/>
            <a:ext cx="1969070" cy="5210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Ellipsi 10">
            <a:extLst>
              <a:ext uri="{FF2B5EF4-FFF2-40B4-BE49-F238E27FC236}">
                <a16:creationId xmlns:a16="http://schemas.microsoft.com/office/drawing/2014/main" id="{84C3E1E4-A127-4ED6-AADB-654B93C8006A}"/>
              </a:ext>
            </a:extLst>
          </p:cNvPr>
          <p:cNvSpPr/>
          <p:nvPr/>
        </p:nvSpPr>
        <p:spPr>
          <a:xfrm rot="631004">
            <a:off x="6239553" y="1512886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0618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vektorigrafiikka&#10;&#10;Kuvaus luotu automaattisesti">
            <a:extLst>
              <a:ext uri="{FF2B5EF4-FFF2-40B4-BE49-F238E27FC236}">
                <a16:creationId xmlns:a16="http://schemas.microsoft.com/office/drawing/2014/main" id="{3931D827-FCCB-4C47-B388-BD7A647FA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Ellipsi 3">
            <a:extLst>
              <a:ext uri="{FF2B5EF4-FFF2-40B4-BE49-F238E27FC236}">
                <a16:creationId xmlns:a16="http://schemas.microsoft.com/office/drawing/2014/main" id="{2ECBE2AE-9408-4652-A0C6-3E758FAB2B8F}"/>
              </a:ext>
            </a:extLst>
          </p:cNvPr>
          <p:cNvSpPr/>
          <p:nvPr/>
        </p:nvSpPr>
        <p:spPr>
          <a:xfrm rot="19934968">
            <a:off x="3139327" y="997159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AE81014B-0767-4C8B-AB12-C7CB5329C33F}"/>
              </a:ext>
            </a:extLst>
          </p:cNvPr>
          <p:cNvSpPr/>
          <p:nvPr/>
        </p:nvSpPr>
        <p:spPr>
          <a:xfrm rot="21337945">
            <a:off x="4287684" y="903967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C6AB8E61-23CF-49C9-8A2C-89AA099CF4B1}"/>
              </a:ext>
            </a:extLst>
          </p:cNvPr>
          <p:cNvSpPr/>
          <p:nvPr/>
        </p:nvSpPr>
        <p:spPr>
          <a:xfrm rot="20797480">
            <a:off x="2338464" y="2063102"/>
            <a:ext cx="1905943" cy="44032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6A90B835-819C-4F8D-A212-3A31B6320A65}"/>
              </a:ext>
            </a:extLst>
          </p:cNvPr>
          <p:cNvSpPr/>
          <p:nvPr/>
        </p:nvSpPr>
        <p:spPr>
          <a:xfrm rot="20983570">
            <a:off x="4816426" y="1570227"/>
            <a:ext cx="1969070" cy="5210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C8D13629-AA61-461B-8A04-94EBA49E7069}"/>
              </a:ext>
            </a:extLst>
          </p:cNvPr>
          <p:cNvSpPr/>
          <p:nvPr/>
        </p:nvSpPr>
        <p:spPr>
          <a:xfrm rot="631004">
            <a:off x="6239553" y="1512886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DC0FDCC0-F80A-425B-8668-9128FF08BB46}"/>
              </a:ext>
            </a:extLst>
          </p:cNvPr>
          <p:cNvSpPr/>
          <p:nvPr/>
        </p:nvSpPr>
        <p:spPr>
          <a:xfrm rot="21337945">
            <a:off x="7191542" y="86315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Ellipsi 10">
            <a:extLst>
              <a:ext uri="{FF2B5EF4-FFF2-40B4-BE49-F238E27FC236}">
                <a16:creationId xmlns:a16="http://schemas.microsoft.com/office/drawing/2014/main" id="{D10BD189-C69C-4AB5-B6F2-3D266E7FA1B4}"/>
              </a:ext>
            </a:extLst>
          </p:cNvPr>
          <p:cNvSpPr/>
          <p:nvPr/>
        </p:nvSpPr>
        <p:spPr>
          <a:xfrm rot="21337945">
            <a:off x="8759084" y="86315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Ellipsi 11">
            <a:extLst>
              <a:ext uri="{FF2B5EF4-FFF2-40B4-BE49-F238E27FC236}">
                <a16:creationId xmlns:a16="http://schemas.microsoft.com/office/drawing/2014/main" id="{71BAB5A7-0221-41FD-93E6-CD9DD8060727}"/>
              </a:ext>
            </a:extLst>
          </p:cNvPr>
          <p:cNvSpPr/>
          <p:nvPr/>
        </p:nvSpPr>
        <p:spPr>
          <a:xfrm rot="422015">
            <a:off x="8673457" y="1846723"/>
            <a:ext cx="2044078" cy="6812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Ellipsi 12">
            <a:extLst>
              <a:ext uri="{FF2B5EF4-FFF2-40B4-BE49-F238E27FC236}">
                <a16:creationId xmlns:a16="http://schemas.microsoft.com/office/drawing/2014/main" id="{08C8A494-3029-4970-9446-8ED99BA64467}"/>
              </a:ext>
            </a:extLst>
          </p:cNvPr>
          <p:cNvSpPr/>
          <p:nvPr/>
        </p:nvSpPr>
        <p:spPr>
          <a:xfrm rot="21230218">
            <a:off x="3713584" y="179423"/>
            <a:ext cx="1674821" cy="709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2873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vektorigrafiikka&#10;&#10;Kuvaus luotu automaattisesti">
            <a:extLst>
              <a:ext uri="{FF2B5EF4-FFF2-40B4-BE49-F238E27FC236}">
                <a16:creationId xmlns:a16="http://schemas.microsoft.com/office/drawing/2014/main" id="{3931D827-FCCB-4C47-B388-BD7A647FA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llipsi 1">
            <a:extLst>
              <a:ext uri="{FF2B5EF4-FFF2-40B4-BE49-F238E27FC236}">
                <a16:creationId xmlns:a16="http://schemas.microsoft.com/office/drawing/2014/main" id="{C38FD982-5D35-4855-9A1C-6E28CC9AC28A}"/>
              </a:ext>
            </a:extLst>
          </p:cNvPr>
          <p:cNvSpPr/>
          <p:nvPr/>
        </p:nvSpPr>
        <p:spPr>
          <a:xfrm rot="21337945">
            <a:off x="5872815" y="23489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86E25E0C-267A-4D20-A141-D16C8E6FA432}"/>
              </a:ext>
            </a:extLst>
          </p:cNvPr>
          <p:cNvSpPr/>
          <p:nvPr/>
        </p:nvSpPr>
        <p:spPr>
          <a:xfrm rot="20797480">
            <a:off x="2338464" y="2063102"/>
            <a:ext cx="1905943" cy="44032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5D98C991-D221-4004-8F62-E97A726C2FF4}"/>
              </a:ext>
            </a:extLst>
          </p:cNvPr>
          <p:cNvSpPr/>
          <p:nvPr/>
        </p:nvSpPr>
        <p:spPr>
          <a:xfrm rot="422015">
            <a:off x="8673457" y="1846723"/>
            <a:ext cx="2044078" cy="6812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D619C81A-5726-4E59-992D-8C4ED822D81D}"/>
              </a:ext>
            </a:extLst>
          </p:cNvPr>
          <p:cNvSpPr/>
          <p:nvPr/>
        </p:nvSpPr>
        <p:spPr>
          <a:xfrm rot="21337945">
            <a:off x="7163550" y="863157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F01D50C4-3266-4953-AA35-6A620EFC5414}"/>
              </a:ext>
            </a:extLst>
          </p:cNvPr>
          <p:cNvSpPr/>
          <p:nvPr/>
        </p:nvSpPr>
        <p:spPr>
          <a:xfrm rot="21337945">
            <a:off x="8759084" y="86315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43E9AD80-BD5D-4C3F-8A12-2C7B9485A602}"/>
              </a:ext>
            </a:extLst>
          </p:cNvPr>
          <p:cNvSpPr/>
          <p:nvPr/>
        </p:nvSpPr>
        <p:spPr>
          <a:xfrm rot="21230218">
            <a:off x="3713584" y="179423"/>
            <a:ext cx="1674821" cy="709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D5856CC4-D44F-419D-897B-46FC73F6D292}"/>
              </a:ext>
            </a:extLst>
          </p:cNvPr>
          <p:cNvSpPr/>
          <p:nvPr/>
        </p:nvSpPr>
        <p:spPr>
          <a:xfrm rot="20983570">
            <a:off x="4874264" y="1565027"/>
            <a:ext cx="1910614" cy="51933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635BBCAB-7152-4933-A2B8-78840FF985E1}"/>
              </a:ext>
            </a:extLst>
          </p:cNvPr>
          <p:cNvSpPr/>
          <p:nvPr/>
        </p:nvSpPr>
        <p:spPr>
          <a:xfrm rot="631004">
            <a:off x="6239553" y="1512886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522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vektorigrafiikka&#10;&#10;Kuvaus luotu automaattisesti">
            <a:extLst>
              <a:ext uri="{FF2B5EF4-FFF2-40B4-BE49-F238E27FC236}">
                <a16:creationId xmlns:a16="http://schemas.microsoft.com/office/drawing/2014/main" id="{3931D827-FCCB-4C47-B388-BD7A647FA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llipsi 1">
            <a:extLst>
              <a:ext uri="{FF2B5EF4-FFF2-40B4-BE49-F238E27FC236}">
                <a16:creationId xmlns:a16="http://schemas.microsoft.com/office/drawing/2014/main" id="{C38FD982-5D35-4855-9A1C-6E28CC9AC28A}"/>
              </a:ext>
            </a:extLst>
          </p:cNvPr>
          <p:cNvSpPr/>
          <p:nvPr/>
        </p:nvSpPr>
        <p:spPr>
          <a:xfrm rot="21337945">
            <a:off x="5872815" y="23489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86E25E0C-267A-4D20-A141-D16C8E6FA432}"/>
              </a:ext>
            </a:extLst>
          </p:cNvPr>
          <p:cNvSpPr/>
          <p:nvPr/>
        </p:nvSpPr>
        <p:spPr>
          <a:xfrm rot="20797480">
            <a:off x="2338464" y="2063102"/>
            <a:ext cx="1905943" cy="44032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5D98C991-D221-4004-8F62-E97A726C2FF4}"/>
              </a:ext>
            </a:extLst>
          </p:cNvPr>
          <p:cNvSpPr/>
          <p:nvPr/>
        </p:nvSpPr>
        <p:spPr>
          <a:xfrm rot="422015">
            <a:off x="8673457" y="1846723"/>
            <a:ext cx="2044078" cy="6812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0FCC5327-6F7B-4B94-9C63-46E2BA406C80}"/>
              </a:ext>
            </a:extLst>
          </p:cNvPr>
          <p:cNvSpPr/>
          <p:nvPr/>
        </p:nvSpPr>
        <p:spPr>
          <a:xfrm rot="631004">
            <a:off x="6239553" y="1512886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19BCEC41-DA75-4996-9640-FDB3AAB812BE}"/>
              </a:ext>
            </a:extLst>
          </p:cNvPr>
          <p:cNvSpPr/>
          <p:nvPr/>
        </p:nvSpPr>
        <p:spPr>
          <a:xfrm rot="20983570">
            <a:off x="4872703" y="1565167"/>
            <a:ext cx="1913736" cy="53656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649961F1-9D97-4F5F-88AF-81B3D4A54888}"/>
              </a:ext>
            </a:extLst>
          </p:cNvPr>
          <p:cNvSpPr/>
          <p:nvPr/>
        </p:nvSpPr>
        <p:spPr>
          <a:xfrm rot="19934968">
            <a:off x="3139327" y="997159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2F419521-2DA4-447E-8F25-4F4CC414D9FF}"/>
              </a:ext>
            </a:extLst>
          </p:cNvPr>
          <p:cNvSpPr/>
          <p:nvPr/>
        </p:nvSpPr>
        <p:spPr>
          <a:xfrm rot="21337945">
            <a:off x="4287684" y="903967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5D80CC95-9DB8-40D4-9681-DBA5EFEEB134}"/>
              </a:ext>
            </a:extLst>
          </p:cNvPr>
          <p:cNvSpPr/>
          <p:nvPr/>
        </p:nvSpPr>
        <p:spPr>
          <a:xfrm rot="21230218">
            <a:off x="3713584" y="179423"/>
            <a:ext cx="1674821" cy="709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689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vektorigrafiikka&#10;&#10;Kuvaus luotu automaattisesti">
            <a:extLst>
              <a:ext uri="{FF2B5EF4-FFF2-40B4-BE49-F238E27FC236}">
                <a16:creationId xmlns:a16="http://schemas.microsoft.com/office/drawing/2014/main" id="{3931D827-FCCB-4C47-B388-BD7A647FA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Ellipsi 4">
            <a:extLst>
              <a:ext uri="{FF2B5EF4-FFF2-40B4-BE49-F238E27FC236}">
                <a16:creationId xmlns:a16="http://schemas.microsoft.com/office/drawing/2014/main" id="{01E93C27-BE77-425B-97B5-C20460B482A1}"/>
              </a:ext>
            </a:extLst>
          </p:cNvPr>
          <p:cNvSpPr/>
          <p:nvPr/>
        </p:nvSpPr>
        <p:spPr>
          <a:xfrm rot="21230218">
            <a:off x="3713584" y="179423"/>
            <a:ext cx="1674821" cy="709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9C23419E-4AC3-4127-A975-A0015ADDA003}"/>
              </a:ext>
            </a:extLst>
          </p:cNvPr>
          <p:cNvSpPr/>
          <p:nvPr/>
        </p:nvSpPr>
        <p:spPr>
          <a:xfrm rot="19934968">
            <a:off x="3139327" y="997159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11D23C1B-1984-489A-B9F4-95FBEFEEA9C3}"/>
              </a:ext>
            </a:extLst>
          </p:cNvPr>
          <p:cNvSpPr/>
          <p:nvPr/>
        </p:nvSpPr>
        <p:spPr>
          <a:xfrm rot="21337945">
            <a:off x="4287684" y="903967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2E40D962-6B1A-4696-AF57-587C7F70CFAB}"/>
              </a:ext>
            </a:extLst>
          </p:cNvPr>
          <p:cNvSpPr/>
          <p:nvPr/>
        </p:nvSpPr>
        <p:spPr>
          <a:xfrm rot="21337945">
            <a:off x="5872815" y="23489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CCC26DBA-6FA7-4B6C-AB17-3732BD5D8DAB}"/>
              </a:ext>
            </a:extLst>
          </p:cNvPr>
          <p:cNvSpPr/>
          <p:nvPr/>
        </p:nvSpPr>
        <p:spPr>
          <a:xfrm rot="631004">
            <a:off x="6239553" y="1512886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C32EB1EB-2708-4EAD-A304-9A85161338B6}"/>
              </a:ext>
            </a:extLst>
          </p:cNvPr>
          <p:cNvSpPr/>
          <p:nvPr/>
        </p:nvSpPr>
        <p:spPr>
          <a:xfrm rot="20983570">
            <a:off x="4889761" y="1563634"/>
            <a:ext cx="1898282" cy="55592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Ellipsi 10">
            <a:extLst>
              <a:ext uri="{FF2B5EF4-FFF2-40B4-BE49-F238E27FC236}">
                <a16:creationId xmlns:a16="http://schemas.microsoft.com/office/drawing/2014/main" id="{20D20829-88C9-4AD7-B5E4-D00BB1816E2C}"/>
              </a:ext>
            </a:extLst>
          </p:cNvPr>
          <p:cNvSpPr/>
          <p:nvPr/>
        </p:nvSpPr>
        <p:spPr>
          <a:xfrm rot="21337945">
            <a:off x="7163550" y="863157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Ellipsi 11">
            <a:extLst>
              <a:ext uri="{FF2B5EF4-FFF2-40B4-BE49-F238E27FC236}">
                <a16:creationId xmlns:a16="http://schemas.microsoft.com/office/drawing/2014/main" id="{1112CB02-1CE8-40C3-A8E9-92EC2785DF40}"/>
              </a:ext>
            </a:extLst>
          </p:cNvPr>
          <p:cNvSpPr/>
          <p:nvPr/>
        </p:nvSpPr>
        <p:spPr>
          <a:xfrm rot="21337945">
            <a:off x="8759084" y="86315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Ellipsi 12">
            <a:extLst>
              <a:ext uri="{FF2B5EF4-FFF2-40B4-BE49-F238E27FC236}">
                <a16:creationId xmlns:a16="http://schemas.microsoft.com/office/drawing/2014/main" id="{CB7596CB-0F5D-491E-8EDA-F1B66E870AB9}"/>
              </a:ext>
            </a:extLst>
          </p:cNvPr>
          <p:cNvSpPr/>
          <p:nvPr/>
        </p:nvSpPr>
        <p:spPr>
          <a:xfrm rot="422015">
            <a:off x="8673457" y="1846723"/>
            <a:ext cx="2044078" cy="6812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1238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vektorigrafiikka&#10;&#10;Kuvaus luotu automaattisesti">
            <a:extLst>
              <a:ext uri="{FF2B5EF4-FFF2-40B4-BE49-F238E27FC236}">
                <a16:creationId xmlns:a16="http://schemas.microsoft.com/office/drawing/2014/main" id="{3931D827-FCCB-4C47-B388-BD7A647FA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llipsi 1">
            <a:extLst>
              <a:ext uri="{FF2B5EF4-FFF2-40B4-BE49-F238E27FC236}">
                <a16:creationId xmlns:a16="http://schemas.microsoft.com/office/drawing/2014/main" id="{C38FD982-5D35-4855-9A1C-6E28CC9AC28A}"/>
              </a:ext>
            </a:extLst>
          </p:cNvPr>
          <p:cNvSpPr/>
          <p:nvPr/>
        </p:nvSpPr>
        <p:spPr>
          <a:xfrm rot="21337945">
            <a:off x="5872815" y="23489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86E25E0C-267A-4D20-A141-D16C8E6FA432}"/>
              </a:ext>
            </a:extLst>
          </p:cNvPr>
          <p:cNvSpPr/>
          <p:nvPr/>
        </p:nvSpPr>
        <p:spPr>
          <a:xfrm rot="20797480">
            <a:off x="2338464" y="2063102"/>
            <a:ext cx="1905943" cy="44032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5D98C991-D221-4004-8F62-E97A726C2FF4}"/>
              </a:ext>
            </a:extLst>
          </p:cNvPr>
          <p:cNvSpPr/>
          <p:nvPr/>
        </p:nvSpPr>
        <p:spPr>
          <a:xfrm rot="422015">
            <a:off x="8673457" y="1846723"/>
            <a:ext cx="2044078" cy="6812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D619C81A-5726-4E59-992D-8C4ED822D81D}"/>
              </a:ext>
            </a:extLst>
          </p:cNvPr>
          <p:cNvSpPr/>
          <p:nvPr/>
        </p:nvSpPr>
        <p:spPr>
          <a:xfrm rot="21337945">
            <a:off x="7191542" y="86315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F01D50C4-3266-4953-AA35-6A620EFC5414}"/>
              </a:ext>
            </a:extLst>
          </p:cNvPr>
          <p:cNvSpPr/>
          <p:nvPr/>
        </p:nvSpPr>
        <p:spPr>
          <a:xfrm rot="21337945">
            <a:off x="8759084" y="86315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8FA2189D-C1E4-49C2-AAF1-225D34F82228}"/>
              </a:ext>
            </a:extLst>
          </p:cNvPr>
          <p:cNvSpPr/>
          <p:nvPr/>
        </p:nvSpPr>
        <p:spPr>
          <a:xfrm rot="21337945">
            <a:off x="4287684" y="903967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750A0F1C-44F4-4F7D-BEF4-F455C4667059}"/>
              </a:ext>
            </a:extLst>
          </p:cNvPr>
          <p:cNvSpPr/>
          <p:nvPr/>
        </p:nvSpPr>
        <p:spPr>
          <a:xfrm rot="19934968">
            <a:off x="3139327" y="997159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22EFDA7A-60C7-4B48-870D-91785403D806}"/>
              </a:ext>
            </a:extLst>
          </p:cNvPr>
          <p:cNvSpPr/>
          <p:nvPr/>
        </p:nvSpPr>
        <p:spPr>
          <a:xfrm rot="21230218">
            <a:off x="3713584" y="179423"/>
            <a:ext cx="1674821" cy="709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6334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vektorigrafiikka&#10;&#10;Kuvaus luotu automaattisesti">
            <a:extLst>
              <a:ext uri="{FF2B5EF4-FFF2-40B4-BE49-F238E27FC236}">
                <a16:creationId xmlns:a16="http://schemas.microsoft.com/office/drawing/2014/main" id="{3931D827-FCCB-4C47-B388-BD7A647FA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llipsi 1">
            <a:extLst>
              <a:ext uri="{FF2B5EF4-FFF2-40B4-BE49-F238E27FC236}">
                <a16:creationId xmlns:a16="http://schemas.microsoft.com/office/drawing/2014/main" id="{C38FD982-5D35-4855-9A1C-6E28CC9AC28A}"/>
              </a:ext>
            </a:extLst>
          </p:cNvPr>
          <p:cNvSpPr/>
          <p:nvPr/>
        </p:nvSpPr>
        <p:spPr>
          <a:xfrm rot="21337945">
            <a:off x="5872815" y="23489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86E25E0C-267A-4D20-A141-D16C8E6FA432}"/>
              </a:ext>
            </a:extLst>
          </p:cNvPr>
          <p:cNvSpPr/>
          <p:nvPr/>
        </p:nvSpPr>
        <p:spPr>
          <a:xfrm rot="20797480">
            <a:off x="2319802" y="2091094"/>
            <a:ext cx="1905943" cy="44032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5286AF10-65F6-4EA9-BF0F-25EDC57695B5}"/>
              </a:ext>
            </a:extLst>
          </p:cNvPr>
          <p:cNvSpPr/>
          <p:nvPr/>
        </p:nvSpPr>
        <p:spPr>
          <a:xfrm rot="21230218">
            <a:off x="3713584" y="179423"/>
            <a:ext cx="1674821" cy="709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4D862959-7906-475A-9ED1-02DC5679ED29}"/>
              </a:ext>
            </a:extLst>
          </p:cNvPr>
          <p:cNvSpPr/>
          <p:nvPr/>
        </p:nvSpPr>
        <p:spPr>
          <a:xfrm rot="19934968">
            <a:off x="3139327" y="997159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44EB05DF-3248-49CE-B531-2E8FABD4DC00}"/>
              </a:ext>
            </a:extLst>
          </p:cNvPr>
          <p:cNvSpPr/>
          <p:nvPr/>
        </p:nvSpPr>
        <p:spPr>
          <a:xfrm rot="21337945">
            <a:off x="4287684" y="903967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100E1983-6884-422F-AB90-E36D89173F74}"/>
              </a:ext>
            </a:extLst>
          </p:cNvPr>
          <p:cNvSpPr/>
          <p:nvPr/>
        </p:nvSpPr>
        <p:spPr>
          <a:xfrm rot="20983570">
            <a:off x="4889761" y="1563634"/>
            <a:ext cx="1898282" cy="55592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F58B3D1D-F6B9-4617-A8C0-81E7C9984537}"/>
              </a:ext>
            </a:extLst>
          </p:cNvPr>
          <p:cNvSpPr/>
          <p:nvPr/>
        </p:nvSpPr>
        <p:spPr>
          <a:xfrm rot="631004">
            <a:off x="6239553" y="1512886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Ellipsi 10">
            <a:extLst>
              <a:ext uri="{FF2B5EF4-FFF2-40B4-BE49-F238E27FC236}">
                <a16:creationId xmlns:a16="http://schemas.microsoft.com/office/drawing/2014/main" id="{D1ED5F10-1E73-43CA-9643-452855C852BD}"/>
              </a:ext>
            </a:extLst>
          </p:cNvPr>
          <p:cNvSpPr/>
          <p:nvPr/>
        </p:nvSpPr>
        <p:spPr>
          <a:xfrm rot="21337945">
            <a:off x="7163550" y="863157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Ellipsi 11">
            <a:extLst>
              <a:ext uri="{FF2B5EF4-FFF2-40B4-BE49-F238E27FC236}">
                <a16:creationId xmlns:a16="http://schemas.microsoft.com/office/drawing/2014/main" id="{F6A6D4D0-CBC0-4997-8517-C94FBF550C4A}"/>
              </a:ext>
            </a:extLst>
          </p:cNvPr>
          <p:cNvSpPr/>
          <p:nvPr/>
        </p:nvSpPr>
        <p:spPr>
          <a:xfrm rot="21337945">
            <a:off x="8759084" y="863158"/>
            <a:ext cx="2044078" cy="555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6455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E1416592844344697A3CF5016620C61" ma:contentTypeVersion="11" ma:contentTypeDescription="Luo uusi asiakirja." ma:contentTypeScope="" ma:versionID="235c06d643ee721806093b24267d8fb0">
  <xsd:schema xmlns:xsd="http://www.w3.org/2001/XMLSchema" xmlns:xs="http://www.w3.org/2001/XMLSchema" xmlns:p="http://schemas.microsoft.com/office/2006/metadata/properties" xmlns:ns2="c814fc34-0ff1-4a82-9903-c6df8ea8fa89" xmlns:ns3="8d6c2183-7dd6-4a7e-97ea-3cbe7aab9095" targetNamespace="http://schemas.microsoft.com/office/2006/metadata/properties" ma:root="true" ma:fieldsID="eb4c1e548fffc25036d6b033642e8f32" ns2:_="" ns3:_="">
    <xsd:import namespace="c814fc34-0ff1-4a82-9903-c6df8ea8fa89"/>
    <xsd:import namespace="8d6c2183-7dd6-4a7e-97ea-3cbe7aab9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14fc34-0ff1-4a82-9903-c6df8ea8fa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6c2183-7dd6-4a7e-97ea-3cbe7aab9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2AB117-F2F5-4013-82E1-CDA60BF43256}"/>
</file>

<file path=customXml/itemProps2.xml><?xml version="1.0" encoding="utf-8"?>
<ds:datastoreItem xmlns:ds="http://schemas.openxmlformats.org/officeDocument/2006/customXml" ds:itemID="{75D8C122-9FED-4A7A-A99F-8531EE897B48}"/>
</file>

<file path=customXml/itemProps3.xml><?xml version="1.0" encoding="utf-8"?>
<ds:datastoreItem xmlns:ds="http://schemas.openxmlformats.org/officeDocument/2006/customXml" ds:itemID="{FD3428E6-05B2-4D17-A75C-A3C7F35C18B2}"/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0</Words>
  <Application>Microsoft Office PowerPoint</Application>
  <PresentationFormat>Laajakuva</PresentationFormat>
  <Paragraphs>0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Reinikainen Satu</dc:creator>
  <cp:lastModifiedBy>Reinikainen Satu</cp:lastModifiedBy>
  <cp:revision>4</cp:revision>
  <dcterms:created xsi:type="dcterms:W3CDTF">2021-02-02T15:41:30Z</dcterms:created>
  <dcterms:modified xsi:type="dcterms:W3CDTF">2021-08-19T09:02:17Z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0x010100DE1416592844344697A3CF5016620C61</vt:lpwstr>
  </property>
</Properties>
</file>