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1"/>
  </p:notesMasterIdLst>
  <p:handoutMasterIdLst>
    <p:handoutMasterId r:id="rId12"/>
  </p:handoutMasterIdLst>
  <p:sldIdLst>
    <p:sldId id="256" r:id="rId2"/>
    <p:sldId id="281" r:id="rId3"/>
    <p:sldId id="282" r:id="rId4"/>
    <p:sldId id="283" r:id="rId5"/>
    <p:sldId id="284" r:id="rId6"/>
    <p:sldId id="285" r:id="rId7"/>
    <p:sldId id="293" r:id="rId8"/>
    <p:sldId id="286" r:id="rId9"/>
    <p:sldId id="294" r:id="rId10"/>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E8EE"/>
    <a:srgbClr val="823F8D"/>
    <a:srgbClr val="D91C1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1C3F7E-5611-4C2C-AAAB-7BC9FBE65295}" v="13" dt="2023-01-11T12:53:19.599"/>
    <p1510:client id="{7506B90D-A373-4CAB-8BB4-5DABFAAF34A3}" v="4" dt="2023-01-11T13:41:37.629"/>
    <p1510:client id="{BFEE31CF-4DB6-420B-9B1B-E7C52E56C4FA}" v="134" dt="2023-01-12T14:09:08.840"/>
  </p1510:revLst>
</p1510:revInfo>
</file>

<file path=ppt/tableStyles.xml><?xml version="1.0" encoding="utf-8"?>
<a:tblStyleLst xmlns:a="http://schemas.openxmlformats.org/drawingml/2006/main" def="{5C22544A-7EE6-4342-B048-85BDC9FD1C3A}">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Normaali tyyli 2 - Korost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Normaali tyyli 3 - Korostus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Normaali tyyli 3 - Korostus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9757" autoAdjust="0"/>
  </p:normalViewPr>
  <p:slideViewPr>
    <p:cSldViewPr snapToGrid="0" snapToObjects="1">
      <p:cViewPr varScale="1">
        <p:scale>
          <a:sx n="66" d="100"/>
          <a:sy n="66" d="100"/>
        </p:scale>
        <p:origin x="1232" y="4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80" d="100"/>
        <a:sy n="80" d="100"/>
      </p:scale>
      <p:origin x="0" y="0"/>
    </p:cViewPr>
  </p:sorterViewPr>
  <p:notesViewPr>
    <p:cSldViewPr snapToGrid="0" snapToObjects="1">
      <p:cViewPr varScale="1">
        <p:scale>
          <a:sx n="142" d="100"/>
          <a:sy n="142" d="100"/>
        </p:scale>
        <p:origin x="4744"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rkola Riikka" userId="S::riikka.porkola@evl.fi::af504a67-6fd5-4df9-83d4-13d8614ac549" providerId="AD" clId="Web-{7506B90D-A373-4CAB-8BB4-5DABFAAF34A3}"/>
    <pc:docChg chg="modSld">
      <pc:chgData name="Porkola Riikka" userId="S::riikka.porkola@evl.fi::af504a67-6fd5-4df9-83d4-13d8614ac549" providerId="AD" clId="Web-{7506B90D-A373-4CAB-8BB4-5DABFAAF34A3}" dt="2023-01-11T13:41:37.629" v="3" actId="20577"/>
      <pc:docMkLst>
        <pc:docMk/>
      </pc:docMkLst>
      <pc:sldChg chg="modSp">
        <pc:chgData name="Porkola Riikka" userId="S::riikka.porkola@evl.fi::af504a67-6fd5-4df9-83d4-13d8614ac549" providerId="AD" clId="Web-{7506B90D-A373-4CAB-8BB4-5DABFAAF34A3}" dt="2023-01-11T13:41:37.629" v="3" actId="20577"/>
        <pc:sldMkLst>
          <pc:docMk/>
          <pc:sldMk cId="4234880722" sldId="285"/>
        </pc:sldMkLst>
        <pc:spChg chg="mod">
          <ac:chgData name="Porkola Riikka" userId="S::riikka.porkola@evl.fi::af504a67-6fd5-4df9-83d4-13d8614ac549" providerId="AD" clId="Web-{7506B90D-A373-4CAB-8BB4-5DABFAAF34A3}" dt="2023-01-11T13:41:37.629" v="3" actId="20577"/>
          <ac:spMkLst>
            <pc:docMk/>
            <pc:sldMk cId="4234880722" sldId="285"/>
            <ac:spMk id="16" creationId="{D8BFEDEE-3337-8B45-A3CB-D1D2725BC746}"/>
          </ac:spMkLst>
        </pc:spChg>
      </pc:sldChg>
    </pc:docChg>
  </pc:docChgLst>
  <pc:docChgLst>
    <pc:chgData name="Häkkinen Vesa" userId="f8c1c6c8-d50a-49fe-9a65-214c5027695a" providerId="ADAL" clId="{151C3F7E-5611-4C2C-AAAB-7BC9FBE65295}"/>
    <pc:docChg chg="undo custSel addSld delSld modSld">
      <pc:chgData name="Häkkinen Vesa" userId="f8c1c6c8-d50a-49fe-9a65-214c5027695a" providerId="ADAL" clId="{151C3F7E-5611-4C2C-AAAB-7BC9FBE65295}" dt="2023-01-11T12:58:06.219" v="1670" actId="1076"/>
      <pc:docMkLst>
        <pc:docMk/>
      </pc:docMkLst>
      <pc:sldChg chg="modSp mod">
        <pc:chgData name="Häkkinen Vesa" userId="f8c1c6c8-d50a-49fe-9a65-214c5027695a" providerId="ADAL" clId="{151C3F7E-5611-4C2C-AAAB-7BC9FBE65295}" dt="2023-01-10T06:59:30.029" v="729" actId="20577"/>
        <pc:sldMkLst>
          <pc:docMk/>
          <pc:sldMk cId="975696438" sldId="256"/>
        </pc:sldMkLst>
        <pc:spChg chg="mod">
          <ac:chgData name="Häkkinen Vesa" userId="f8c1c6c8-d50a-49fe-9a65-214c5027695a" providerId="ADAL" clId="{151C3F7E-5611-4C2C-AAAB-7BC9FBE65295}" dt="2023-01-10T06:59:30.029" v="729" actId="20577"/>
          <ac:spMkLst>
            <pc:docMk/>
            <pc:sldMk cId="975696438" sldId="256"/>
            <ac:spMk id="6" creationId="{36FAF96C-24AE-CC40-8DF6-88C42F7B9DC0}"/>
          </ac:spMkLst>
        </pc:spChg>
      </pc:sldChg>
      <pc:sldChg chg="del">
        <pc:chgData name="Häkkinen Vesa" userId="f8c1c6c8-d50a-49fe-9a65-214c5027695a" providerId="ADAL" clId="{151C3F7E-5611-4C2C-AAAB-7BC9FBE65295}" dt="2023-01-10T06:23:03.889" v="0" actId="47"/>
        <pc:sldMkLst>
          <pc:docMk/>
          <pc:sldMk cId="411595416" sldId="276"/>
        </pc:sldMkLst>
      </pc:sldChg>
      <pc:sldChg chg="modSp mod modNotesTx">
        <pc:chgData name="Häkkinen Vesa" userId="f8c1c6c8-d50a-49fe-9a65-214c5027695a" providerId="ADAL" clId="{151C3F7E-5611-4C2C-AAAB-7BC9FBE65295}" dt="2023-01-11T12:54:57.291" v="1657" actId="20577"/>
        <pc:sldMkLst>
          <pc:docMk/>
          <pc:sldMk cId="583367852" sldId="281"/>
        </pc:sldMkLst>
        <pc:spChg chg="mod">
          <ac:chgData name="Häkkinen Vesa" userId="f8c1c6c8-d50a-49fe-9a65-214c5027695a" providerId="ADAL" clId="{151C3F7E-5611-4C2C-AAAB-7BC9FBE65295}" dt="2023-01-10T06:58:49.227" v="714" actId="122"/>
          <ac:spMkLst>
            <pc:docMk/>
            <pc:sldMk cId="583367852" sldId="281"/>
            <ac:spMk id="9" creationId="{26D6B47A-8419-CF40-8D56-10F311C30954}"/>
          </ac:spMkLst>
        </pc:spChg>
        <pc:spChg chg="mod">
          <ac:chgData name="Häkkinen Vesa" userId="f8c1c6c8-d50a-49fe-9a65-214c5027695a" providerId="ADAL" clId="{151C3F7E-5611-4C2C-AAAB-7BC9FBE65295}" dt="2023-01-11T12:54:57.291" v="1657" actId="20577"/>
          <ac:spMkLst>
            <pc:docMk/>
            <pc:sldMk cId="583367852" sldId="281"/>
            <ac:spMk id="16" creationId="{7EA47F5D-D44B-9648-90C1-8063ABEEC02A}"/>
          </ac:spMkLst>
        </pc:spChg>
        <pc:picChg chg="mod">
          <ac:chgData name="Häkkinen Vesa" userId="f8c1c6c8-d50a-49fe-9a65-214c5027695a" providerId="ADAL" clId="{151C3F7E-5611-4C2C-AAAB-7BC9FBE65295}" dt="2023-01-10T06:58:36.385" v="712" actId="14100"/>
          <ac:picMkLst>
            <pc:docMk/>
            <pc:sldMk cId="583367852" sldId="281"/>
            <ac:picMk id="3" creationId="{556DD869-B133-1440-A8C9-2FDC89BE10FD}"/>
          </ac:picMkLst>
        </pc:picChg>
      </pc:sldChg>
      <pc:sldChg chg="modSp mod modNotesTx">
        <pc:chgData name="Häkkinen Vesa" userId="f8c1c6c8-d50a-49fe-9a65-214c5027695a" providerId="ADAL" clId="{151C3F7E-5611-4C2C-AAAB-7BC9FBE65295}" dt="2023-01-10T07:02:43.117" v="871"/>
        <pc:sldMkLst>
          <pc:docMk/>
          <pc:sldMk cId="3264530013" sldId="282"/>
        </pc:sldMkLst>
        <pc:spChg chg="mod">
          <ac:chgData name="Häkkinen Vesa" userId="f8c1c6c8-d50a-49fe-9a65-214c5027695a" providerId="ADAL" clId="{151C3F7E-5611-4C2C-AAAB-7BC9FBE65295}" dt="2023-01-10T06:32:51.856" v="43"/>
          <ac:spMkLst>
            <pc:docMk/>
            <pc:sldMk cId="3264530013" sldId="282"/>
            <ac:spMk id="6" creationId="{2511536D-1F02-0040-9F13-E93532C67AF3}"/>
          </ac:spMkLst>
        </pc:spChg>
        <pc:spChg chg="mod">
          <ac:chgData name="Häkkinen Vesa" userId="f8c1c6c8-d50a-49fe-9a65-214c5027695a" providerId="ADAL" clId="{151C3F7E-5611-4C2C-AAAB-7BC9FBE65295}" dt="2023-01-10T06:33:50.964" v="49" actId="1076"/>
          <ac:spMkLst>
            <pc:docMk/>
            <pc:sldMk cId="3264530013" sldId="282"/>
            <ac:spMk id="16" creationId="{D8BFEDEE-3337-8B45-A3CB-D1D2725BC746}"/>
          </ac:spMkLst>
        </pc:spChg>
      </pc:sldChg>
      <pc:sldChg chg="modSp mod modNotesTx">
        <pc:chgData name="Häkkinen Vesa" userId="f8c1c6c8-d50a-49fe-9a65-214c5027695a" providerId="ADAL" clId="{151C3F7E-5611-4C2C-AAAB-7BC9FBE65295}" dt="2023-01-10T07:01:50.312" v="812"/>
        <pc:sldMkLst>
          <pc:docMk/>
          <pc:sldMk cId="3434642235" sldId="283"/>
        </pc:sldMkLst>
        <pc:spChg chg="mod">
          <ac:chgData name="Häkkinen Vesa" userId="f8c1c6c8-d50a-49fe-9a65-214c5027695a" providerId="ADAL" clId="{151C3F7E-5611-4C2C-AAAB-7BC9FBE65295}" dt="2023-01-10T06:34:33.970" v="50"/>
          <ac:spMkLst>
            <pc:docMk/>
            <pc:sldMk cId="3434642235" sldId="283"/>
            <ac:spMk id="6" creationId="{2511536D-1F02-0040-9F13-E93532C67AF3}"/>
          </ac:spMkLst>
        </pc:spChg>
        <pc:spChg chg="mod">
          <ac:chgData name="Häkkinen Vesa" userId="f8c1c6c8-d50a-49fe-9a65-214c5027695a" providerId="ADAL" clId="{151C3F7E-5611-4C2C-AAAB-7BC9FBE65295}" dt="2023-01-10T06:59:48.369" v="731" actId="27636"/>
          <ac:spMkLst>
            <pc:docMk/>
            <pc:sldMk cId="3434642235" sldId="283"/>
            <ac:spMk id="16" creationId="{D8BFEDEE-3337-8B45-A3CB-D1D2725BC746}"/>
          </ac:spMkLst>
        </pc:spChg>
      </pc:sldChg>
      <pc:sldChg chg="modSp mod modNotesTx">
        <pc:chgData name="Häkkinen Vesa" userId="f8c1c6c8-d50a-49fe-9a65-214c5027695a" providerId="ADAL" clId="{151C3F7E-5611-4C2C-AAAB-7BC9FBE65295}" dt="2023-01-11T12:53:56.984" v="1648" actId="113"/>
        <pc:sldMkLst>
          <pc:docMk/>
          <pc:sldMk cId="259001175" sldId="284"/>
        </pc:sldMkLst>
        <pc:spChg chg="mod">
          <ac:chgData name="Häkkinen Vesa" userId="f8c1c6c8-d50a-49fe-9a65-214c5027695a" providerId="ADAL" clId="{151C3F7E-5611-4C2C-AAAB-7BC9FBE65295}" dt="2023-01-10T06:35:15.446" v="52"/>
          <ac:spMkLst>
            <pc:docMk/>
            <pc:sldMk cId="259001175" sldId="284"/>
            <ac:spMk id="6" creationId="{2511536D-1F02-0040-9F13-E93532C67AF3}"/>
          </ac:spMkLst>
        </pc:spChg>
        <pc:spChg chg="mod">
          <ac:chgData name="Häkkinen Vesa" userId="f8c1c6c8-d50a-49fe-9a65-214c5027695a" providerId="ADAL" clId="{151C3F7E-5611-4C2C-AAAB-7BC9FBE65295}" dt="2023-01-11T12:53:56.984" v="1648" actId="113"/>
          <ac:spMkLst>
            <pc:docMk/>
            <pc:sldMk cId="259001175" sldId="284"/>
            <ac:spMk id="16" creationId="{D8BFEDEE-3337-8B45-A3CB-D1D2725BC746}"/>
          </ac:spMkLst>
        </pc:spChg>
      </pc:sldChg>
      <pc:sldChg chg="delSp modSp mod modNotesTx">
        <pc:chgData name="Häkkinen Vesa" userId="f8c1c6c8-d50a-49fe-9a65-214c5027695a" providerId="ADAL" clId="{151C3F7E-5611-4C2C-AAAB-7BC9FBE65295}" dt="2023-01-10T07:28:09.238" v="915" actId="20577"/>
        <pc:sldMkLst>
          <pc:docMk/>
          <pc:sldMk cId="4234880722" sldId="285"/>
        </pc:sldMkLst>
        <pc:spChg chg="mod">
          <ac:chgData name="Häkkinen Vesa" userId="f8c1c6c8-d50a-49fe-9a65-214c5027695a" providerId="ADAL" clId="{151C3F7E-5611-4C2C-AAAB-7BC9FBE65295}" dt="2023-01-10T06:56:10.632" v="695" actId="948"/>
          <ac:spMkLst>
            <pc:docMk/>
            <pc:sldMk cId="4234880722" sldId="285"/>
            <ac:spMk id="16" creationId="{D8BFEDEE-3337-8B45-A3CB-D1D2725BC746}"/>
          </ac:spMkLst>
        </pc:spChg>
        <pc:picChg chg="del">
          <ac:chgData name="Häkkinen Vesa" userId="f8c1c6c8-d50a-49fe-9a65-214c5027695a" providerId="ADAL" clId="{151C3F7E-5611-4C2C-AAAB-7BC9FBE65295}" dt="2023-01-10T06:46:32.443" v="409" actId="478"/>
          <ac:picMkLst>
            <pc:docMk/>
            <pc:sldMk cId="4234880722" sldId="285"/>
            <ac:picMk id="3074" creationId="{7EBABA10-C053-4C41-03FF-5B18A60E93D5}"/>
          </ac:picMkLst>
        </pc:picChg>
      </pc:sldChg>
      <pc:sldChg chg="modSp mod modNotesTx">
        <pc:chgData name="Häkkinen Vesa" userId="f8c1c6c8-d50a-49fe-9a65-214c5027695a" providerId="ADAL" clId="{151C3F7E-5611-4C2C-AAAB-7BC9FBE65295}" dt="2023-01-11T12:54:38.488" v="1652" actId="20577"/>
        <pc:sldMkLst>
          <pc:docMk/>
          <pc:sldMk cId="1851819506" sldId="286"/>
        </pc:sldMkLst>
        <pc:spChg chg="mod">
          <ac:chgData name="Häkkinen Vesa" userId="f8c1c6c8-d50a-49fe-9a65-214c5027695a" providerId="ADAL" clId="{151C3F7E-5611-4C2C-AAAB-7BC9FBE65295}" dt="2023-01-10T07:39:56.125" v="1498" actId="20577"/>
          <ac:spMkLst>
            <pc:docMk/>
            <pc:sldMk cId="1851819506" sldId="286"/>
            <ac:spMk id="6" creationId="{2511536D-1F02-0040-9F13-E93532C67AF3}"/>
          </ac:spMkLst>
        </pc:spChg>
        <pc:spChg chg="mod">
          <ac:chgData name="Häkkinen Vesa" userId="f8c1c6c8-d50a-49fe-9a65-214c5027695a" providerId="ADAL" clId="{151C3F7E-5611-4C2C-AAAB-7BC9FBE65295}" dt="2023-01-11T12:54:38.488" v="1652" actId="20577"/>
          <ac:spMkLst>
            <pc:docMk/>
            <pc:sldMk cId="1851819506" sldId="286"/>
            <ac:spMk id="16" creationId="{D8BFEDEE-3337-8B45-A3CB-D1D2725BC746}"/>
          </ac:spMkLst>
        </pc:spChg>
      </pc:sldChg>
      <pc:sldChg chg="delSp del">
        <pc:chgData name="Häkkinen Vesa" userId="f8c1c6c8-d50a-49fe-9a65-214c5027695a" providerId="ADAL" clId="{151C3F7E-5611-4C2C-AAAB-7BC9FBE65295}" dt="2023-01-10T06:48:18.607" v="413" actId="47"/>
        <pc:sldMkLst>
          <pc:docMk/>
          <pc:sldMk cId="2109014081" sldId="292"/>
        </pc:sldMkLst>
        <pc:picChg chg="del">
          <ac:chgData name="Häkkinen Vesa" userId="f8c1c6c8-d50a-49fe-9a65-214c5027695a" providerId="ADAL" clId="{151C3F7E-5611-4C2C-AAAB-7BC9FBE65295}" dt="2023-01-10T06:47:28.738" v="411" actId="478"/>
          <ac:picMkLst>
            <pc:docMk/>
            <pc:sldMk cId="2109014081" sldId="292"/>
            <ac:picMk id="4098" creationId="{4996791F-F0AD-33B1-A31A-A9D04F8657DA}"/>
          </ac:picMkLst>
        </pc:picChg>
      </pc:sldChg>
      <pc:sldChg chg="modSp mod modNotesTx">
        <pc:chgData name="Häkkinen Vesa" userId="f8c1c6c8-d50a-49fe-9a65-214c5027695a" providerId="ADAL" clId="{151C3F7E-5611-4C2C-AAAB-7BC9FBE65295}" dt="2023-01-11T12:54:26.296" v="1650"/>
        <pc:sldMkLst>
          <pc:docMk/>
          <pc:sldMk cId="1641666374" sldId="293"/>
        </pc:sldMkLst>
        <pc:spChg chg="mod">
          <ac:chgData name="Häkkinen Vesa" userId="f8c1c6c8-d50a-49fe-9a65-214c5027695a" providerId="ADAL" clId="{151C3F7E-5611-4C2C-AAAB-7BC9FBE65295}" dt="2023-01-10T07:30:27.537" v="1032"/>
          <ac:spMkLst>
            <pc:docMk/>
            <pc:sldMk cId="1641666374" sldId="293"/>
            <ac:spMk id="6" creationId="{2511536D-1F02-0040-9F13-E93532C67AF3}"/>
          </ac:spMkLst>
        </pc:spChg>
        <pc:spChg chg="mod">
          <ac:chgData name="Häkkinen Vesa" userId="f8c1c6c8-d50a-49fe-9a65-214c5027695a" providerId="ADAL" clId="{151C3F7E-5611-4C2C-AAAB-7BC9FBE65295}" dt="2023-01-11T12:52:12.384" v="1587" actId="20577"/>
          <ac:spMkLst>
            <pc:docMk/>
            <pc:sldMk cId="1641666374" sldId="293"/>
            <ac:spMk id="16" creationId="{D8BFEDEE-3337-8B45-A3CB-D1D2725BC746}"/>
          </ac:spMkLst>
        </pc:spChg>
      </pc:sldChg>
      <pc:sldChg chg="modSp del mod modNotesTx">
        <pc:chgData name="Häkkinen Vesa" userId="f8c1c6c8-d50a-49fe-9a65-214c5027695a" providerId="ADAL" clId="{151C3F7E-5611-4C2C-AAAB-7BC9FBE65295}" dt="2023-01-11T12:54:18.703" v="1649" actId="47"/>
        <pc:sldMkLst>
          <pc:docMk/>
          <pc:sldMk cId="3782276803" sldId="294"/>
        </pc:sldMkLst>
        <pc:spChg chg="mod">
          <ac:chgData name="Häkkinen Vesa" userId="f8c1c6c8-d50a-49fe-9a65-214c5027695a" providerId="ADAL" clId="{151C3F7E-5611-4C2C-AAAB-7BC9FBE65295}" dt="2023-01-10T07:32:05.892" v="1033"/>
          <ac:spMkLst>
            <pc:docMk/>
            <pc:sldMk cId="3782276803" sldId="294"/>
            <ac:spMk id="6" creationId="{2511536D-1F02-0040-9F13-E93532C67AF3}"/>
          </ac:spMkLst>
        </pc:spChg>
        <pc:spChg chg="mod">
          <ac:chgData name="Häkkinen Vesa" userId="f8c1c6c8-d50a-49fe-9a65-214c5027695a" providerId="ADAL" clId="{151C3F7E-5611-4C2C-AAAB-7BC9FBE65295}" dt="2023-01-11T12:52:49.043" v="1627" actId="20577"/>
          <ac:spMkLst>
            <pc:docMk/>
            <pc:sldMk cId="3782276803" sldId="294"/>
            <ac:spMk id="16" creationId="{D8BFEDEE-3337-8B45-A3CB-D1D2725BC746}"/>
          </ac:spMkLst>
        </pc:spChg>
      </pc:sldChg>
      <pc:sldChg chg="addSp delSp modSp new mod">
        <pc:chgData name="Häkkinen Vesa" userId="f8c1c6c8-d50a-49fe-9a65-214c5027695a" providerId="ADAL" clId="{151C3F7E-5611-4C2C-AAAB-7BC9FBE65295}" dt="2023-01-11T12:58:06.219" v="1670" actId="1076"/>
        <pc:sldMkLst>
          <pc:docMk/>
          <pc:sldMk cId="3889718798" sldId="294"/>
        </pc:sldMkLst>
        <pc:spChg chg="mod">
          <ac:chgData name="Häkkinen Vesa" userId="f8c1c6c8-d50a-49fe-9a65-214c5027695a" providerId="ADAL" clId="{151C3F7E-5611-4C2C-AAAB-7BC9FBE65295}" dt="2023-01-11T12:58:06.219" v="1670" actId="1076"/>
          <ac:spMkLst>
            <pc:docMk/>
            <pc:sldMk cId="3889718798" sldId="294"/>
            <ac:spMk id="2" creationId="{7A0A559F-AE19-1955-F60B-F2F6D738BB72}"/>
          </ac:spMkLst>
        </pc:spChg>
        <pc:spChg chg="add del mod">
          <ac:chgData name="Häkkinen Vesa" userId="f8c1c6c8-d50a-49fe-9a65-214c5027695a" providerId="ADAL" clId="{151C3F7E-5611-4C2C-AAAB-7BC9FBE65295}" dt="2023-01-11T12:57:30.922" v="1669" actId="207"/>
          <ac:spMkLst>
            <pc:docMk/>
            <pc:sldMk cId="3889718798" sldId="294"/>
            <ac:spMk id="3" creationId="{F00379E3-2409-65ED-0B92-F4A7616C521A}"/>
          </ac:spMkLst>
        </pc:spChg>
      </pc:sldChg>
    </pc:docChg>
  </pc:docChgLst>
  <pc:docChgLst>
    <pc:chgData name="Porkola Riikka" userId="S::riikka.porkola@evl.fi::af504a67-6fd5-4df9-83d4-13d8614ac549" providerId="AD" clId="Web-{BFEE31CF-4DB6-420B-9B1B-E7C52E56C4FA}"/>
    <pc:docChg chg="modSld">
      <pc:chgData name="Porkola Riikka" userId="S::riikka.porkola@evl.fi::af504a67-6fd5-4df9-83d4-13d8614ac549" providerId="AD" clId="Web-{BFEE31CF-4DB6-420B-9B1B-E7C52E56C4FA}" dt="2023-01-12T14:09:08.840" v="134" actId="20577"/>
      <pc:docMkLst>
        <pc:docMk/>
      </pc:docMkLst>
      <pc:sldChg chg="modSp">
        <pc:chgData name="Porkola Riikka" userId="S::riikka.porkola@evl.fi::af504a67-6fd5-4df9-83d4-13d8614ac549" providerId="AD" clId="Web-{BFEE31CF-4DB6-420B-9B1B-E7C52E56C4FA}" dt="2023-01-12T13:55:04.473" v="3" actId="20577"/>
        <pc:sldMkLst>
          <pc:docMk/>
          <pc:sldMk cId="583367852" sldId="281"/>
        </pc:sldMkLst>
        <pc:spChg chg="mod">
          <ac:chgData name="Porkola Riikka" userId="S::riikka.porkola@evl.fi::af504a67-6fd5-4df9-83d4-13d8614ac549" providerId="AD" clId="Web-{BFEE31CF-4DB6-420B-9B1B-E7C52E56C4FA}" dt="2023-01-12T13:55:04.473" v="3" actId="20577"/>
          <ac:spMkLst>
            <pc:docMk/>
            <pc:sldMk cId="583367852" sldId="281"/>
            <ac:spMk id="16" creationId="{7EA47F5D-D44B-9648-90C1-8063ABEEC02A}"/>
          </ac:spMkLst>
        </pc:spChg>
      </pc:sldChg>
      <pc:sldChg chg="modSp">
        <pc:chgData name="Porkola Riikka" userId="S::riikka.porkola@evl.fi::af504a67-6fd5-4df9-83d4-13d8614ac549" providerId="AD" clId="Web-{BFEE31CF-4DB6-420B-9B1B-E7C52E56C4FA}" dt="2023-01-12T14:01:13.876" v="68" actId="20577"/>
        <pc:sldMkLst>
          <pc:docMk/>
          <pc:sldMk cId="3264530013" sldId="282"/>
        </pc:sldMkLst>
        <pc:spChg chg="mod">
          <ac:chgData name="Porkola Riikka" userId="S::riikka.porkola@evl.fi::af504a67-6fd5-4df9-83d4-13d8614ac549" providerId="AD" clId="Web-{BFEE31CF-4DB6-420B-9B1B-E7C52E56C4FA}" dt="2023-01-12T14:01:13.876" v="68" actId="20577"/>
          <ac:spMkLst>
            <pc:docMk/>
            <pc:sldMk cId="3264530013" sldId="282"/>
            <ac:spMk id="16" creationId="{D8BFEDEE-3337-8B45-A3CB-D1D2725BC746}"/>
          </ac:spMkLst>
        </pc:spChg>
      </pc:sldChg>
      <pc:sldChg chg="modSp">
        <pc:chgData name="Porkola Riikka" userId="S::riikka.porkola@evl.fi::af504a67-6fd5-4df9-83d4-13d8614ac549" providerId="AD" clId="Web-{BFEE31CF-4DB6-420B-9B1B-E7C52E56C4FA}" dt="2023-01-12T14:02:00.391" v="76" actId="20577"/>
        <pc:sldMkLst>
          <pc:docMk/>
          <pc:sldMk cId="3434642235" sldId="283"/>
        </pc:sldMkLst>
        <pc:spChg chg="mod">
          <ac:chgData name="Porkola Riikka" userId="S::riikka.porkola@evl.fi::af504a67-6fd5-4df9-83d4-13d8614ac549" providerId="AD" clId="Web-{BFEE31CF-4DB6-420B-9B1B-E7C52E56C4FA}" dt="2023-01-12T14:02:00.391" v="76" actId="20577"/>
          <ac:spMkLst>
            <pc:docMk/>
            <pc:sldMk cId="3434642235" sldId="283"/>
            <ac:spMk id="16" creationId="{D8BFEDEE-3337-8B45-A3CB-D1D2725BC746}"/>
          </ac:spMkLst>
        </pc:spChg>
      </pc:sldChg>
      <pc:sldChg chg="modSp">
        <pc:chgData name="Porkola Riikka" userId="S::riikka.porkola@evl.fi::af504a67-6fd5-4df9-83d4-13d8614ac549" providerId="AD" clId="Web-{BFEE31CF-4DB6-420B-9B1B-E7C52E56C4FA}" dt="2023-01-12T14:03:10.750" v="79" actId="20577"/>
        <pc:sldMkLst>
          <pc:docMk/>
          <pc:sldMk cId="259001175" sldId="284"/>
        </pc:sldMkLst>
        <pc:spChg chg="mod">
          <ac:chgData name="Porkola Riikka" userId="S::riikka.porkola@evl.fi::af504a67-6fd5-4df9-83d4-13d8614ac549" providerId="AD" clId="Web-{BFEE31CF-4DB6-420B-9B1B-E7C52E56C4FA}" dt="2023-01-12T14:03:10.750" v="79" actId="20577"/>
          <ac:spMkLst>
            <pc:docMk/>
            <pc:sldMk cId="259001175" sldId="284"/>
            <ac:spMk id="16" creationId="{D8BFEDEE-3337-8B45-A3CB-D1D2725BC746}"/>
          </ac:spMkLst>
        </pc:spChg>
      </pc:sldChg>
      <pc:sldChg chg="modSp">
        <pc:chgData name="Porkola Riikka" userId="S::riikka.porkola@evl.fi::af504a67-6fd5-4df9-83d4-13d8614ac549" providerId="AD" clId="Web-{BFEE31CF-4DB6-420B-9B1B-E7C52E56C4FA}" dt="2023-01-12T14:07:55.029" v="126" actId="20577"/>
        <pc:sldMkLst>
          <pc:docMk/>
          <pc:sldMk cId="4234880722" sldId="285"/>
        </pc:sldMkLst>
        <pc:spChg chg="mod">
          <ac:chgData name="Porkola Riikka" userId="S::riikka.porkola@evl.fi::af504a67-6fd5-4df9-83d4-13d8614ac549" providerId="AD" clId="Web-{BFEE31CF-4DB6-420B-9B1B-E7C52E56C4FA}" dt="2023-01-12T14:07:55.029" v="126" actId="20577"/>
          <ac:spMkLst>
            <pc:docMk/>
            <pc:sldMk cId="4234880722" sldId="285"/>
            <ac:spMk id="16" creationId="{D8BFEDEE-3337-8B45-A3CB-D1D2725BC746}"/>
          </ac:spMkLst>
        </pc:spChg>
      </pc:sldChg>
      <pc:sldChg chg="modSp">
        <pc:chgData name="Porkola Riikka" userId="S::riikka.porkola@evl.fi::af504a67-6fd5-4df9-83d4-13d8614ac549" providerId="AD" clId="Web-{BFEE31CF-4DB6-420B-9B1B-E7C52E56C4FA}" dt="2023-01-12T14:09:08.840" v="134" actId="20577"/>
        <pc:sldMkLst>
          <pc:docMk/>
          <pc:sldMk cId="1851819506" sldId="286"/>
        </pc:sldMkLst>
        <pc:spChg chg="mod">
          <ac:chgData name="Porkola Riikka" userId="S::riikka.porkola@evl.fi::af504a67-6fd5-4df9-83d4-13d8614ac549" providerId="AD" clId="Web-{BFEE31CF-4DB6-420B-9B1B-E7C52E56C4FA}" dt="2023-01-12T14:09:08.840" v="134" actId="20577"/>
          <ac:spMkLst>
            <pc:docMk/>
            <pc:sldMk cId="1851819506" sldId="286"/>
            <ac:spMk id="16" creationId="{D8BFEDEE-3337-8B45-A3CB-D1D2725BC746}"/>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a:extLst>
              <a:ext uri="{FF2B5EF4-FFF2-40B4-BE49-F238E27FC236}">
                <a16:creationId xmlns:a16="http://schemas.microsoft.com/office/drawing/2014/main" id="{2F5140DA-FC9D-7D47-B9E9-59D2568863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dirty="0">
              <a:latin typeface="Verdana" panose="020B0604030504040204" pitchFamily="34" charset="0"/>
            </a:endParaRPr>
          </a:p>
        </p:txBody>
      </p:sp>
      <p:sp>
        <p:nvSpPr>
          <p:cNvPr id="3" name="Päivämäärän paikkamerkki 2">
            <a:extLst>
              <a:ext uri="{FF2B5EF4-FFF2-40B4-BE49-F238E27FC236}">
                <a16:creationId xmlns:a16="http://schemas.microsoft.com/office/drawing/2014/main" id="{C98CF432-189E-4741-A5BB-D90E7F3FE80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2614370-EC0B-3749-8436-C8F54C8AB85B}" type="datetimeFigureOut">
              <a:rPr lang="fi-FI" smtClean="0">
                <a:latin typeface="Verdana" panose="020B0604030504040204" pitchFamily="34" charset="0"/>
              </a:rPr>
              <a:t>12.1.2023</a:t>
            </a:fld>
            <a:endParaRPr lang="fi-FI" dirty="0">
              <a:latin typeface="Verdana" panose="020B0604030504040204" pitchFamily="34" charset="0"/>
            </a:endParaRPr>
          </a:p>
        </p:txBody>
      </p:sp>
      <p:sp>
        <p:nvSpPr>
          <p:cNvPr id="4" name="Alatunnisteen paikkamerkki 3">
            <a:extLst>
              <a:ext uri="{FF2B5EF4-FFF2-40B4-BE49-F238E27FC236}">
                <a16:creationId xmlns:a16="http://schemas.microsoft.com/office/drawing/2014/main" id="{27E17601-0A25-8D4F-ACD0-5C4176D72E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dirty="0">
              <a:latin typeface="Verdana" panose="020B0604030504040204" pitchFamily="34" charset="0"/>
            </a:endParaRPr>
          </a:p>
        </p:txBody>
      </p:sp>
      <p:sp>
        <p:nvSpPr>
          <p:cNvPr id="5" name="Dian numeron paikkamerkki 4">
            <a:extLst>
              <a:ext uri="{FF2B5EF4-FFF2-40B4-BE49-F238E27FC236}">
                <a16:creationId xmlns:a16="http://schemas.microsoft.com/office/drawing/2014/main" id="{BFD41DB0-49F4-2441-A3A6-041E2091B9E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73B96D4-0C6B-604F-9D6B-315D7263078F}" type="slidenum">
              <a:rPr lang="fi-FI" smtClean="0">
                <a:latin typeface="Verdana" panose="020B0604030504040204" pitchFamily="34" charset="0"/>
              </a:rPr>
              <a:t>‹#›</a:t>
            </a:fld>
            <a:endParaRPr lang="fi-FI" dirty="0">
              <a:latin typeface="Verdana" panose="020B0604030504040204" pitchFamily="34" charset="0"/>
            </a:endParaRPr>
          </a:p>
        </p:txBody>
      </p:sp>
    </p:spTree>
    <p:extLst>
      <p:ext uri="{BB962C8B-B14F-4D97-AF65-F5344CB8AC3E}">
        <p14:creationId xmlns:p14="http://schemas.microsoft.com/office/powerpoint/2010/main" val="8990989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Open Sans" panose="020B0606030504020204" pitchFamily="34" charset="0"/>
              </a:defRPr>
            </a:lvl1pPr>
          </a:lstStyle>
          <a:p>
            <a:endParaRPr lang="fi-FI" dirty="0"/>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Open Sans" panose="020B0606030504020204" pitchFamily="34" charset="0"/>
              </a:defRPr>
            </a:lvl1pPr>
          </a:lstStyle>
          <a:p>
            <a:fld id="{2EC7D886-1762-6444-B5DA-EB23AB100DDE}" type="datetimeFigureOut">
              <a:rPr lang="fi-FI" smtClean="0"/>
              <a:pPr/>
              <a:t>12.1.2023</a:t>
            </a:fld>
            <a:endParaRPr lang="fi-FI" dirty="0"/>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dirty="0"/>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Open Sans" panose="020B0606030504020204" pitchFamily="34" charset="0"/>
              </a:defRPr>
            </a:lvl1pPr>
          </a:lstStyle>
          <a:p>
            <a:endParaRPr lang="fi-FI" dirty="0"/>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Open Sans" panose="020B0606030504020204" pitchFamily="34" charset="0"/>
              </a:defRPr>
            </a:lvl1pPr>
          </a:lstStyle>
          <a:p>
            <a:fld id="{C37B1773-53D5-744E-8E6A-234160AC5F58}" type="slidenum">
              <a:rPr lang="fi-FI" smtClean="0"/>
              <a:pPr/>
              <a:t>‹#›</a:t>
            </a:fld>
            <a:endParaRPr lang="fi-FI" dirty="0"/>
          </a:p>
        </p:txBody>
      </p:sp>
    </p:spTree>
    <p:extLst>
      <p:ext uri="{BB962C8B-B14F-4D97-AF65-F5344CB8AC3E}">
        <p14:creationId xmlns:p14="http://schemas.microsoft.com/office/powerpoint/2010/main" val="3901381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b="0" i="0" kern="1200">
        <a:solidFill>
          <a:schemeClr val="tx1"/>
        </a:solidFill>
        <a:latin typeface="Open Sans" panose="020B0606030504020204" pitchFamily="34" charset="0"/>
        <a:ea typeface="+mn-ea"/>
        <a:cs typeface="+mn-cs"/>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evl.fi/maailmalla"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evl.fi/maailmalla/ekumenia"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evl.fi/tietoa-kirkosta/toissa-kirkossa/stipendit-ja-opiskelu-ulkomailla"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evl.fi/maailmalla/ystavyysseurakunnat"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evl.fi/uutishuone/tiedotearkisto/-/items/item/36803/Kirkkohallituksen+ulkosuomalaistyon+yksikon+operatiiviset+tehtavat+siirtyvat+Suomen+Merimieskirkolle" TargetMode="External"/><Relationship Id="rId2" Type="http://schemas.openxmlformats.org/officeDocument/2006/relationships/slide" Target="../slides/slide6.xml"/><Relationship Id="rId1" Type="http://schemas.openxmlformats.org/officeDocument/2006/relationships/notesMaster" Target="../notesMasters/notesMaster1.xml"/><Relationship Id="rId5" Type="http://schemas.openxmlformats.org/officeDocument/2006/relationships/hyperlink" Target="https://merimieskirkko.fi/ulkomailla/?gclid=CjwKCAiAk--dBhABEiwAchIwkVPIGXFFJKso21ucix1tTEI-KQS4f57reXGbJxH3Ae2EjHcv4edlNhoCeFEQAvD_BwE" TargetMode="External"/><Relationship Id="rId4" Type="http://schemas.openxmlformats.org/officeDocument/2006/relationships/hyperlink" Target="https://evl.fi/maailmalla/ulkosuomalaiset" TargetMode="Externa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evl.fi/maailmalla/lahety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evl.fi/plus/seurakuntaelama/uskontojen-kohtaaminen/seurakuntaelama-ja-toisin-uskovat" TargetMode="External"/><Relationship Id="rId2" Type="http://schemas.openxmlformats.org/officeDocument/2006/relationships/slide" Target="../slides/slide8.xml"/><Relationship Id="rId1" Type="http://schemas.openxmlformats.org/officeDocument/2006/relationships/notesMaster" Target="../notesMasters/notesMaster1.xml"/><Relationship Id="rId4" Type="http://schemas.openxmlformats.org/officeDocument/2006/relationships/hyperlink" Target="https://evl.fi/maailmalla/uskontodialogi"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a:p>
        </p:txBody>
      </p:sp>
      <p:sp>
        <p:nvSpPr>
          <p:cNvPr id="4" name="Dian numeron paikkamerkki 3"/>
          <p:cNvSpPr>
            <a:spLocks noGrp="1"/>
          </p:cNvSpPr>
          <p:nvPr>
            <p:ph type="sldNum" sz="quarter" idx="5"/>
          </p:nvPr>
        </p:nvSpPr>
        <p:spPr/>
        <p:txBody>
          <a:bodyPr/>
          <a:lstStyle/>
          <a:p>
            <a:fld id="{C37B1773-53D5-744E-8E6A-234160AC5F58}" type="slidenum">
              <a:rPr lang="fi-FI" smtClean="0"/>
              <a:pPr/>
              <a:t>1</a:t>
            </a:fld>
            <a:endParaRPr lang="fi-FI" dirty="0"/>
          </a:p>
        </p:txBody>
      </p:sp>
    </p:spTree>
    <p:extLst>
      <p:ext uri="{BB962C8B-B14F-4D97-AF65-F5344CB8AC3E}">
        <p14:creationId xmlns:p14="http://schemas.microsoft.com/office/powerpoint/2010/main" val="34249755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b="1" dirty="0"/>
              <a:t>Kirkkohallituksen ulkoasiain osastolla </a:t>
            </a:r>
            <a:r>
              <a:rPr lang="fi-FI" b="0" dirty="0"/>
              <a:t>(KUO) </a:t>
            </a:r>
            <a:r>
              <a:rPr lang="fi-FI" dirty="0"/>
              <a:t>on johtajan toimisto ja kolme yksikköä: Teologisten asiain yksikkö (TAY), kirkon lähetystyön keskus (KLK) sekä Kirkon ulkosuomalaistyö (KUST).</a:t>
            </a:r>
          </a:p>
          <a:p>
            <a:r>
              <a:rPr lang="fi-FI" dirty="0">
                <a:hlinkClick r:id="rId3"/>
              </a:rPr>
              <a:t>Kansainvälinen kirkko - evl.fi</a:t>
            </a:r>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2</a:t>
            </a:fld>
            <a:endParaRPr lang="fi-FI" dirty="0"/>
          </a:p>
        </p:txBody>
      </p:sp>
    </p:spTree>
    <p:extLst>
      <p:ext uri="{BB962C8B-B14F-4D97-AF65-F5344CB8AC3E}">
        <p14:creationId xmlns:p14="http://schemas.microsoft.com/office/powerpoint/2010/main" val="1902093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Ekumeniasta ja sen eri </a:t>
            </a:r>
            <a:r>
              <a:rPr lang="fi-FI" dirty="0" err="1"/>
              <a:t>muidoista</a:t>
            </a:r>
            <a:r>
              <a:rPr lang="fi-FI" dirty="0"/>
              <a:t>: </a:t>
            </a:r>
            <a:r>
              <a:rPr lang="fi-FI" dirty="0">
                <a:hlinkClick r:id="rId3"/>
              </a:rPr>
              <a:t>Ekumenia etsii </a:t>
            </a:r>
            <a:r>
              <a:rPr lang="fi-FI" dirty="0" err="1">
                <a:hlinkClick r:id="rId3"/>
              </a:rPr>
              <a:t>krisittyjen</a:t>
            </a:r>
            <a:r>
              <a:rPr lang="fi-FI" dirty="0">
                <a:hlinkClick r:id="rId3"/>
              </a:rPr>
              <a:t> yhteyttä - evl.fi</a:t>
            </a:r>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3</a:t>
            </a:fld>
            <a:endParaRPr lang="fi-FI" dirty="0"/>
          </a:p>
        </p:txBody>
      </p:sp>
    </p:spTree>
    <p:extLst>
      <p:ext uri="{BB962C8B-B14F-4D97-AF65-F5344CB8AC3E}">
        <p14:creationId xmlns:p14="http://schemas.microsoft.com/office/powerpoint/2010/main" val="15448370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t>Lisätietoja stipendeistä, stuerttihauista ja kursseista </a:t>
            </a:r>
            <a:r>
              <a:rPr lang="fi-FI" dirty="0">
                <a:hlinkClick r:id="rId3"/>
              </a:rPr>
              <a:t>Stipendit ja opiskelu ulkomailla - evl.fi</a:t>
            </a:r>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4</a:t>
            </a:fld>
            <a:endParaRPr lang="fi-FI" dirty="0"/>
          </a:p>
        </p:txBody>
      </p:sp>
    </p:spTree>
    <p:extLst>
      <p:ext uri="{BB962C8B-B14F-4D97-AF65-F5344CB8AC3E}">
        <p14:creationId xmlns:p14="http://schemas.microsoft.com/office/powerpoint/2010/main" val="35447950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hlinkClick r:id="rId3"/>
              </a:rPr>
              <a:t>Ystävyysseurakunnat - evl.fi</a:t>
            </a:r>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5</a:t>
            </a:fld>
            <a:endParaRPr lang="fi-FI" dirty="0"/>
          </a:p>
        </p:txBody>
      </p:sp>
    </p:spTree>
    <p:extLst>
      <p:ext uri="{BB962C8B-B14F-4D97-AF65-F5344CB8AC3E}">
        <p14:creationId xmlns:p14="http://schemas.microsoft.com/office/powerpoint/2010/main" val="16205888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lgn="l" rtl="0" fontAlgn="base">
              <a:buNone/>
            </a:pPr>
            <a:r>
              <a:rPr lang="fi-FI" b="1" i="0" dirty="0">
                <a:solidFill>
                  <a:srgbClr val="000000"/>
                </a:solidFill>
                <a:effectLst/>
                <a:latin typeface="Calibri" panose="020F0502020204030204" pitchFamily="34" charset="0"/>
              </a:rPr>
              <a:t>Kirkon ulkosuomalaistyön yksikkö</a:t>
            </a:r>
            <a:r>
              <a:rPr lang="fi-FI" b="0" i="0" dirty="0">
                <a:solidFill>
                  <a:srgbClr val="000000"/>
                </a:solidFill>
                <a:effectLst/>
                <a:latin typeface="Calibri" panose="020F0502020204030204" pitchFamily="34" charset="0"/>
              </a:rPr>
              <a:t> </a:t>
            </a:r>
            <a:endParaRPr lang="fi-FI" b="0" i="0" dirty="0">
              <a:solidFill>
                <a:srgbClr val="000000"/>
              </a:solidFill>
              <a:effectLst/>
              <a:latin typeface="Segoe UI" panose="020B0502040204020203" pitchFamily="34" charset="0"/>
            </a:endParaRPr>
          </a:p>
          <a:p>
            <a:pPr algn="l" rtl="0" fontAlgn="base"/>
            <a:r>
              <a:rPr lang="fi-FI" b="0" i="0" dirty="0">
                <a:solidFill>
                  <a:srgbClr val="000000"/>
                </a:solidFill>
                <a:effectLst/>
                <a:latin typeface="Calibri" panose="020F0502020204030204" pitchFamily="34" charset="0"/>
              </a:rPr>
              <a:t>Yksikkö vastaa ulkomailla asuvien suomalaisten parissa tehtävän kirkollisen työn suunnittelusta ja toteutuksesta yhteistyössä Merimieskirkon ja paikallisten sisarkirkkojen kanssa. Kirkon ulkosuomalaistyötä tehdään lähes 40 maassa. Ulkosuomalaisseurakunta on seurakuntalaisten avoin yhteisö, jonne jokainen ulkosuomalainen ja lomailija on tervetullut. </a:t>
            </a:r>
          </a:p>
          <a:p>
            <a:pPr algn="l" rtl="0" fontAlgn="base"/>
            <a:r>
              <a:rPr lang="fi-FI" b="0" i="0" dirty="0">
                <a:solidFill>
                  <a:srgbClr val="000000"/>
                </a:solidFill>
                <a:effectLst/>
                <a:latin typeface="Calibri" panose="020F0502020204030204" pitchFamily="34" charset="0"/>
              </a:rPr>
              <a:t>Siirtymisestä Merimieskirkolle ks. </a:t>
            </a:r>
            <a:r>
              <a:rPr lang="fi-FI" dirty="0">
                <a:hlinkClick r:id="rId3"/>
              </a:rPr>
              <a:t>Kirkkohallituksen ulkosuomalaistyön yksikön operatiiviset tehtävät siirtyvät Suomen Merimieskirkolle - evl.fi</a:t>
            </a:r>
            <a:endParaRPr lang="fi-FI" b="0" i="0" dirty="0">
              <a:solidFill>
                <a:srgbClr val="000000"/>
              </a:solidFill>
              <a:effectLst/>
              <a:latin typeface="Calibri" panose="020F0502020204030204" pitchFamily="34" charset="0"/>
            </a:endParaRPr>
          </a:p>
          <a:p>
            <a:pPr algn="l" rtl="0" fontAlgn="base"/>
            <a:endParaRPr lang="fi-FI" b="0" i="0" dirty="0">
              <a:solidFill>
                <a:srgbClr val="000000"/>
              </a:solidFill>
              <a:effectLst/>
              <a:latin typeface="Calibri" panose="020F0502020204030204" pitchFamily="34" charset="0"/>
            </a:endParaRPr>
          </a:p>
          <a:p>
            <a:pPr algn="l" rtl="0" fontAlgn="base"/>
            <a:r>
              <a:rPr lang="fi-FI" dirty="0">
                <a:hlinkClick r:id="rId4"/>
              </a:rPr>
              <a:t>Ulkosuomalaiset - evl.fi</a:t>
            </a:r>
            <a:endParaRPr lang="fi-FI" b="0" i="0" dirty="0">
              <a:solidFill>
                <a:srgbClr val="000000"/>
              </a:solidFill>
              <a:effectLst/>
              <a:latin typeface="Segoe UI" panose="020B0502040204020203" pitchFamily="34" charset="0"/>
            </a:endParaRPr>
          </a:p>
          <a:p>
            <a:r>
              <a:rPr lang="fi-FI" dirty="0">
                <a:hlinkClick r:id="rId5"/>
              </a:rPr>
              <a:t>Merimieskirkko on kumppanisi maailmalla - Suomen Merimieskirkko</a:t>
            </a:r>
            <a:endParaRPr lang="en-FI" dirty="0"/>
          </a:p>
          <a:p>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6</a:t>
            </a:fld>
            <a:endParaRPr lang="fi-FI" dirty="0"/>
          </a:p>
        </p:txBody>
      </p:sp>
    </p:spTree>
    <p:extLst>
      <p:ext uri="{BB962C8B-B14F-4D97-AF65-F5344CB8AC3E}">
        <p14:creationId xmlns:p14="http://schemas.microsoft.com/office/powerpoint/2010/main" val="21396676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i-FI" dirty="0">
                <a:solidFill>
                  <a:srgbClr val="212529"/>
                </a:solidFill>
              </a:rPr>
              <a:t>Kirkon lähetystyön keskus vastaa kirkon lähetystehtävän sekä uskontodialogin teologisten perusteiden avaamisesta ja kontekstualisoinnista sekä näihin liittyvistä kansainvälisistä yhteyksistä. Tähän kuuluvat seurakuntien missionaarisuuden tukeminen, kirkon lähetystyön yhteisestä linjauksesta ja kasvatus-, koulutus- ja tiedotustoiminnasta huolehtiminen sekä osallistuminen uskontojen väliseen keskusteluun ja yhteydenpitoon. </a:t>
            </a:r>
          </a:p>
          <a:p>
            <a:r>
              <a:rPr lang="fi-FI" dirty="0">
                <a:hlinkClick r:id="rId3"/>
              </a:rPr>
              <a:t>Lähetystyö ja kansainvälinen avustaminen - evl.fi</a:t>
            </a:r>
            <a:endParaRPr lang="en-FI" dirty="0"/>
          </a:p>
          <a:p>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7</a:t>
            </a:fld>
            <a:endParaRPr lang="fi-FI" dirty="0"/>
          </a:p>
        </p:txBody>
      </p:sp>
    </p:spTree>
    <p:extLst>
      <p:ext uri="{BB962C8B-B14F-4D97-AF65-F5344CB8AC3E}">
        <p14:creationId xmlns:p14="http://schemas.microsoft.com/office/powerpoint/2010/main" val="2465840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r>
              <a:rPr lang="fi-FI" dirty="0">
                <a:hlinkClick r:id="rId3"/>
              </a:rPr>
              <a:t>Seurakuntaelämä ja toisin uskovat - evl.fi</a:t>
            </a:r>
            <a:endParaRPr lang="fi-FI" dirty="0">
              <a:hlinkClick r:id="rId4"/>
            </a:endParaRPr>
          </a:p>
          <a:p>
            <a:r>
              <a:rPr lang="fi-FI" dirty="0">
                <a:hlinkClick r:id="rId4"/>
              </a:rPr>
              <a:t>Uskontodialogi on ihmisten kohtaamista - evl.fi</a:t>
            </a:r>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8</a:t>
            </a:fld>
            <a:endParaRPr lang="fi-FI" dirty="0"/>
          </a:p>
        </p:txBody>
      </p:sp>
    </p:spTree>
    <p:extLst>
      <p:ext uri="{BB962C8B-B14F-4D97-AF65-F5344CB8AC3E}">
        <p14:creationId xmlns:p14="http://schemas.microsoft.com/office/powerpoint/2010/main" val="25437223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en-FI" dirty="0"/>
          </a:p>
        </p:txBody>
      </p:sp>
      <p:sp>
        <p:nvSpPr>
          <p:cNvPr id="4" name="Dian numeron paikkamerkki 3"/>
          <p:cNvSpPr>
            <a:spLocks noGrp="1"/>
          </p:cNvSpPr>
          <p:nvPr>
            <p:ph type="sldNum" sz="quarter" idx="5"/>
          </p:nvPr>
        </p:nvSpPr>
        <p:spPr/>
        <p:txBody>
          <a:bodyPr/>
          <a:lstStyle/>
          <a:p>
            <a:fld id="{C37B1773-53D5-744E-8E6A-234160AC5F58}" type="slidenum">
              <a:rPr lang="fi-FI" smtClean="0"/>
              <a:pPr/>
              <a:t>9</a:t>
            </a:fld>
            <a:endParaRPr lang="fi-FI" dirty="0"/>
          </a:p>
        </p:txBody>
      </p:sp>
    </p:spTree>
    <p:extLst>
      <p:ext uri="{BB962C8B-B14F-4D97-AF65-F5344CB8AC3E}">
        <p14:creationId xmlns:p14="http://schemas.microsoft.com/office/powerpoint/2010/main" val="147949058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Otsikkodia, kuvio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487631"/>
            <a:ext cx="6858000" cy="1366631"/>
          </a:xfrm>
        </p:spPr>
        <p:txBody>
          <a:bodyPr anchor="ctr">
            <a:noAutofit/>
          </a:bodyPr>
          <a:lstStyle>
            <a:lvl1pPr algn="ctr">
              <a:defRPr sz="4500">
                <a:solidFill>
                  <a:schemeClr val="bg1"/>
                </a:solidFill>
                <a:latin typeface="Martti" panose="02000000000000000000" pitchFamily="2" charset="77"/>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 </a:t>
            </a:r>
            <a:endParaRPr lang="en-US" dirty="0"/>
          </a:p>
        </p:txBody>
      </p:sp>
      <p:sp>
        <p:nvSpPr>
          <p:cNvPr id="3" name="Subtitle 2"/>
          <p:cNvSpPr>
            <a:spLocks noGrp="1"/>
          </p:cNvSpPr>
          <p:nvPr>
            <p:ph type="subTitle" idx="1" hasCustomPrompt="1"/>
          </p:nvPr>
        </p:nvSpPr>
        <p:spPr>
          <a:xfrm>
            <a:off x="1143000" y="2854262"/>
            <a:ext cx="6858000" cy="381625"/>
          </a:xfrm>
        </p:spPr>
        <p:txBody>
          <a:bodyPr>
            <a:noAutofit/>
          </a:bodyPr>
          <a:lstStyle>
            <a:lvl1pPr marL="0" indent="0" algn="ctr">
              <a:buNone/>
              <a:defRPr sz="16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dirty="0"/>
              <a:t>Esityksen tekijä</a:t>
            </a:r>
            <a:endParaRPr lang="en-US" dirty="0"/>
          </a:p>
        </p:txBody>
      </p:sp>
      <p:pic>
        <p:nvPicPr>
          <p:cNvPr id="14" name="Kuva 13">
            <a:extLst>
              <a:ext uri="{FF2B5EF4-FFF2-40B4-BE49-F238E27FC236}">
                <a16:creationId xmlns:a16="http://schemas.microsoft.com/office/drawing/2014/main" id="{07F85194-C619-4745-9583-6E5B3DD3350A}"/>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3373014" y="4476864"/>
            <a:ext cx="2397973" cy="381625"/>
          </a:xfrm>
          <a:prstGeom prst="rect">
            <a:avLst/>
          </a:prstGeom>
        </p:spPr>
      </p:pic>
    </p:spTree>
    <p:extLst>
      <p:ext uri="{BB962C8B-B14F-4D97-AF65-F5344CB8AC3E}">
        <p14:creationId xmlns:p14="http://schemas.microsoft.com/office/powerpoint/2010/main" val="29842052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 Otsikko ja tyhjä sisältöalue (vasen 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Kuva 4" descr="Kirkkohallitus logo&#10;">
            <a:extLst>
              <a:ext uri="{FF2B5EF4-FFF2-40B4-BE49-F238E27FC236}">
                <a16:creationId xmlns:a16="http://schemas.microsoft.com/office/drawing/2014/main" id="{ED1BD7ED-66A0-C44C-9DF6-8C5677CF5AF4}"/>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2" name="Dian numeron paikkamerkki 1">
            <a:extLst>
              <a:ext uri="{FF2B5EF4-FFF2-40B4-BE49-F238E27FC236}">
                <a16:creationId xmlns:a16="http://schemas.microsoft.com/office/drawing/2014/main" id="{0700F7F0-8BAC-5B4E-A81D-0F4A6CF61B37}"/>
              </a:ext>
            </a:extLst>
          </p:cNvPr>
          <p:cNvSpPr>
            <a:spLocks noGrp="1"/>
          </p:cNvSpPr>
          <p:nvPr>
            <p:ph type="sldNum" sz="quarter" idx="10"/>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C29EF439-236C-4141-A531-FE6D3DEC0875}" type="slidenum">
              <a:rPr lang="fi-FI" smtClean="0"/>
              <a:pPr/>
              <a:t>‹#›</a:t>
            </a:fld>
            <a:endParaRPr lang="fi-FI" dirty="0">
              <a:latin typeface="Open Sans" panose="020B0606030504020204" pitchFamily="34" charset="0"/>
              <a:ea typeface="Open Sans" panose="020B0606030504020204" pitchFamily="34" charset="0"/>
              <a:cs typeface="Open Sans" panose="020B0606030504020204" pitchFamily="34" charset="0"/>
            </a:endParaRPr>
          </a:p>
        </p:txBody>
      </p:sp>
      <p:sp>
        <p:nvSpPr>
          <p:cNvPr id="7" name="Otsikko 2">
            <a:extLst>
              <a:ext uri="{FF2B5EF4-FFF2-40B4-BE49-F238E27FC236}">
                <a16:creationId xmlns:a16="http://schemas.microsoft.com/office/drawing/2014/main" id="{5338FD20-27FD-1F48-9AC8-514A25C3F8DE}"/>
              </a:ext>
            </a:extLst>
          </p:cNvPr>
          <p:cNvSpPr>
            <a:spLocks noGrp="1"/>
          </p:cNvSpPr>
          <p:nvPr>
            <p:ph type="title"/>
          </p:nvPr>
        </p:nvSpPr>
        <p:spPr>
          <a:xfrm>
            <a:off x="250522" y="592137"/>
            <a:ext cx="2624202" cy="3995737"/>
          </a:xfrm>
        </p:spPr>
        <p:txBody>
          <a:bodyPr/>
          <a:lstStyle>
            <a:lvl1pPr>
              <a:defRPr>
                <a:solidFill>
                  <a:schemeClr val="bg1"/>
                </a:solidFill>
              </a:defRPr>
            </a:lvl1pPr>
          </a:lstStyle>
          <a:p>
            <a:r>
              <a:rPr lang="fi-FI"/>
              <a:t>Muokkaa ots. perustyyl. napsautt.</a:t>
            </a:r>
            <a:endParaRPr lang="sv-SE" dirty="0"/>
          </a:p>
        </p:txBody>
      </p:sp>
    </p:spTree>
    <p:extLst>
      <p:ext uri="{BB962C8B-B14F-4D97-AF65-F5344CB8AC3E}">
        <p14:creationId xmlns:p14="http://schemas.microsoft.com/office/powerpoint/2010/main" val="8613538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 Otsikko ja sisältöalue (ylätausta)">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6CA897BE-B3B0-9B43-828E-B9B235C105BC}"/>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12" name="Kuva 11" descr="Kirkkohallitus logo">
            <a:extLst>
              <a:ext uri="{FF2B5EF4-FFF2-40B4-BE49-F238E27FC236}">
                <a16:creationId xmlns:a16="http://schemas.microsoft.com/office/drawing/2014/main" id="{F5152854-E954-4644-9CE3-617FAA06361B}"/>
              </a:ext>
            </a:extLst>
          </p:cNvPr>
          <p:cNvPicPr>
            <a:picLocks noChangeAspect="1"/>
          </p:cNvPicPr>
          <p:nvPr userDrawn="1"/>
        </p:nvPicPr>
        <p:blipFill>
          <a:blip r:embed="rId2"/>
          <a:stretch>
            <a:fillRect/>
          </a:stretch>
        </p:blipFill>
        <p:spPr>
          <a:xfrm>
            <a:off x="369462" y="4795200"/>
            <a:ext cx="963689" cy="150216"/>
          </a:xfrm>
          <a:prstGeom prst="rect">
            <a:avLst/>
          </a:prstGeom>
        </p:spPr>
      </p:pic>
      <p:pic>
        <p:nvPicPr>
          <p:cNvPr id="8" name="Kuva 7">
            <a:extLst>
              <a:ext uri="{FF2B5EF4-FFF2-40B4-BE49-F238E27FC236}">
                <a16:creationId xmlns:a16="http://schemas.microsoft.com/office/drawing/2014/main" id="{EE35D171-8F36-744B-BA60-A8E973C46A30}"/>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0"/>
            <a:ext cx="9144000" cy="1333500"/>
          </a:xfrm>
          <a:prstGeom prst="rect">
            <a:avLst/>
          </a:prstGeom>
        </p:spPr>
      </p:pic>
      <p:sp>
        <p:nvSpPr>
          <p:cNvPr id="2" name="Otsikko 1">
            <a:extLst>
              <a:ext uri="{FF2B5EF4-FFF2-40B4-BE49-F238E27FC236}">
                <a16:creationId xmlns:a16="http://schemas.microsoft.com/office/drawing/2014/main" id="{7FD56AE3-05FC-C049-A312-0BB69F3E994C}"/>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5" name="Sisällön paikkamerkki 4">
            <a:extLst>
              <a:ext uri="{FF2B5EF4-FFF2-40B4-BE49-F238E27FC236}">
                <a16:creationId xmlns:a16="http://schemas.microsoft.com/office/drawing/2014/main" id="{B7D17527-614A-9043-BCEA-1949AB499088}"/>
              </a:ext>
            </a:extLst>
          </p:cNvPr>
          <p:cNvSpPr>
            <a:spLocks noGrp="1"/>
          </p:cNvSpPr>
          <p:nvPr>
            <p:ph sz="quarter" idx="10"/>
          </p:nvPr>
        </p:nvSpPr>
        <p:spPr>
          <a:xfrm>
            <a:off x="628650" y="1565275"/>
            <a:ext cx="7886700" cy="29606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10" name="Dian numeron paikkamerkki 2">
            <a:extLst>
              <a:ext uri="{FF2B5EF4-FFF2-40B4-BE49-F238E27FC236}">
                <a16:creationId xmlns:a16="http://schemas.microsoft.com/office/drawing/2014/main" id="{477524EB-FC20-934C-8793-42A6F2148B90}"/>
              </a:ext>
            </a:extLst>
          </p:cNvPr>
          <p:cNvSpPr>
            <a:spLocks noGrp="1"/>
          </p:cNvSpPr>
          <p:nvPr>
            <p:ph type="sldNum" sz="quarter" idx="11"/>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34207465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 Otsikko ja kaksi sisältöaluetta (ylätausta)">
    <p:spTree>
      <p:nvGrpSpPr>
        <p:cNvPr id="1" name=""/>
        <p:cNvGrpSpPr/>
        <p:nvPr/>
      </p:nvGrpSpPr>
      <p:grpSpPr>
        <a:xfrm>
          <a:off x="0" y="0"/>
          <a:ext cx="0" cy="0"/>
          <a:chOff x="0" y="0"/>
          <a:chExt cx="0" cy="0"/>
        </a:xfrm>
      </p:grpSpPr>
      <p:sp>
        <p:nvSpPr>
          <p:cNvPr id="11" name="Suorakulmio 10">
            <a:extLst>
              <a:ext uri="{FF2B5EF4-FFF2-40B4-BE49-F238E27FC236}">
                <a16:creationId xmlns:a16="http://schemas.microsoft.com/office/drawing/2014/main" id="{6CA897BE-B3B0-9B43-828E-B9B235C105BC}"/>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12" name="Kuva 11" descr="Kirkkohallitus logo">
            <a:extLst>
              <a:ext uri="{FF2B5EF4-FFF2-40B4-BE49-F238E27FC236}">
                <a16:creationId xmlns:a16="http://schemas.microsoft.com/office/drawing/2014/main" id="{F5152854-E954-4644-9CE3-617FAA06361B}"/>
              </a:ext>
            </a:extLst>
          </p:cNvPr>
          <p:cNvPicPr>
            <a:picLocks noChangeAspect="1"/>
          </p:cNvPicPr>
          <p:nvPr userDrawn="1"/>
        </p:nvPicPr>
        <p:blipFill>
          <a:blip r:embed="rId2"/>
          <a:stretch>
            <a:fillRect/>
          </a:stretch>
        </p:blipFill>
        <p:spPr>
          <a:xfrm>
            <a:off x="369462" y="4795200"/>
            <a:ext cx="963689" cy="150216"/>
          </a:xfrm>
          <a:prstGeom prst="rect">
            <a:avLst/>
          </a:prstGeom>
        </p:spPr>
      </p:pic>
      <p:pic>
        <p:nvPicPr>
          <p:cNvPr id="8" name="Kuva 7">
            <a:extLst>
              <a:ext uri="{FF2B5EF4-FFF2-40B4-BE49-F238E27FC236}">
                <a16:creationId xmlns:a16="http://schemas.microsoft.com/office/drawing/2014/main" id="{EE35D171-8F36-744B-BA60-A8E973C46A30}"/>
              </a:ext>
              <a:ext uri="{C183D7F6-B498-43B3-948B-1728B52AA6E4}">
                <adec:decorative xmlns:adec="http://schemas.microsoft.com/office/drawing/2017/decorative" val="1"/>
              </a:ext>
            </a:extLst>
          </p:cNvPr>
          <p:cNvPicPr>
            <a:picLocks noChangeAspect="1"/>
          </p:cNvPicPr>
          <p:nvPr userDrawn="1"/>
        </p:nvPicPr>
        <p:blipFill>
          <a:blip r:embed="rId3"/>
          <a:stretch>
            <a:fillRect/>
          </a:stretch>
        </p:blipFill>
        <p:spPr>
          <a:xfrm>
            <a:off x="0" y="0"/>
            <a:ext cx="9144000" cy="1333500"/>
          </a:xfrm>
          <a:prstGeom prst="rect">
            <a:avLst/>
          </a:prstGeom>
        </p:spPr>
      </p:pic>
      <p:sp>
        <p:nvSpPr>
          <p:cNvPr id="2" name="Otsikko 1">
            <a:extLst>
              <a:ext uri="{FF2B5EF4-FFF2-40B4-BE49-F238E27FC236}">
                <a16:creationId xmlns:a16="http://schemas.microsoft.com/office/drawing/2014/main" id="{7FD56AE3-05FC-C049-A312-0BB69F3E994C}"/>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sp>
        <p:nvSpPr>
          <p:cNvPr id="10" name="Dian numeron paikkamerkki 2">
            <a:extLst>
              <a:ext uri="{FF2B5EF4-FFF2-40B4-BE49-F238E27FC236}">
                <a16:creationId xmlns:a16="http://schemas.microsoft.com/office/drawing/2014/main" id="{477524EB-FC20-934C-8793-42A6F2148B90}"/>
              </a:ext>
            </a:extLst>
          </p:cNvPr>
          <p:cNvSpPr>
            <a:spLocks noGrp="1"/>
          </p:cNvSpPr>
          <p:nvPr>
            <p:ph type="sldNum" sz="quarter" idx="11"/>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13" name="Tekstin paikkamerkki 12">
            <a:extLst>
              <a:ext uri="{FF2B5EF4-FFF2-40B4-BE49-F238E27FC236}">
                <a16:creationId xmlns:a16="http://schemas.microsoft.com/office/drawing/2014/main" id="{41875B52-E776-8940-9BAC-F7064A9E4ECF}"/>
              </a:ext>
            </a:extLst>
          </p:cNvPr>
          <p:cNvSpPr>
            <a:spLocks noGrp="1"/>
          </p:cNvSpPr>
          <p:nvPr>
            <p:ph type="body" sz="quarter" idx="12"/>
          </p:nvPr>
        </p:nvSpPr>
        <p:spPr>
          <a:xfrm>
            <a:off x="628650" y="1651000"/>
            <a:ext cx="3780000" cy="2754313"/>
          </a:xfrm>
        </p:spPr>
        <p:txBody>
          <a:bodyPr/>
          <a:lstStyle>
            <a:lvl1pPr marL="342900" indent="-342900">
              <a:buFont typeface="Arial" panose="020B0604020202020204" pitchFamily="34" charset="0"/>
              <a:buChar char="•"/>
              <a:defRPr/>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
        <p:nvSpPr>
          <p:cNvPr id="14" name="Tekstin paikkamerkki 12">
            <a:extLst>
              <a:ext uri="{FF2B5EF4-FFF2-40B4-BE49-F238E27FC236}">
                <a16:creationId xmlns:a16="http://schemas.microsoft.com/office/drawing/2014/main" id="{C9FDA91A-39FD-7B43-B972-6D303CBB9D72}"/>
              </a:ext>
            </a:extLst>
          </p:cNvPr>
          <p:cNvSpPr>
            <a:spLocks noGrp="1"/>
          </p:cNvSpPr>
          <p:nvPr>
            <p:ph type="body" sz="quarter" idx="13"/>
          </p:nvPr>
        </p:nvSpPr>
        <p:spPr>
          <a:xfrm>
            <a:off x="4727316" y="1651000"/>
            <a:ext cx="3780000" cy="2754313"/>
          </a:xfrm>
        </p:spPr>
        <p:txBody>
          <a:bodyPr/>
          <a:lstStyle>
            <a:lvl1pPr marL="342900" indent="-342900">
              <a:buFont typeface="Arial" panose="020B0604020202020204" pitchFamily="34" charset="0"/>
              <a:buChar char="•"/>
              <a:defRPr/>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fi-FI" dirty="0"/>
          </a:p>
        </p:txBody>
      </p:sp>
    </p:spTree>
    <p:extLst>
      <p:ext uri="{BB962C8B-B14F-4D97-AF65-F5344CB8AC3E}">
        <p14:creationId xmlns:p14="http://schemas.microsoft.com/office/powerpoint/2010/main" val="5191798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 Otsikko ja tyhjä sisältöalue (ylätausta)">
    <p:bg>
      <p:bgPr>
        <a:solidFill>
          <a:schemeClr val="bg2">
            <a:alpha val="30000"/>
          </a:schemeClr>
        </a:solidFill>
        <a:effectLst/>
      </p:bgPr>
    </p:bg>
    <p:spTree>
      <p:nvGrpSpPr>
        <p:cNvPr id="1" name=""/>
        <p:cNvGrpSpPr/>
        <p:nvPr/>
      </p:nvGrpSpPr>
      <p:grpSpPr>
        <a:xfrm>
          <a:off x="0" y="0"/>
          <a:ext cx="0" cy="0"/>
          <a:chOff x="0" y="0"/>
          <a:chExt cx="0" cy="0"/>
        </a:xfrm>
      </p:grpSpPr>
      <p:sp>
        <p:nvSpPr>
          <p:cNvPr id="9" name="Suorakulmio 8">
            <a:extLst>
              <a:ext uri="{FF2B5EF4-FFF2-40B4-BE49-F238E27FC236}">
                <a16:creationId xmlns:a16="http://schemas.microsoft.com/office/drawing/2014/main" id="{AE585983-CB48-A34E-BB29-C238BE880D4F}"/>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8" name="Kuva 7">
            <a:extLst>
              <a:ext uri="{FF2B5EF4-FFF2-40B4-BE49-F238E27FC236}">
                <a16:creationId xmlns:a16="http://schemas.microsoft.com/office/drawing/2014/main" id="{EE35D171-8F36-744B-BA60-A8E973C46A30}"/>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0" y="0"/>
            <a:ext cx="9144000" cy="1333500"/>
          </a:xfrm>
          <a:prstGeom prst="rect">
            <a:avLst/>
          </a:prstGeom>
        </p:spPr>
      </p:pic>
      <p:sp>
        <p:nvSpPr>
          <p:cNvPr id="2" name="Otsikko 1">
            <a:extLst>
              <a:ext uri="{FF2B5EF4-FFF2-40B4-BE49-F238E27FC236}">
                <a16:creationId xmlns:a16="http://schemas.microsoft.com/office/drawing/2014/main" id="{7FD56AE3-05FC-C049-A312-0BB69F3E994C}"/>
              </a:ext>
            </a:extLst>
          </p:cNvPr>
          <p:cNvSpPr>
            <a:spLocks noGrp="1"/>
          </p:cNvSpPr>
          <p:nvPr>
            <p:ph type="title"/>
          </p:nvPr>
        </p:nvSpPr>
        <p:spPr/>
        <p:txBody>
          <a:bodyPr/>
          <a:lstStyle>
            <a:lvl1pPr>
              <a:defRPr>
                <a:solidFill>
                  <a:schemeClr val="bg1"/>
                </a:solidFill>
              </a:defRPr>
            </a:lvl1pPr>
          </a:lstStyle>
          <a:p>
            <a:r>
              <a:rPr lang="fi-FI"/>
              <a:t>Muokkaa ots. perustyyl. napsautt.</a:t>
            </a:r>
            <a:endParaRPr lang="fi-FI" dirty="0"/>
          </a:p>
        </p:txBody>
      </p:sp>
      <p:pic>
        <p:nvPicPr>
          <p:cNvPr id="10" name="Kuva 9" descr="Kirkkohallitus logo">
            <a:extLst>
              <a:ext uri="{FF2B5EF4-FFF2-40B4-BE49-F238E27FC236}">
                <a16:creationId xmlns:a16="http://schemas.microsoft.com/office/drawing/2014/main" id="{7273B4D2-562A-2E4C-99A4-891EC3119330}"/>
              </a:ext>
            </a:extLst>
          </p:cNvPr>
          <p:cNvPicPr>
            <a:picLocks noChangeAspect="1"/>
          </p:cNvPicPr>
          <p:nvPr userDrawn="1"/>
        </p:nvPicPr>
        <p:blipFill>
          <a:blip r:embed="rId3"/>
          <a:stretch>
            <a:fillRect/>
          </a:stretch>
        </p:blipFill>
        <p:spPr>
          <a:xfrm>
            <a:off x="369462" y="4795200"/>
            <a:ext cx="963689" cy="150216"/>
          </a:xfrm>
          <a:prstGeom prst="rect">
            <a:avLst/>
          </a:prstGeom>
        </p:spPr>
      </p:pic>
      <p:sp>
        <p:nvSpPr>
          <p:cNvPr id="11" name="Dian numeron paikkamerkki 2">
            <a:extLst>
              <a:ext uri="{FF2B5EF4-FFF2-40B4-BE49-F238E27FC236}">
                <a16:creationId xmlns:a16="http://schemas.microsoft.com/office/drawing/2014/main" id="{B48492F6-967E-7740-8ACC-0806CD3C6D24}"/>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1077059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12. Otsikko ja tyhjä sisältöalue">
    <p:spTree>
      <p:nvGrpSpPr>
        <p:cNvPr id="1" name=""/>
        <p:cNvGrpSpPr/>
        <p:nvPr/>
      </p:nvGrpSpPr>
      <p:grpSpPr>
        <a:xfrm>
          <a:off x="0" y="0"/>
          <a:ext cx="0" cy="0"/>
          <a:chOff x="0" y="0"/>
          <a:chExt cx="0" cy="0"/>
        </a:xfrm>
      </p:grpSpPr>
      <p:sp>
        <p:nvSpPr>
          <p:cNvPr id="9" name="Suorakulmio 8">
            <a:extLst>
              <a:ext uri="{FF2B5EF4-FFF2-40B4-BE49-F238E27FC236}">
                <a16:creationId xmlns:a16="http://schemas.microsoft.com/office/drawing/2014/main" id="{A4EAABD9-ACE9-5B4B-8822-1BAB0BE75C95}"/>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8" name="Kuva 7" descr="Kirkkohallitus logo&#10;">
            <a:extLst>
              <a:ext uri="{FF2B5EF4-FFF2-40B4-BE49-F238E27FC236}">
                <a16:creationId xmlns:a16="http://schemas.microsoft.com/office/drawing/2014/main" id="{D1B7C314-09C7-B540-B565-BDCB1F544276}"/>
              </a:ext>
            </a:extLst>
          </p:cNvPr>
          <p:cNvPicPr>
            <a:picLocks noChangeAspect="1"/>
          </p:cNvPicPr>
          <p:nvPr userDrawn="1"/>
        </p:nvPicPr>
        <p:blipFill>
          <a:blip r:embed="rId2"/>
          <a:stretch>
            <a:fillRect/>
          </a:stretch>
        </p:blipFill>
        <p:spPr>
          <a:xfrm>
            <a:off x="370800" y="4795200"/>
            <a:ext cx="988194" cy="157266"/>
          </a:xfrm>
          <a:prstGeom prst="rect">
            <a:avLst/>
          </a:prstGeom>
        </p:spPr>
      </p:pic>
      <p:pic>
        <p:nvPicPr>
          <p:cNvPr id="10" name="Kuva 9" descr="Kirkkohallitus logo">
            <a:extLst>
              <a:ext uri="{FF2B5EF4-FFF2-40B4-BE49-F238E27FC236}">
                <a16:creationId xmlns:a16="http://schemas.microsoft.com/office/drawing/2014/main" id="{FE87B44E-982D-CC48-8AF3-CC326F400178}"/>
              </a:ext>
            </a:extLst>
          </p:cNvPr>
          <p:cNvPicPr>
            <a:picLocks noChangeAspect="1"/>
          </p:cNvPicPr>
          <p:nvPr userDrawn="1"/>
        </p:nvPicPr>
        <p:blipFill>
          <a:blip r:embed="rId3"/>
          <a:stretch>
            <a:fillRect/>
          </a:stretch>
        </p:blipFill>
        <p:spPr>
          <a:xfrm>
            <a:off x="369462" y="4795200"/>
            <a:ext cx="963689" cy="150216"/>
          </a:xfrm>
          <a:prstGeom prst="rect">
            <a:avLst/>
          </a:prstGeom>
        </p:spPr>
      </p:pic>
      <p:sp>
        <p:nvSpPr>
          <p:cNvPr id="11" name="Dian numeron paikkamerkki 2">
            <a:extLst>
              <a:ext uri="{FF2B5EF4-FFF2-40B4-BE49-F238E27FC236}">
                <a16:creationId xmlns:a16="http://schemas.microsoft.com/office/drawing/2014/main" id="{59A9C320-A825-044D-837B-F7798851F28B}"/>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6" name="Otsikko 5">
            <a:extLst>
              <a:ext uri="{FF2B5EF4-FFF2-40B4-BE49-F238E27FC236}">
                <a16:creationId xmlns:a16="http://schemas.microsoft.com/office/drawing/2014/main" id="{FBBC69D1-93E8-F34C-A882-F6E99F2938EA}"/>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7337034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 Otsikko ja kaksi sisältöaluetta">
    <p:spTree>
      <p:nvGrpSpPr>
        <p:cNvPr id="1" name=""/>
        <p:cNvGrpSpPr/>
        <p:nvPr/>
      </p:nvGrpSpPr>
      <p:grpSpPr>
        <a:xfrm>
          <a:off x="0" y="0"/>
          <a:ext cx="0" cy="0"/>
          <a:chOff x="0" y="0"/>
          <a:chExt cx="0" cy="0"/>
        </a:xfrm>
      </p:grpSpPr>
      <p:sp>
        <p:nvSpPr>
          <p:cNvPr id="10" name="Suorakulmio 9">
            <a:extLst>
              <a:ext uri="{FF2B5EF4-FFF2-40B4-BE49-F238E27FC236}">
                <a16:creationId xmlns:a16="http://schemas.microsoft.com/office/drawing/2014/main" id="{1FC30A7B-DA3B-E54C-9253-5DC42D959165}"/>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sp>
        <p:nvSpPr>
          <p:cNvPr id="7" name="Title 1">
            <a:extLst>
              <a:ext uri="{FF2B5EF4-FFF2-40B4-BE49-F238E27FC236}">
                <a16:creationId xmlns:a16="http://schemas.microsoft.com/office/drawing/2014/main" id="{A53CF84C-3179-0946-B63E-248142A7747B}"/>
              </a:ext>
            </a:extLst>
          </p:cNvPr>
          <p:cNvSpPr txBox="1">
            <a:spLocks/>
          </p:cNvSpPr>
          <p:nvPr userDrawn="1"/>
        </p:nvSpPr>
        <p:spPr>
          <a:xfrm>
            <a:off x="629841" y="1306531"/>
            <a:ext cx="2949178" cy="996211"/>
          </a:xfrm>
          <a:prstGeom prst="rect">
            <a:avLst/>
          </a:prstGeom>
        </p:spPr>
        <p:txBody>
          <a:bodyPr vert="horz" lIns="91440" tIns="45720" rIns="91440" bIns="45720" rtlCol="0" anchor="b">
            <a:normAutofit/>
          </a:bodyPr>
          <a:lstStyle>
            <a:lvl1pPr algn="l" defTabSz="685800" rtl="0" eaLnBrk="1" latinLnBrk="0" hangingPunct="1">
              <a:lnSpc>
                <a:spcPct val="90000"/>
              </a:lnSpc>
              <a:spcBef>
                <a:spcPct val="0"/>
              </a:spcBef>
              <a:buNone/>
              <a:defRPr sz="2400" kern="1200">
                <a:solidFill>
                  <a:schemeClr val="tx1"/>
                </a:solidFill>
                <a:latin typeface="Martti" panose="02000000000000000000" pitchFamily="2" charset="77"/>
                <a:ea typeface="+mj-ea"/>
                <a:cs typeface="+mj-cs"/>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8" name="Content Placeholder 2">
            <a:extLst>
              <a:ext uri="{FF2B5EF4-FFF2-40B4-BE49-F238E27FC236}">
                <a16:creationId xmlns:a16="http://schemas.microsoft.com/office/drawing/2014/main" id="{1528BC4F-01B4-6F4C-95E2-BB3DA9E3E7E1}"/>
              </a:ext>
            </a:extLst>
          </p:cNvPr>
          <p:cNvSpPr>
            <a:spLocks noGrp="1"/>
          </p:cNvSpPr>
          <p:nvPr>
            <p:ph idx="1"/>
          </p:nvPr>
        </p:nvSpPr>
        <p:spPr>
          <a:xfrm>
            <a:off x="3887391" y="1306531"/>
            <a:ext cx="4629150" cy="3089257"/>
          </a:xfrm>
        </p:spPr>
        <p:txBody>
          <a:bodyPr/>
          <a:lstStyle>
            <a:lvl1pPr marL="0" marR="0" indent="0" defTabSz="914400" eaLnBrk="1" fontAlgn="auto" latinLnBrk="0" hangingPunct="1">
              <a:lnSpc>
                <a:spcPct val="100000"/>
              </a:lnSpc>
              <a:spcBef>
                <a:spcPts val="0"/>
              </a:spcBef>
              <a:spcAft>
                <a:spcPts val="0"/>
              </a:spcAft>
              <a:buClrTx/>
              <a:buSzTx/>
              <a:buFontTx/>
              <a:buNone/>
              <a:tabLst/>
              <a:defRPr sz="2400"/>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sp>
        <p:nvSpPr>
          <p:cNvPr id="9" name="Text Placeholder 3">
            <a:extLst>
              <a:ext uri="{FF2B5EF4-FFF2-40B4-BE49-F238E27FC236}">
                <a16:creationId xmlns:a16="http://schemas.microsoft.com/office/drawing/2014/main" id="{9E8BFB96-2D3F-104C-A170-8A45468FB023}"/>
              </a:ext>
            </a:extLst>
          </p:cNvPr>
          <p:cNvSpPr>
            <a:spLocks noGrp="1"/>
          </p:cNvSpPr>
          <p:nvPr>
            <p:ph type="body" sz="half" idx="2"/>
          </p:nvPr>
        </p:nvSpPr>
        <p:spPr>
          <a:xfrm>
            <a:off x="629841" y="2430502"/>
            <a:ext cx="2949178" cy="1971239"/>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 napsauttamalla</a:t>
            </a:r>
          </a:p>
        </p:txBody>
      </p:sp>
      <p:pic>
        <p:nvPicPr>
          <p:cNvPr id="11" name="Kuva 10" descr="Kirkkohallitus logo">
            <a:extLst>
              <a:ext uri="{FF2B5EF4-FFF2-40B4-BE49-F238E27FC236}">
                <a16:creationId xmlns:a16="http://schemas.microsoft.com/office/drawing/2014/main" id="{F381EC02-A84E-024E-A062-623667FE1136}"/>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12" name="Dian numeron paikkamerkki 2">
            <a:extLst>
              <a:ext uri="{FF2B5EF4-FFF2-40B4-BE49-F238E27FC236}">
                <a16:creationId xmlns:a16="http://schemas.microsoft.com/office/drawing/2014/main" id="{15602E90-4FF7-F044-8F6E-3CC9DD8AFF74}"/>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13" name="Otsikko 12">
            <a:extLst>
              <a:ext uri="{FF2B5EF4-FFF2-40B4-BE49-F238E27FC236}">
                <a16:creationId xmlns:a16="http://schemas.microsoft.com/office/drawing/2014/main" id="{D3BE1244-5051-CA48-9E04-BC09F2B2B7C8}"/>
              </a:ext>
            </a:extLst>
          </p:cNvPr>
          <p:cNvSpPr>
            <a:spLocks noGrp="1"/>
          </p:cNvSpPr>
          <p:nvPr>
            <p:ph type="title"/>
          </p:nvPr>
        </p:nvSpPr>
        <p:spPr/>
        <p:txBody>
          <a:bodyPr/>
          <a:lstStyle/>
          <a:p>
            <a:r>
              <a:rPr lang="fi-FI"/>
              <a:t>Muokkaa ots. perustyyl. napsautt.</a:t>
            </a:r>
          </a:p>
        </p:txBody>
      </p:sp>
    </p:spTree>
    <p:extLst>
      <p:ext uri="{BB962C8B-B14F-4D97-AF65-F5344CB8AC3E}">
        <p14:creationId xmlns:p14="http://schemas.microsoft.com/office/powerpoint/2010/main" val="25878080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4. Otsikko ja sisältöalue ">
    <p:spTree>
      <p:nvGrpSpPr>
        <p:cNvPr id="1" name=""/>
        <p:cNvGrpSpPr/>
        <p:nvPr/>
      </p:nvGrpSpPr>
      <p:grpSpPr>
        <a:xfrm>
          <a:off x="0" y="0"/>
          <a:ext cx="0" cy="0"/>
          <a:chOff x="0" y="0"/>
          <a:chExt cx="0" cy="0"/>
        </a:xfrm>
      </p:grpSpPr>
      <p:sp>
        <p:nvSpPr>
          <p:cNvPr id="7" name="Suorakulmio 6">
            <a:extLst>
              <a:ext uri="{FF2B5EF4-FFF2-40B4-BE49-F238E27FC236}">
                <a16:creationId xmlns:a16="http://schemas.microsoft.com/office/drawing/2014/main" id="{3815EFF0-B639-B145-95CD-DACD238FB09D}"/>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sp>
        <p:nvSpPr>
          <p:cNvPr id="5" name="Title Placeholder 1">
            <a:extLst>
              <a:ext uri="{FF2B5EF4-FFF2-40B4-BE49-F238E27FC236}">
                <a16:creationId xmlns:a16="http://schemas.microsoft.com/office/drawing/2014/main" id="{DE656F9D-9F0A-E24D-A483-C7924CD77BCC}"/>
              </a:ext>
            </a:extLst>
          </p:cNvPr>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fi-FI"/>
              <a:t>Muokkaa ots. perustyyl. napsautt.</a:t>
            </a:r>
            <a:endParaRPr lang="en-US" dirty="0"/>
          </a:p>
        </p:txBody>
      </p:sp>
      <p:sp>
        <p:nvSpPr>
          <p:cNvPr id="6" name="Text Placeholder 2">
            <a:extLst>
              <a:ext uri="{FF2B5EF4-FFF2-40B4-BE49-F238E27FC236}">
                <a16:creationId xmlns:a16="http://schemas.microsoft.com/office/drawing/2014/main" id="{5BA22309-5D84-844B-962D-23ACD517EEEB}"/>
              </a:ext>
            </a:extLst>
          </p:cNvPr>
          <p:cNvSpPr>
            <a:spLocks noGrp="1"/>
          </p:cNvSpPr>
          <p:nvPr>
            <p:ph idx="1"/>
          </p:nvPr>
        </p:nvSpPr>
        <p:spPr>
          <a:xfrm>
            <a:off x="628650" y="1374385"/>
            <a:ext cx="7886700" cy="3106172"/>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pic>
        <p:nvPicPr>
          <p:cNvPr id="8" name="Kuva 7" descr="Kirkkohallitus logo">
            <a:extLst>
              <a:ext uri="{FF2B5EF4-FFF2-40B4-BE49-F238E27FC236}">
                <a16:creationId xmlns:a16="http://schemas.microsoft.com/office/drawing/2014/main" id="{516E0B64-FD43-E84F-BCA2-0094AD0BBA59}"/>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9" name="Dian numeron paikkamerkki 2">
            <a:extLst>
              <a:ext uri="{FF2B5EF4-FFF2-40B4-BE49-F238E27FC236}">
                <a16:creationId xmlns:a16="http://schemas.microsoft.com/office/drawing/2014/main" id="{98259C39-B4A9-F048-848D-E15CBD18F53E}"/>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17249537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5. Otsikko vasemmalla ja tyhjä sisältöalue">
    <p:spTree>
      <p:nvGrpSpPr>
        <p:cNvPr id="1" name=""/>
        <p:cNvGrpSpPr/>
        <p:nvPr/>
      </p:nvGrpSpPr>
      <p:grpSpPr>
        <a:xfrm>
          <a:off x="0" y="0"/>
          <a:ext cx="0" cy="0"/>
          <a:chOff x="0" y="0"/>
          <a:chExt cx="0" cy="0"/>
        </a:xfrm>
      </p:grpSpPr>
      <p:sp>
        <p:nvSpPr>
          <p:cNvPr id="6" name="Suorakulmio 5">
            <a:extLst>
              <a:ext uri="{FF2B5EF4-FFF2-40B4-BE49-F238E27FC236}">
                <a16:creationId xmlns:a16="http://schemas.microsoft.com/office/drawing/2014/main" id="{C19FB543-25DF-5447-875C-8880B7A7F8DE}"/>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sp>
        <p:nvSpPr>
          <p:cNvPr id="11" name="Otsikko 1">
            <a:extLst>
              <a:ext uri="{FF2B5EF4-FFF2-40B4-BE49-F238E27FC236}">
                <a16:creationId xmlns:a16="http://schemas.microsoft.com/office/drawing/2014/main" id="{8E74C0C7-0119-4245-94E2-F66029F81816}"/>
              </a:ext>
            </a:extLst>
          </p:cNvPr>
          <p:cNvSpPr>
            <a:spLocks noGrp="1"/>
          </p:cNvSpPr>
          <p:nvPr>
            <p:ph type="title"/>
          </p:nvPr>
        </p:nvSpPr>
        <p:spPr>
          <a:xfrm>
            <a:off x="770884" y="886711"/>
            <a:ext cx="2751045" cy="3030003"/>
          </a:xfrm>
        </p:spPr>
        <p:txBody>
          <a:bodyPr/>
          <a:lstStyle/>
          <a:p>
            <a:r>
              <a:rPr lang="fi-FI"/>
              <a:t>Muokkaa ots. perustyyl. napsautt.</a:t>
            </a:r>
            <a:endParaRPr lang="fi-FI" dirty="0"/>
          </a:p>
        </p:txBody>
      </p:sp>
      <p:pic>
        <p:nvPicPr>
          <p:cNvPr id="7" name="Kuva 6" descr="Kirkkohallitus logo">
            <a:extLst>
              <a:ext uri="{FF2B5EF4-FFF2-40B4-BE49-F238E27FC236}">
                <a16:creationId xmlns:a16="http://schemas.microsoft.com/office/drawing/2014/main" id="{222442EC-798C-3F49-989F-011C131AB8E7}"/>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10" name="Dian numeron paikkamerkki 2">
            <a:extLst>
              <a:ext uri="{FF2B5EF4-FFF2-40B4-BE49-F238E27FC236}">
                <a16:creationId xmlns:a16="http://schemas.microsoft.com/office/drawing/2014/main" id="{A88D4482-4AE7-9240-A945-DB756F3B482C}"/>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593185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6. Tyhjä">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90C2827B-6E7D-AE4E-ACC5-323F0375F87D}"/>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6" name="Kuva 5" descr="Kirkkohallitus logo">
            <a:extLst>
              <a:ext uri="{FF2B5EF4-FFF2-40B4-BE49-F238E27FC236}">
                <a16:creationId xmlns:a16="http://schemas.microsoft.com/office/drawing/2014/main" id="{37949A1C-A40F-7440-A5B0-CF7B005A652F}"/>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7" name="Dian numeron paikkamerkki 2">
            <a:extLst>
              <a:ext uri="{FF2B5EF4-FFF2-40B4-BE49-F238E27FC236}">
                <a16:creationId xmlns:a16="http://schemas.microsoft.com/office/drawing/2014/main" id="{9AB9BD34-0A79-274E-856D-B9173455F9F9}"/>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856229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itle" preserve="1">
  <p:cSld name="17. Lopetusdi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282700"/>
            <a:ext cx="6858000" cy="1433254"/>
          </a:xfrm>
        </p:spPr>
        <p:txBody>
          <a:bodyPr anchor="ctr">
            <a:noAutofit/>
          </a:bodyPr>
          <a:lstStyle>
            <a:lvl1pPr algn="ctr">
              <a:defRPr sz="4500">
                <a:solidFill>
                  <a:schemeClr val="bg1"/>
                </a:solidFill>
                <a:latin typeface="Martti" panose="02000000000000000000" pitchFamily="2" charset="77"/>
              </a:defRPr>
            </a:lvl1pPr>
          </a:lstStyle>
          <a:p>
            <a:r>
              <a:rPr lang="fi-FI"/>
              <a:t>Muokkaa ots. perustyyl. napsautt.</a:t>
            </a:r>
            <a:endParaRPr lang="en-US" dirty="0"/>
          </a:p>
        </p:txBody>
      </p:sp>
      <p:sp>
        <p:nvSpPr>
          <p:cNvPr id="3" name="Subtitle 2"/>
          <p:cNvSpPr>
            <a:spLocks noGrp="1"/>
          </p:cNvSpPr>
          <p:nvPr>
            <p:ph type="subTitle" idx="1" hasCustomPrompt="1"/>
          </p:nvPr>
        </p:nvSpPr>
        <p:spPr>
          <a:xfrm>
            <a:off x="1143000" y="2987727"/>
            <a:ext cx="6858000" cy="555572"/>
          </a:xfrm>
        </p:spPr>
        <p:txBody>
          <a:bodyPr>
            <a:noAutofit/>
          </a:bodyPr>
          <a:lstStyle>
            <a:lvl1pPr marL="0" indent="0" algn="ctr">
              <a:buNone/>
              <a:defRPr sz="18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dirty="0"/>
              <a:t>Kiitokset</a:t>
            </a:r>
            <a:endParaRPr lang="en-US" dirty="0"/>
          </a:p>
        </p:txBody>
      </p:sp>
      <p:pic>
        <p:nvPicPr>
          <p:cNvPr id="5" name="Kuva 4" descr="Kirkkohallitus logo">
            <a:extLst>
              <a:ext uri="{FF2B5EF4-FFF2-40B4-BE49-F238E27FC236}">
                <a16:creationId xmlns:a16="http://schemas.microsoft.com/office/drawing/2014/main" id="{021CAF6E-DE95-444F-AABE-9A5C8813C968}"/>
              </a:ext>
            </a:extLst>
          </p:cNvPr>
          <p:cNvPicPr>
            <a:picLocks noChangeAspect="1"/>
          </p:cNvPicPr>
          <p:nvPr userDrawn="1"/>
        </p:nvPicPr>
        <p:blipFill>
          <a:blip r:embed="rId3"/>
          <a:stretch>
            <a:fillRect/>
          </a:stretch>
        </p:blipFill>
        <p:spPr>
          <a:xfrm>
            <a:off x="3373014" y="4476864"/>
            <a:ext cx="2397973" cy="381625"/>
          </a:xfrm>
          <a:prstGeom prst="rect">
            <a:avLst/>
          </a:prstGeom>
        </p:spPr>
      </p:pic>
    </p:spTree>
    <p:extLst>
      <p:ext uri="{BB962C8B-B14F-4D97-AF65-F5344CB8AC3E}">
        <p14:creationId xmlns:p14="http://schemas.microsoft.com/office/powerpoint/2010/main" val="4312384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Otsikkodia 2">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143000" y="1487631"/>
            <a:ext cx="6858000" cy="1366631"/>
          </a:xfrm>
        </p:spPr>
        <p:txBody>
          <a:bodyPr anchor="ctr">
            <a:noAutofit/>
          </a:bodyPr>
          <a:lstStyle>
            <a:lvl1pPr algn="ctr">
              <a:defRPr sz="4500">
                <a:solidFill>
                  <a:schemeClr val="bg1"/>
                </a:solidFill>
                <a:latin typeface="Martti" panose="02000000000000000000" pitchFamily="2" charset="77"/>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 </a:t>
            </a:r>
            <a:endParaRPr lang="en-US" dirty="0"/>
          </a:p>
        </p:txBody>
      </p:sp>
      <p:sp>
        <p:nvSpPr>
          <p:cNvPr id="3" name="Subtitle 2"/>
          <p:cNvSpPr>
            <a:spLocks noGrp="1"/>
          </p:cNvSpPr>
          <p:nvPr>
            <p:ph type="subTitle" idx="1" hasCustomPrompt="1"/>
          </p:nvPr>
        </p:nvSpPr>
        <p:spPr>
          <a:xfrm>
            <a:off x="1143000" y="2854262"/>
            <a:ext cx="6858000" cy="381625"/>
          </a:xfrm>
        </p:spPr>
        <p:txBody>
          <a:bodyPr>
            <a:noAutofit/>
          </a:bodyPr>
          <a:lstStyle>
            <a:lvl1pPr marL="0" indent="0" algn="ctr">
              <a:buNone/>
              <a:defRPr sz="160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i-FI" dirty="0"/>
              <a:t>Esityksen tekijä</a:t>
            </a:r>
            <a:endParaRPr lang="en-US" dirty="0"/>
          </a:p>
        </p:txBody>
      </p:sp>
      <p:pic>
        <p:nvPicPr>
          <p:cNvPr id="14" name="Kuva 13">
            <a:extLst>
              <a:ext uri="{FF2B5EF4-FFF2-40B4-BE49-F238E27FC236}">
                <a16:creationId xmlns:a16="http://schemas.microsoft.com/office/drawing/2014/main" id="{07F85194-C619-4745-9583-6E5B3DD3350A}"/>
              </a:ext>
              <a:ext uri="{C183D7F6-B498-43B3-948B-1728B52AA6E4}">
                <adec:decorative xmlns:adec="http://schemas.microsoft.com/office/drawing/2017/decorative" val="1"/>
              </a:ext>
            </a:extLst>
          </p:cNvPr>
          <p:cNvPicPr>
            <a:picLocks noChangeAspect="1"/>
          </p:cNvPicPr>
          <p:nvPr userDrawn="1"/>
        </p:nvPicPr>
        <p:blipFill>
          <a:blip r:embed="rId2"/>
          <a:stretch>
            <a:fillRect/>
          </a:stretch>
        </p:blipFill>
        <p:spPr>
          <a:xfrm>
            <a:off x="3373014" y="4476864"/>
            <a:ext cx="2397973" cy="381625"/>
          </a:xfrm>
          <a:prstGeom prst="rect">
            <a:avLst/>
          </a:prstGeom>
        </p:spPr>
      </p:pic>
    </p:spTree>
    <p:extLst>
      <p:ext uri="{BB962C8B-B14F-4D97-AF65-F5344CB8AC3E}">
        <p14:creationId xmlns:p14="http://schemas.microsoft.com/office/powerpoint/2010/main" val="42085303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 Otsikko ja sisältöalue, vain teksti (vasen 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Vertical Text Placeholder 2">
            <a:extLst>
              <a:ext uri="{FF2B5EF4-FFF2-40B4-BE49-F238E27FC236}">
                <a16:creationId xmlns:a16="http://schemas.microsoft.com/office/drawing/2014/main" id="{2EB3903D-3BF9-2E45-8FF4-F640B8AD9B25}"/>
              </a:ext>
            </a:extLst>
          </p:cNvPr>
          <p:cNvSpPr>
            <a:spLocks noGrp="1"/>
          </p:cNvSpPr>
          <p:nvPr>
            <p:ph type="body" orient="vert" idx="1"/>
          </p:nvPr>
        </p:nvSpPr>
        <p:spPr>
          <a:xfrm>
            <a:off x="3600001" y="588580"/>
            <a:ext cx="4915350" cy="3990093"/>
          </a:xfrm>
        </p:spPr>
        <p:txBody>
          <a:bodyPr vert="horz"/>
          <a:lstStyle>
            <a:lvl1pPr>
              <a:buNone/>
              <a:defRPr/>
            </a:lvl1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pic>
        <p:nvPicPr>
          <p:cNvPr id="6" name="Kuva 5" descr="Kirkkohallitus logo&#10;">
            <a:extLst>
              <a:ext uri="{FF2B5EF4-FFF2-40B4-BE49-F238E27FC236}">
                <a16:creationId xmlns:a16="http://schemas.microsoft.com/office/drawing/2014/main" id="{9C44E5B0-7D65-5A4E-B870-56602A2E3ADD}"/>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7" name="Dian numeron paikkamerkki 2">
            <a:extLst>
              <a:ext uri="{FF2B5EF4-FFF2-40B4-BE49-F238E27FC236}">
                <a16:creationId xmlns:a16="http://schemas.microsoft.com/office/drawing/2014/main" id="{7B259748-42BE-7C48-AA70-8225B3E098EF}"/>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3" name="Otsikko 2">
            <a:extLst>
              <a:ext uri="{FF2B5EF4-FFF2-40B4-BE49-F238E27FC236}">
                <a16:creationId xmlns:a16="http://schemas.microsoft.com/office/drawing/2014/main" id="{F7A4FA0C-4E63-C140-9D82-8A02B5760162}"/>
              </a:ext>
            </a:extLst>
          </p:cNvPr>
          <p:cNvSpPr>
            <a:spLocks noGrp="1"/>
          </p:cNvSpPr>
          <p:nvPr>
            <p:ph type="title"/>
          </p:nvPr>
        </p:nvSpPr>
        <p:spPr>
          <a:xfrm>
            <a:off x="250522" y="592137"/>
            <a:ext cx="2624202" cy="3995737"/>
          </a:xfrm>
        </p:spPr>
        <p:txBody>
          <a:bodyPr/>
          <a:lstStyle>
            <a:lvl1pPr>
              <a:defRPr>
                <a:solidFill>
                  <a:schemeClr val="bg1"/>
                </a:solidFill>
              </a:defRPr>
            </a:lvl1pPr>
          </a:lstStyle>
          <a:p>
            <a:r>
              <a:rPr lang="fi-FI"/>
              <a:t>Muokkaa ots. perustyyl. napsautt.</a:t>
            </a:r>
            <a:endParaRPr lang="sv-SE" dirty="0"/>
          </a:p>
        </p:txBody>
      </p:sp>
    </p:spTree>
    <p:extLst>
      <p:ext uri="{BB962C8B-B14F-4D97-AF65-F5344CB8AC3E}">
        <p14:creationId xmlns:p14="http://schemas.microsoft.com/office/powerpoint/2010/main" val="13328620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extLst>
    <p:ext uri="{DCECCB84-F9BA-43D5-87BE-67443E8EF086}">
      <p15:sldGuideLst xmlns:p15="http://schemas.microsoft.com/office/powerpoint/2012/main">
        <p15:guide id="1" pos="158" userDrawn="1">
          <p15:clr>
            <a:srgbClr val="FBAE40"/>
          </p15:clr>
        </p15:guide>
        <p15:guide id="2" orient="horz" pos="373" userDrawn="1">
          <p15:clr>
            <a:srgbClr val="FBAE40"/>
          </p15:clr>
        </p15:guide>
        <p15:guide id="3" pos="1814" userDrawn="1">
          <p15:clr>
            <a:srgbClr val="FBAE40"/>
          </p15:clr>
        </p15:guide>
        <p15:guide id="4" orient="horz" pos="289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Otsikko ja sisältöalue, bullet li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6" name="Kuva 5" descr="Kirkkohallitus logo&#10;">
            <a:extLst>
              <a:ext uri="{FF2B5EF4-FFF2-40B4-BE49-F238E27FC236}">
                <a16:creationId xmlns:a16="http://schemas.microsoft.com/office/drawing/2014/main" id="{9C44E5B0-7D65-5A4E-B870-56602A2E3ADD}"/>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7" name="Dian numeron paikkamerkki 2">
            <a:extLst>
              <a:ext uri="{FF2B5EF4-FFF2-40B4-BE49-F238E27FC236}">
                <a16:creationId xmlns:a16="http://schemas.microsoft.com/office/drawing/2014/main" id="{7B259748-42BE-7C48-AA70-8225B3E098EF}"/>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8" name="Tekstin paikkamerkki 7">
            <a:extLst>
              <a:ext uri="{FF2B5EF4-FFF2-40B4-BE49-F238E27FC236}">
                <a16:creationId xmlns:a16="http://schemas.microsoft.com/office/drawing/2014/main" id="{3EE15747-4228-9E4B-84A8-7889A8EA7DD7}"/>
              </a:ext>
            </a:extLst>
          </p:cNvPr>
          <p:cNvSpPr>
            <a:spLocks noGrp="1"/>
          </p:cNvSpPr>
          <p:nvPr>
            <p:ph type="body" sz="quarter" idx="11"/>
          </p:nvPr>
        </p:nvSpPr>
        <p:spPr>
          <a:xfrm>
            <a:off x="3600450" y="592138"/>
            <a:ext cx="4932363" cy="3995737"/>
          </a:xfrm>
        </p:spPr>
        <p:txBody>
          <a:bodyPr/>
          <a:lstStyle>
            <a:lvl1pPr marL="342900" indent="-342900">
              <a:buFont typeface="Arial" panose="020B0604020202020204" pitchFamily="34" charset="0"/>
              <a:buChar char="•"/>
              <a:defRPr/>
            </a:lvl1pPr>
          </a:lstStyle>
          <a:p>
            <a:pPr lvl="0"/>
            <a:r>
              <a:rPr lang="fi-FI"/>
              <a:t>Muokkaa tekstin perustyylejä napsauttamalla</a:t>
            </a:r>
          </a:p>
        </p:txBody>
      </p:sp>
      <p:sp>
        <p:nvSpPr>
          <p:cNvPr id="10" name="Otsikko 2">
            <a:extLst>
              <a:ext uri="{FF2B5EF4-FFF2-40B4-BE49-F238E27FC236}">
                <a16:creationId xmlns:a16="http://schemas.microsoft.com/office/drawing/2014/main" id="{BEE473E3-A421-D243-A512-E0E65230BD71}"/>
              </a:ext>
            </a:extLst>
          </p:cNvPr>
          <p:cNvSpPr>
            <a:spLocks noGrp="1"/>
          </p:cNvSpPr>
          <p:nvPr>
            <p:ph type="title"/>
          </p:nvPr>
        </p:nvSpPr>
        <p:spPr>
          <a:xfrm>
            <a:off x="250522" y="592137"/>
            <a:ext cx="2624202" cy="3995737"/>
          </a:xfrm>
        </p:spPr>
        <p:txBody>
          <a:bodyPr/>
          <a:lstStyle>
            <a:lvl1pPr>
              <a:defRPr>
                <a:solidFill>
                  <a:schemeClr val="bg1"/>
                </a:solidFill>
              </a:defRPr>
            </a:lvl1pPr>
          </a:lstStyle>
          <a:p>
            <a:r>
              <a:rPr lang="fi-FI"/>
              <a:t>Muokkaa ots. perustyyl. napsautt.</a:t>
            </a:r>
            <a:endParaRPr lang="sv-SE" dirty="0"/>
          </a:p>
        </p:txBody>
      </p:sp>
    </p:spTree>
    <p:extLst>
      <p:ext uri="{BB962C8B-B14F-4D97-AF65-F5344CB8AC3E}">
        <p14:creationId xmlns:p14="http://schemas.microsoft.com/office/powerpoint/2010/main" val="31617856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extLst>
    <p:ext uri="{DCECCB84-F9BA-43D5-87BE-67443E8EF086}">
      <p15:sldGuideLst xmlns:p15="http://schemas.microsoft.com/office/powerpoint/2012/main">
        <p15:guide id="1" pos="2268" userDrawn="1">
          <p15:clr>
            <a:srgbClr val="FBAE40"/>
          </p15:clr>
        </p15:guide>
        <p15:guide id="2" pos="5375" userDrawn="1">
          <p15:clr>
            <a:srgbClr val="FBAE40"/>
          </p15:clr>
        </p15:guide>
        <p15:guide id="3" orient="horz" pos="373" userDrawn="1">
          <p15:clr>
            <a:srgbClr val="FBAE40"/>
          </p15:clr>
        </p15:guide>
        <p15:guide id="4" orient="horz" pos="289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 Otsikko ja sisältöalue (vasen 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Content Placeholder 2">
            <a:extLst>
              <a:ext uri="{FF2B5EF4-FFF2-40B4-BE49-F238E27FC236}">
                <a16:creationId xmlns:a16="http://schemas.microsoft.com/office/drawing/2014/main" id="{5C034B5A-BE49-9C4D-867C-9BEEB11F71C0}"/>
              </a:ext>
            </a:extLst>
          </p:cNvPr>
          <p:cNvSpPr>
            <a:spLocks noGrp="1"/>
          </p:cNvSpPr>
          <p:nvPr>
            <p:ph idx="1"/>
          </p:nvPr>
        </p:nvSpPr>
        <p:spPr>
          <a:xfrm>
            <a:off x="3599999" y="586800"/>
            <a:ext cx="4915351" cy="4021200"/>
          </a:xfrm>
        </p:spPr>
        <p:txBody>
          <a:bodyPr/>
          <a:lstStyle>
            <a:lvl1pPr marL="0" marR="0" indent="0" defTabSz="914400" eaLnBrk="1" fontAlgn="auto" latinLnBrk="0" hangingPunct="1">
              <a:lnSpc>
                <a:spcPct val="100000"/>
              </a:lnSpc>
              <a:spcBef>
                <a:spcPts val="0"/>
              </a:spcBef>
              <a:spcAft>
                <a:spcPts val="0"/>
              </a:spcAft>
              <a:buClrTx/>
              <a:buSzTx/>
              <a:buFontTx/>
              <a:buNone/>
              <a:tabLst/>
              <a:defRPr sz="2400"/>
            </a:lvl1pPr>
            <a:lvl2pPr marL="514350" marR="0" indent="-171450" algn="l" defTabSz="685800" rtl="0" eaLnBrk="1" fontAlgn="auto" latinLnBrk="0" hangingPunct="1">
              <a:lnSpc>
                <a:spcPct val="90000"/>
              </a:lnSpc>
              <a:spcBef>
                <a:spcPts val="375"/>
              </a:spcBef>
              <a:spcAft>
                <a:spcPts val="0"/>
              </a:spcAft>
              <a:buClrTx/>
              <a:buSzTx/>
              <a:buFont typeface="Arial" panose="020B0604020202020204" pitchFamily="34" charset="0"/>
              <a:buChar char="•"/>
              <a:tabLst/>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endParaRPr lang="en-US" dirty="0"/>
          </a:p>
        </p:txBody>
      </p:sp>
      <p:pic>
        <p:nvPicPr>
          <p:cNvPr id="6" name="Kuva 5" descr="Kirkkohallitus logo&#10;">
            <a:extLst>
              <a:ext uri="{FF2B5EF4-FFF2-40B4-BE49-F238E27FC236}">
                <a16:creationId xmlns:a16="http://schemas.microsoft.com/office/drawing/2014/main" id="{712A5032-51CA-2D48-B85C-65E3B9B3F6BA}"/>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2" name="Dian numeron paikkamerkki 1">
            <a:extLst>
              <a:ext uri="{FF2B5EF4-FFF2-40B4-BE49-F238E27FC236}">
                <a16:creationId xmlns:a16="http://schemas.microsoft.com/office/drawing/2014/main" id="{60EE19F0-3F28-634B-A678-EBF57B7FE949}"/>
              </a:ext>
            </a:extLst>
          </p:cNvPr>
          <p:cNvSpPr>
            <a:spLocks noGrp="1"/>
          </p:cNvSpPr>
          <p:nvPr>
            <p:ph type="sldNum" sz="quarter" idx="10"/>
          </p:nvPr>
        </p:nvSpPr>
        <p:spPr/>
        <p:txBody>
          <a:bodyPr/>
          <a:lstStyle/>
          <a:p>
            <a:fld id="{C29EF439-236C-4141-A531-FE6D3DEC0875}" type="slidenum">
              <a:rPr lang="fi-FI" smtClean="0"/>
              <a:t>‹#›</a:t>
            </a:fld>
            <a:endParaRPr lang="fi-FI"/>
          </a:p>
        </p:txBody>
      </p:sp>
      <p:sp>
        <p:nvSpPr>
          <p:cNvPr id="8" name="Otsikko 2">
            <a:extLst>
              <a:ext uri="{FF2B5EF4-FFF2-40B4-BE49-F238E27FC236}">
                <a16:creationId xmlns:a16="http://schemas.microsoft.com/office/drawing/2014/main" id="{ED18869E-DC53-D441-B009-54956D3F7F7B}"/>
              </a:ext>
            </a:extLst>
          </p:cNvPr>
          <p:cNvSpPr>
            <a:spLocks noGrp="1"/>
          </p:cNvSpPr>
          <p:nvPr>
            <p:ph type="title"/>
          </p:nvPr>
        </p:nvSpPr>
        <p:spPr>
          <a:xfrm>
            <a:off x="250522" y="592137"/>
            <a:ext cx="2624202" cy="3995737"/>
          </a:xfrm>
        </p:spPr>
        <p:txBody>
          <a:bodyPr/>
          <a:lstStyle>
            <a:lvl1pPr>
              <a:defRPr>
                <a:solidFill>
                  <a:schemeClr val="bg1"/>
                </a:solidFill>
              </a:defRPr>
            </a:lvl1pPr>
          </a:lstStyle>
          <a:p>
            <a:r>
              <a:rPr lang="fi-FI"/>
              <a:t>Muokkaa ots. perustyyl. napsautt.</a:t>
            </a:r>
            <a:endParaRPr lang="sv-SE" dirty="0"/>
          </a:p>
        </p:txBody>
      </p:sp>
    </p:spTree>
    <p:extLst>
      <p:ext uri="{BB962C8B-B14F-4D97-AF65-F5344CB8AC3E}">
        <p14:creationId xmlns:p14="http://schemas.microsoft.com/office/powerpoint/2010/main" val="9742116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 Kuva ja kuvateksti (vasen 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Picture Placeholder 2">
            <a:extLst>
              <a:ext uri="{FF2B5EF4-FFF2-40B4-BE49-F238E27FC236}">
                <a16:creationId xmlns:a16="http://schemas.microsoft.com/office/drawing/2014/main" id="{DBE53249-CCDE-8448-838D-4A2A775DCD52}"/>
              </a:ext>
            </a:extLst>
          </p:cNvPr>
          <p:cNvSpPr>
            <a:spLocks noGrp="1" noChangeAspect="1"/>
          </p:cNvSpPr>
          <p:nvPr>
            <p:ph type="pic" idx="1"/>
          </p:nvPr>
        </p:nvSpPr>
        <p:spPr>
          <a:xfrm>
            <a:off x="837028" y="740569"/>
            <a:ext cx="7679513" cy="326168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i-FI"/>
              <a:t>Lisää kuva napsauttamalla kuvaketta</a:t>
            </a:r>
            <a:endParaRPr lang="en-US" dirty="0"/>
          </a:p>
        </p:txBody>
      </p:sp>
      <p:sp>
        <p:nvSpPr>
          <p:cNvPr id="5" name="Text Placeholder 3">
            <a:extLst>
              <a:ext uri="{FF2B5EF4-FFF2-40B4-BE49-F238E27FC236}">
                <a16:creationId xmlns:a16="http://schemas.microsoft.com/office/drawing/2014/main" id="{4450CA4D-E4AA-4A41-81B2-7268F48339AF}"/>
              </a:ext>
            </a:extLst>
          </p:cNvPr>
          <p:cNvSpPr>
            <a:spLocks noGrp="1"/>
          </p:cNvSpPr>
          <p:nvPr>
            <p:ph type="body" sz="half" idx="2"/>
          </p:nvPr>
        </p:nvSpPr>
        <p:spPr>
          <a:xfrm>
            <a:off x="3369211" y="4149969"/>
            <a:ext cx="5146139" cy="528711"/>
          </a:xfrm>
        </p:spPr>
        <p:txBody>
          <a:bodyPr/>
          <a:lstStyle>
            <a:lvl1pPr marL="0" indent="0">
              <a:buNone/>
              <a:defRPr sz="10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i-FI"/>
              <a:t>Muokkaa tekstin perustyylejä napsauttamalla</a:t>
            </a:r>
          </a:p>
        </p:txBody>
      </p:sp>
      <p:pic>
        <p:nvPicPr>
          <p:cNvPr id="6" name="Kuva 5" descr="Kirkkohallitus logo&#10;">
            <a:extLst>
              <a:ext uri="{FF2B5EF4-FFF2-40B4-BE49-F238E27FC236}">
                <a16:creationId xmlns:a16="http://schemas.microsoft.com/office/drawing/2014/main" id="{8D63E8D7-8DCE-8B4D-A054-59DE52A94706}"/>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7" name="Dian numeron paikkamerkki 2">
            <a:extLst>
              <a:ext uri="{FF2B5EF4-FFF2-40B4-BE49-F238E27FC236}">
                <a16:creationId xmlns:a16="http://schemas.microsoft.com/office/drawing/2014/main" id="{B06DB410-F910-9948-9DD5-26C75E9C65B6}"/>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Tree>
    <p:extLst>
      <p:ext uri="{BB962C8B-B14F-4D97-AF65-F5344CB8AC3E}">
        <p14:creationId xmlns:p14="http://schemas.microsoft.com/office/powerpoint/2010/main" val="2784052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 Otsikko ja kuvakollaasi (vasen taust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Kuva 4" descr="Kirkkohallitus logo&#10;">
            <a:extLst>
              <a:ext uri="{FF2B5EF4-FFF2-40B4-BE49-F238E27FC236}">
                <a16:creationId xmlns:a16="http://schemas.microsoft.com/office/drawing/2014/main" id="{ED1BD7ED-66A0-C44C-9DF6-8C5677CF5AF4}"/>
              </a:ext>
            </a:extLst>
          </p:cNvPr>
          <p:cNvPicPr>
            <a:picLocks noChangeAspect="1"/>
          </p:cNvPicPr>
          <p:nvPr userDrawn="1"/>
        </p:nvPicPr>
        <p:blipFill>
          <a:blip r:embed="rId3"/>
          <a:stretch>
            <a:fillRect/>
          </a:stretch>
        </p:blipFill>
        <p:spPr>
          <a:xfrm>
            <a:off x="370800" y="4795200"/>
            <a:ext cx="988194" cy="157266"/>
          </a:xfrm>
          <a:prstGeom prst="rect">
            <a:avLst/>
          </a:prstGeom>
        </p:spPr>
      </p:pic>
      <p:sp>
        <p:nvSpPr>
          <p:cNvPr id="2" name="Dian numeron paikkamerkki 1">
            <a:extLst>
              <a:ext uri="{FF2B5EF4-FFF2-40B4-BE49-F238E27FC236}">
                <a16:creationId xmlns:a16="http://schemas.microsoft.com/office/drawing/2014/main" id="{0700F7F0-8BAC-5B4E-A81D-0F4A6CF61B37}"/>
              </a:ext>
            </a:extLst>
          </p:cNvPr>
          <p:cNvSpPr>
            <a:spLocks noGrp="1"/>
          </p:cNvSpPr>
          <p:nvPr>
            <p:ph type="sldNum" sz="quarter" idx="10"/>
          </p:nvPr>
        </p:nvSpPr>
        <p:spPr/>
        <p:txBody>
          <a:bodyPr/>
          <a:lstStyle>
            <a:lvl1pPr>
              <a:defRPr>
                <a:latin typeface="Open Sans" panose="020B0606030504020204" pitchFamily="34" charset="0"/>
                <a:ea typeface="Open Sans" panose="020B0606030504020204" pitchFamily="34" charset="0"/>
                <a:cs typeface="Open Sans" panose="020B0606030504020204" pitchFamily="34" charset="0"/>
              </a:defRPr>
            </a:lvl1pPr>
          </a:lstStyle>
          <a:p>
            <a:fld id="{C29EF439-236C-4141-A531-FE6D3DEC0875}" type="slidenum">
              <a:rPr lang="fi-FI" smtClean="0"/>
              <a:pPr/>
              <a:t>‹#›</a:t>
            </a:fld>
            <a:endParaRPr lang="fi-FI" dirty="0">
              <a:latin typeface="Open Sans" panose="020B0606030504020204" pitchFamily="34" charset="0"/>
              <a:ea typeface="Open Sans" panose="020B0606030504020204" pitchFamily="34" charset="0"/>
              <a:cs typeface="Open Sans" panose="020B0606030504020204" pitchFamily="34" charset="0"/>
            </a:endParaRPr>
          </a:p>
        </p:txBody>
      </p:sp>
      <p:sp>
        <p:nvSpPr>
          <p:cNvPr id="4" name="Kuvan paikkamerkki 3">
            <a:extLst>
              <a:ext uri="{FF2B5EF4-FFF2-40B4-BE49-F238E27FC236}">
                <a16:creationId xmlns:a16="http://schemas.microsoft.com/office/drawing/2014/main" id="{0A3FE483-E5C9-5D4E-90B2-5D3DD1BE0C86}"/>
              </a:ext>
            </a:extLst>
          </p:cNvPr>
          <p:cNvSpPr>
            <a:spLocks noGrp="1"/>
          </p:cNvSpPr>
          <p:nvPr>
            <p:ph type="pic" sz="quarter" idx="11"/>
          </p:nvPr>
        </p:nvSpPr>
        <p:spPr>
          <a:xfrm>
            <a:off x="2639824" y="574188"/>
            <a:ext cx="3060000" cy="1890040"/>
          </a:xfrm>
        </p:spPr>
        <p:txBody>
          <a:bodyPr/>
          <a:lstStyle/>
          <a:p>
            <a:r>
              <a:rPr lang="fi-FI"/>
              <a:t>Lisää kuva napsauttamalla kuvaketta</a:t>
            </a:r>
          </a:p>
        </p:txBody>
      </p:sp>
      <p:sp>
        <p:nvSpPr>
          <p:cNvPr id="8" name="Kuvan paikkamerkki 3">
            <a:extLst>
              <a:ext uri="{FF2B5EF4-FFF2-40B4-BE49-F238E27FC236}">
                <a16:creationId xmlns:a16="http://schemas.microsoft.com/office/drawing/2014/main" id="{E4F49183-8CA8-6C4F-A20B-8851233A8AFD}"/>
              </a:ext>
            </a:extLst>
          </p:cNvPr>
          <p:cNvSpPr>
            <a:spLocks noGrp="1"/>
          </p:cNvSpPr>
          <p:nvPr>
            <p:ph type="pic" sz="quarter" idx="12"/>
          </p:nvPr>
        </p:nvSpPr>
        <p:spPr>
          <a:xfrm>
            <a:off x="5806095" y="574188"/>
            <a:ext cx="3060000" cy="1890040"/>
          </a:xfrm>
        </p:spPr>
        <p:txBody>
          <a:bodyPr/>
          <a:lstStyle/>
          <a:p>
            <a:r>
              <a:rPr lang="fi-FI"/>
              <a:t>Lisää kuva napsauttamalla kuvaketta</a:t>
            </a:r>
          </a:p>
        </p:txBody>
      </p:sp>
      <p:sp>
        <p:nvSpPr>
          <p:cNvPr id="9" name="Kuvan paikkamerkki 3">
            <a:extLst>
              <a:ext uri="{FF2B5EF4-FFF2-40B4-BE49-F238E27FC236}">
                <a16:creationId xmlns:a16="http://schemas.microsoft.com/office/drawing/2014/main" id="{13F010B7-EBBA-7A41-B11D-40D43105EB67}"/>
              </a:ext>
            </a:extLst>
          </p:cNvPr>
          <p:cNvSpPr>
            <a:spLocks noGrp="1"/>
          </p:cNvSpPr>
          <p:nvPr>
            <p:ph type="pic" sz="quarter" idx="13"/>
          </p:nvPr>
        </p:nvSpPr>
        <p:spPr>
          <a:xfrm>
            <a:off x="2639824" y="2583801"/>
            <a:ext cx="3060000" cy="1890040"/>
          </a:xfrm>
        </p:spPr>
        <p:txBody>
          <a:bodyPr/>
          <a:lstStyle/>
          <a:p>
            <a:r>
              <a:rPr lang="fi-FI"/>
              <a:t>Lisää kuva napsauttamalla kuvaketta</a:t>
            </a:r>
          </a:p>
        </p:txBody>
      </p:sp>
      <p:sp>
        <p:nvSpPr>
          <p:cNvPr id="10" name="Kuvan paikkamerkki 3">
            <a:extLst>
              <a:ext uri="{FF2B5EF4-FFF2-40B4-BE49-F238E27FC236}">
                <a16:creationId xmlns:a16="http://schemas.microsoft.com/office/drawing/2014/main" id="{9003F173-8E00-8C4A-98C3-2AC588C62699}"/>
              </a:ext>
            </a:extLst>
          </p:cNvPr>
          <p:cNvSpPr>
            <a:spLocks noGrp="1"/>
          </p:cNvSpPr>
          <p:nvPr>
            <p:ph type="pic" sz="quarter" idx="14"/>
          </p:nvPr>
        </p:nvSpPr>
        <p:spPr>
          <a:xfrm>
            <a:off x="5806095" y="2583801"/>
            <a:ext cx="3060000" cy="1890040"/>
          </a:xfrm>
        </p:spPr>
        <p:txBody>
          <a:bodyPr/>
          <a:lstStyle/>
          <a:p>
            <a:r>
              <a:rPr lang="fi-FI"/>
              <a:t>Lisää kuva napsauttamalla kuvaketta</a:t>
            </a:r>
          </a:p>
        </p:txBody>
      </p:sp>
      <p:sp>
        <p:nvSpPr>
          <p:cNvPr id="11" name="Otsikko 2">
            <a:extLst>
              <a:ext uri="{FF2B5EF4-FFF2-40B4-BE49-F238E27FC236}">
                <a16:creationId xmlns:a16="http://schemas.microsoft.com/office/drawing/2014/main" id="{8F42190E-1A23-614F-AA33-36D1EAA02D66}"/>
              </a:ext>
            </a:extLst>
          </p:cNvPr>
          <p:cNvSpPr>
            <a:spLocks noGrp="1"/>
          </p:cNvSpPr>
          <p:nvPr>
            <p:ph type="title"/>
          </p:nvPr>
        </p:nvSpPr>
        <p:spPr>
          <a:xfrm>
            <a:off x="250522" y="592137"/>
            <a:ext cx="2210842" cy="3995737"/>
          </a:xfrm>
        </p:spPr>
        <p:txBody>
          <a:bodyPr/>
          <a:lstStyle>
            <a:lvl1pPr>
              <a:defRPr>
                <a:solidFill>
                  <a:schemeClr val="bg1"/>
                </a:solidFill>
              </a:defRPr>
            </a:lvl1pPr>
          </a:lstStyle>
          <a:p>
            <a:r>
              <a:rPr lang="fi-FI"/>
              <a:t>Muokkaa ots. perustyyl. napsautt.</a:t>
            </a:r>
            <a:endParaRPr lang="sv-SE" dirty="0"/>
          </a:p>
        </p:txBody>
      </p:sp>
    </p:spTree>
    <p:extLst>
      <p:ext uri="{BB962C8B-B14F-4D97-AF65-F5344CB8AC3E}">
        <p14:creationId xmlns:p14="http://schemas.microsoft.com/office/powerpoint/2010/main" val="1576593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 Vain kuv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90C2827B-6E7D-AE4E-ACC5-323F0375F87D}"/>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6" name="Kuva 5" descr="Kirkkohallitus logo">
            <a:extLst>
              <a:ext uri="{FF2B5EF4-FFF2-40B4-BE49-F238E27FC236}">
                <a16:creationId xmlns:a16="http://schemas.microsoft.com/office/drawing/2014/main" id="{37949A1C-A40F-7440-A5B0-CF7B005A652F}"/>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7" name="Dian numeron paikkamerkki 2">
            <a:extLst>
              <a:ext uri="{FF2B5EF4-FFF2-40B4-BE49-F238E27FC236}">
                <a16:creationId xmlns:a16="http://schemas.microsoft.com/office/drawing/2014/main" id="{9AB9BD34-0A79-274E-856D-B9173455F9F9}"/>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sp>
        <p:nvSpPr>
          <p:cNvPr id="3" name="Kuvan paikkamerkki 2">
            <a:extLst>
              <a:ext uri="{FF2B5EF4-FFF2-40B4-BE49-F238E27FC236}">
                <a16:creationId xmlns:a16="http://schemas.microsoft.com/office/drawing/2014/main" id="{E92249D7-5E24-F144-BA57-C6B26E07D953}"/>
              </a:ext>
            </a:extLst>
          </p:cNvPr>
          <p:cNvSpPr>
            <a:spLocks noGrp="1"/>
          </p:cNvSpPr>
          <p:nvPr>
            <p:ph type="pic" sz="quarter" idx="11"/>
          </p:nvPr>
        </p:nvSpPr>
        <p:spPr>
          <a:xfrm>
            <a:off x="0" y="0"/>
            <a:ext cx="9144000" cy="4686300"/>
          </a:xfrm>
        </p:spPr>
        <p:txBody>
          <a:bodyPr/>
          <a:lstStyle/>
          <a:p>
            <a:r>
              <a:rPr lang="fi-FI"/>
              <a:t>Lisää kuva napsauttamalla kuvaketta</a:t>
            </a:r>
          </a:p>
        </p:txBody>
      </p:sp>
    </p:spTree>
    <p:extLst>
      <p:ext uri="{BB962C8B-B14F-4D97-AF65-F5344CB8AC3E}">
        <p14:creationId xmlns:p14="http://schemas.microsoft.com/office/powerpoint/2010/main" val="816422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7. Väliotsikkodia">
    <p:bg>
      <p:bgPr>
        <a:solidFill>
          <a:schemeClr val="accent1"/>
        </a:solidFill>
        <a:effectLst/>
      </p:bgPr>
    </p:bg>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90C2827B-6E7D-AE4E-ACC5-323F0375F87D}"/>
              </a:ext>
            </a:extLst>
          </p:cNvPr>
          <p:cNvSpPr/>
          <p:nvPr userDrawn="1"/>
        </p:nvSpPr>
        <p:spPr>
          <a:xfrm>
            <a:off x="0" y="4686298"/>
            <a:ext cx="9144000" cy="4572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pic>
        <p:nvPicPr>
          <p:cNvPr id="6" name="Kuva 5" descr="Kirkkohallitus logo">
            <a:extLst>
              <a:ext uri="{FF2B5EF4-FFF2-40B4-BE49-F238E27FC236}">
                <a16:creationId xmlns:a16="http://schemas.microsoft.com/office/drawing/2014/main" id="{37949A1C-A40F-7440-A5B0-CF7B005A652F}"/>
              </a:ext>
            </a:extLst>
          </p:cNvPr>
          <p:cNvPicPr>
            <a:picLocks noChangeAspect="1"/>
          </p:cNvPicPr>
          <p:nvPr userDrawn="1"/>
        </p:nvPicPr>
        <p:blipFill>
          <a:blip r:embed="rId2"/>
          <a:stretch>
            <a:fillRect/>
          </a:stretch>
        </p:blipFill>
        <p:spPr>
          <a:xfrm>
            <a:off x="369462" y="4795200"/>
            <a:ext cx="963689" cy="150216"/>
          </a:xfrm>
          <a:prstGeom prst="rect">
            <a:avLst/>
          </a:prstGeom>
        </p:spPr>
      </p:pic>
      <p:sp>
        <p:nvSpPr>
          <p:cNvPr id="7" name="Dian numeron paikkamerkki 2">
            <a:extLst>
              <a:ext uri="{FF2B5EF4-FFF2-40B4-BE49-F238E27FC236}">
                <a16:creationId xmlns:a16="http://schemas.microsoft.com/office/drawing/2014/main" id="{9AB9BD34-0A79-274E-856D-B9173455F9F9}"/>
              </a:ext>
            </a:extLst>
          </p:cNvPr>
          <p:cNvSpPr>
            <a:spLocks noGrp="1"/>
          </p:cNvSpPr>
          <p:nvPr>
            <p:ph type="sldNum" sz="quarter" idx="10"/>
          </p:nvPr>
        </p:nvSpPr>
        <p:spPr>
          <a:xfrm>
            <a:off x="6968490" y="4767263"/>
            <a:ext cx="2057400" cy="274637"/>
          </a:xfrm>
        </p:spPr>
        <p:txBody>
          <a:bodyPr/>
          <a:lstStyle>
            <a:lvl1pPr>
              <a:defRPr sz="1000"/>
            </a:lvl1pPr>
          </a:lstStyle>
          <a:p>
            <a:fld id="{C29EF439-236C-4141-A531-FE6D3DEC0875}" type="slidenum">
              <a:rPr lang="fi-FI" smtClean="0"/>
              <a:pPr/>
              <a:t>‹#›</a:t>
            </a:fld>
            <a:endParaRPr lang="fi-FI" sz="1000" dirty="0"/>
          </a:p>
        </p:txBody>
      </p:sp>
      <p:pic>
        <p:nvPicPr>
          <p:cNvPr id="4" name="Kuva 3">
            <a:extLst>
              <a:ext uri="{FF2B5EF4-FFF2-40B4-BE49-F238E27FC236}">
                <a16:creationId xmlns:a16="http://schemas.microsoft.com/office/drawing/2014/main" id="{0AE5CEAC-C15E-A343-B8BA-1DB631B40035}"/>
              </a:ext>
            </a:extLst>
          </p:cNvPr>
          <p:cNvPicPr>
            <a:picLocks noChangeAspect="1"/>
          </p:cNvPicPr>
          <p:nvPr userDrawn="1"/>
        </p:nvPicPr>
        <p:blipFill>
          <a:blip r:embed="rId3"/>
          <a:stretch>
            <a:fillRect/>
          </a:stretch>
        </p:blipFill>
        <p:spPr>
          <a:xfrm>
            <a:off x="0" y="0"/>
            <a:ext cx="9144000" cy="5143500"/>
          </a:xfrm>
          <a:prstGeom prst="rect">
            <a:avLst/>
          </a:prstGeom>
        </p:spPr>
      </p:pic>
      <p:sp>
        <p:nvSpPr>
          <p:cNvPr id="8" name="Suorakulmio 7">
            <a:extLst>
              <a:ext uri="{FF2B5EF4-FFF2-40B4-BE49-F238E27FC236}">
                <a16:creationId xmlns:a16="http://schemas.microsoft.com/office/drawing/2014/main" id="{F2742E03-159A-D947-921A-3CA15416F123}"/>
              </a:ext>
            </a:extLst>
          </p:cNvPr>
          <p:cNvSpPr/>
          <p:nvPr userDrawn="1"/>
        </p:nvSpPr>
        <p:spPr>
          <a:xfrm>
            <a:off x="0" y="1200150"/>
            <a:ext cx="9144000" cy="274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b="0" i="0" dirty="0">
              <a:latin typeface="Verdana" panose="020B0604030504040204" pitchFamily="34" charset="0"/>
            </a:endParaRPr>
          </a:p>
        </p:txBody>
      </p:sp>
      <p:sp>
        <p:nvSpPr>
          <p:cNvPr id="9" name="Otsikko 8">
            <a:extLst>
              <a:ext uri="{FF2B5EF4-FFF2-40B4-BE49-F238E27FC236}">
                <a16:creationId xmlns:a16="http://schemas.microsoft.com/office/drawing/2014/main" id="{61CAFE80-A235-324F-ABC1-47A1FEBCBCD1}"/>
              </a:ext>
            </a:extLst>
          </p:cNvPr>
          <p:cNvSpPr>
            <a:spLocks noGrp="1"/>
          </p:cNvSpPr>
          <p:nvPr>
            <p:ph type="title"/>
          </p:nvPr>
        </p:nvSpPr>
        <p:spPr>
          <a:xfrm>
            <a:off x="628650" y="2032720"/>
            <a:ext cx="7886700" cy="994172"/>
          </a:xfrm>
        </p:spPr>
        <p:txBody>
          <a:bodyPr/>
          <a:lstStyle>
            <a:lvl1pPr algn="ctr">
              <a:defRPr>
                <a:solidFill>
                  <a:schemeClr val="bg1"/>
                </a:solidFill>
              </a:defRPr>
            </a:lvl1pPr>
          </a:lstStyle>
          <a:p>
            <a:r>
              <a:rPr lang="fi-FI"/>
              <a:t>Muokkaa ots. perustyyl. napsautt.</a:t>
            </a:r>
            <a:endParaRPr lang="fi-FI" dirty="0"/>
          </a:p>
        </p:txBody>
      </p:sp>
      <p:pic>
        <p:nvPicPr>
          <p:cNvPr id="10" name="Kuva 9" descr="Kirkkohallitus logo&#10;">
            <a:extLst>
              <a:ext uri="{FF2B5EF4-FFF2-40B4-BE49-F238E27FC236}">
                <a16:creationId xmlns:a16="http://schemas.microsoft.com/office/drawing/2014/main" id="{58F8D74B-1DF5-EC4B-AC4B-1D5591741E86}"/>
              </a:ext>
            </a:extLst>
          </p:cNvPr>
          <p:cNvPicPr>
            <a:picLocks noChangeAspect="1"/>
          </p:cNvPicPr>
          <p:nvPr userDrawn="1"/>
        </p:nvPicPr>
        <p:blipFill>
          <a:blip r:embed="rId4"/>
          <a:stretch>
            <a:fillRect/>
          </a:stretch>
        </p:blipFill>
        <p:spPr>
          <a:xfrm>
            <a:off x="370800" y="4627029"/>
            <a:ext cx="1725704" cy="274637"/>
          </a:xfrm>
          <a:prstGeom prst="rect">
            <a:avLst/>
          </a:prstGeom>
        </p:spPr>
      </p:pic>
    </p:spTree>
    <p:extLst>
      <p:ext uri="{BB962C8B-B14F-4D97-AF65-F5344CB8AC3E}">
        <p14:creationId xmlns:p14="http://schemas.microsoft.com/office/powerpoint/2010/main" val="20814499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alpha val="31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fi-FI" dirty="0"/>
              <a:t>Muokkaa tekstin perustyylejä napsauttamalla</a:t>
            </a:r>
          </a:p>
          <a:p>
            <a:pPr lvl="1"/>
            <a:r>
              <a:rPr lang="fi-FI" dirty="0"/>
              <a:t>toinen taso</a:t>
            </a:r>
          </a:p>
          <a:p>
            <a:pPr lvl="2"/>
            <a:r>
              <a:rPr lang="fi-FI" dirty="0"/>
              <a:t>kolmas taso</a:t>
            </a:r>
          </a:p>
          <a:p>
            <a:pPr lvl="3"/>
            <a:r>
              <a:rPr lang="fi-FI" dirty="0"/>
              <a:t>neljäs taso</a:t>
            </a:r>
          </a:p>
          <a:p>
            <a:pPr lvl="4"/>
            <a:r>
              <a:rPr lang="fi-FI" dirty="0"/>
              <a:t>viides taso</a:t>
            </a:r>
            <a:endParaRPr lang="en-US" dirty="0"/>
          </a:p>
        </p:txBody>
      </p:sp>
      <p:pic>
        <p:nvPicPr>
          <p:cNvPr id="7" name="Kuva 6" descr="Kirkkohallitus logo">
            <a:extLst>
              <a:ext uri="{FF2B5EF4-FFF2-40B4-BE49-F238E27FC236}">
                <a16:creationId xmlns:a16="http://schemas.microsoft.com/office/drawing/2014/main" id="{7A05A69F-C4F4-5048-84B3-290BEE34864C}"/>
              </a:ext>
            </a:extLst>
          </p:cNvPr>
          <p:cNvPicPr>
            <a:picLocks noChangeAspect="1"/>
          </p:cNvPicPr>
          <p:nvPr userDrawn="1"/>
        </p:nvPicPr>
        <p:blipFill>
          <a:blip r:embed="rId21"/>
          <a:stretch>
            <a:fillRect/>
          </a:stretch>
        </p:blipFill>
        <p:spPr>
          <a:xfrm>
            <a:off x="369462" y="4795200"/>
            <a:ext cx="963689" cy="150216"/>
          </a:xfrm>
          <a:prstGeom prst="rect">
            <a:avLst/>
          </a:prstGeom>
        </p:spPr>
      </p:pic>
      <p:sp>
        <p:nvSpPr>
          <p:cNvPr id="4" name="Dian numeron paikkamerkki 3">
            <a:extLst>
              <a:ext uri="{FF2B5EF4-FFF2-40B4-BE49-F238E27FC236}">
                <a16:creationId xmlns:a16="http://schemas.microsoft.com/office/drawing/2014/main" id="{4CFE83F2-CDEB-C348-81B3-1C07B91B9030}"/>
              </a:ext>
              <a:ext uri="{C183D7F6-B498-43B3-948B-1728B52AA6E4}">
                <adec:decorative xmlns:adec="http://schemas.microsoft.com/office/drawing/2017/decorative" val="1"/>
              </a:ext>
            </a:extLst>
          </p:cNvPr>
          <p:cNvSpPr>
            <a:spLocks noGrp="1"/>
          </p:cNvSpPr>
          <p:nvPr>
            <p:ph type="sldNum" sz="quarter" idx="4"/>
          </p:nvPr>
        </p:nvSpPr>
        <p:spPr>
          <a:xfrm>
            <a:off x="6968490" y="4767263"/>
            <a:ext cx="2057400" cy="274637"/>
          </a:xfrm>
          <a:prstGeom prst="rect">
            <a:avLst/>
          </a:prstGeom>
        </p:spPr>
        <p:txBody>
          <a:bodyPr vert="horz" lIns="91440" tIns="45720" rIns="91440" bIns="45720" rtlCol="0" anchor="ctr"/>
          <a:lstStyle>
            <a:lvl1pPr algn="r">
              <a:defRPr sz="1000">
                <a:solidFill>
                  <a:schemeClr val="tx1">
                    <a:tint val="75000"/>
                  </a:schemeClr>
                </a:solidFill>
                <a:latin typeface="Open Sans" panose="020B0606030504020204" pitchFamily="34" charset="0"/>
                <a:ea typeface="Open Sans" panose="020B0606030504020204" pitchFamily="34" charset="0"/>
                <a:cs typeface="Open Sans" panose="020B0606030504020204" pitchFamily="34" charset="0"/>
              </a:defRPr>
            </a:lvl1pPr>
          </a:lstStyle>
          <a:p>
            <a:fld id="{C29EF439-236C-4141-A531-FE6D3DEC0875}" type="slidenum">
              <a:rPr lang="fi-FI" smtClean="0"/>
              <a:pPr/>
              <a:t>‹#›</a:t>
            </a:fld>
            <a:endParaRPr lang="fi-FI" dirty="0">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1380904676"/>
      </p:ext>
    </p:extLst>
  </p:cSld>
  <p:clrMap bg1="lt1" tx1="dk1" bg2="lt2" tx2="dk2" accent1="accent1" accent2="accent2" accent3="accent3" accent4="accent4" accent5="accent5" accent6="accent6" hlink="hlink" folHlink="folHlink"/>
  <p:sldLayoutIdLst>
    <p:sldLayoutId id="2147483661" r:id="rId1"/>
    <p:sldLayoutId id="2147483689" r:id="rId2"/>
    <p:sldLayoutId id="2147483662" r:id="rId3"/>
    <p:sldLayoutId id="2147483684" r:id="rId4"/>
    <p:sldLayoutId id="2147483673" r:id="rId5"/>
    <p:sldLayoutId id="2147483676" r:id="rId6"/>
    <p:sldLayoutId id="2147483688" r:id="rId7"/>
    <p:sldLayoutId id="2147483685" r:id="rId8"/>
    <p:sldLayoutId id="2147483686" r:id="rId9"/>
    <p:sldLayoutId id="2147483677" r:id="rId10"/>
    <p:sldLayoutId id="2147483663" r:id="rId11"/>
    <p:sldLayoutId id="2147483687" r:id="rId12"/>
    <p:sldLayoutId id="2147483681" r:id="rId13"/>
    <p:sldLayoutId id="2147483678" r:id="rId14"/>
    <p:sldLayoutId id="2147483680" r:id="rId15"/>
    <p:sldLayoutId id="2147483667" r:id="rId16"/>
    <p:sldLayoutId id="2147483668" r:id="rId17"/>
    <p:sldLayoutId id="2147483682" r:id="rId18"/>
    <p:sldLayoutId id="2147483672" r:id="rId19"/>
  </p:sldLayoutIdLst>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hf hdr="0" ftr="0" dt="0"/>
  <p:txStyles>
    <p:titleStyle>
      <a:lvl1pPr algn="l" defTabSz="685800" rtl="0" eaLnBrk="1" latinLnBrk="0" hangingPunct="1">
        <a:lnSpc>
          <a:spcPct val="90000"/>
        </a:lnSpc>
        <a:spcBef>
          <a:spcPct val="0"/>
        </a:spcBef>
        <a:buNone/>
        <a:defRPr sz="3200" kern="1200">
          <a:solidFill>
            <a:schemeClr val="tx1"/>
          </a:solidFill>
          <a:latin typeface="Martti" panose="02000000000000000000" pitchFamily="2" charset="77"/>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24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s://evl.fi/ota-yhteytta/kirkkohallituksen-yhteystiedot/ulkoasiain-osast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tsikko 4">
            <a:extLst>
              <a:ext uri="{FF2B5EF4-FFF2-40B4-BE49-F238E27FC236}">
                <a16:creationId xmlns:a16="http://schemas.microsoft.com/office/drawing/2014/main" id="{61358FC4-39CB-C944-BD0C-ECAF5EDC2ADB}"/>
              </a:ext>
            </a:extLst>
          </p:cNvPr>
          <p:cNvSpPr>
            <a:spLocks noGrp="1"/>
          </p:cNvSpPr>
          <p:nvPr>
            <p:ph type="ctrTitle"/>
          </p:nvPr>
        </p:nvSpPr>
        <p:spPr/>
        <p:txBody>
          <a:bodyPr/>
          <a:lstStyle/>
          <a:p>
            <a:r>
              <a:rPr lang="fi-FI" dirty="0"/>
              <a:t>Maailma avoinna edessämme</a:t>
            </a:r>
          </a:p>
        </p:txBody>
      </p:sp>
      <p:sp>
        <p:nvSpPr>
          <p:cNvPr id="6" name="Alaotsikko 5">
            <a:extLst>
              <a:ext uri="{FF2B5EF4-FFF2-40B4-BE49-F238E27FC236}">
                <a16:creationId xmlns:a16="http://schemas.microsoft.com/office/drawing/2014/main" id="{36FAF96C-24AE-CC40-8DF6-88C42F7B9DC0}"/>
              </a:ext>
            </a:extLst>
          </p:cNvPr>
          <p:cNvSpPr>
            <a:spLocks noGrp="1"/>
          </p:cNvSpPr>
          <p:nvPr>
            <p:ph type="subTitle" idx="1"/>
          </p:nvPr>
        </p:nvSpPr>
        <p:spPr/>
        <p:txBody>
          <a:bodyPr/>
          <a:lstStyle/>
          <a:p>
            <a:r>
              <a:rPr lang="fi-FI" dirty="0"/>
              <a:t>Kirkkohallituksen ulkoasiain osasto</a:t>
            </a:r>
          </a:p>
          <a:p>
            <a:r>
              <a:rPr lang="fi-FI" dirty="0"/>
              <a:t>kansainvälisen työn palveluksessa</a:t>
            </a:r>
          </a:p>
        </p:txBody>
      </p:sp>
    </p:spTree>
    <p:extLst>
      <p:ext uri="{BB962C8B-B14F-4D97-AF65-F5344CB8AC3E}">
        <p14:creationId xmlns:p14="http://schemas.microsoft.com/office/powerpoint/2010/main" val="975696438"/>
      </p:ext>
    </p:extLst>
  </p:cSld>
  <p:clrMapOvr>
    <a:masterClrMapping/>
  </p:clrMapOvr>
  <mc:AlternateContent xmlns:mc="http://schemas.openxmlformats.org/markup-compatibility/2006" xmlns:p14="http://schemas.microsoft.com/office/powerpoint/2010/main">
    <mc:Choice Requires="p14">
      <p:transition p14:dur="0" advTm="1766"/>
    </mc:Choice>
    <mc:Fallback xmlns="">
      <p:transition advTm="176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tsikko 8">
            <a:extLst>
              <a:ext uri="{FF2B5EF4-FFF2-40B4-BE49-F238E27FC236}">
                <a16:creationId xmlns:a16="http://schemas.microsoft.com/office/drawing/2014/main" id="{26D6B47A-8419-CF40-8D56-10F311C30954}"/>
              </a:ext>
            </a:extLst>
          </p:cNvPr>
          <p:cNvSpPr>
            <a:spLocks noGrp="1"/>
          </p:cNvSpPr>
          <p:nvPr>
            <p:ph type="title"/>
          </p:nvPr>
        </p:nvSpPr>
        <p:spPr>
          <a:xfrm>
            <a:off x="628650" y="273844"/>
            <a:ext cx="7886700" cy="994172"/>
          </a:xfrm>
        </p:spPr>
        <p:txBody>
          <a:bodyPr anchor="ctr">
            <a:normAutofit/>
          </a:bodyPr>
          <a:lstStyle/>
          <a:p>
            <a:pPr algn="ctr"/>
            <a:r>
              <a:rPr lang="fi-FI" dirty="0"/>
              <a:t>Maailmanlaaja kirkko ei tunne rajoja</a:t>
            </a:r>
          </a:p>
        </p:txBody>
      </p:sp>
      <p:sp>
        <p:nvSpPr>
          <p:cNvPr id="4" name="Dian numeron paikkamerkki 3">
            <a:extLst>
              <a:ext uri="{FF2B5EF4-FFF2-40B4-BE49-F238E27FC236}">
                <a16:creationId xmlns:a16="http://schemas.microsoft.com/office/drawing/2014/main" id="{C3B43F7A-7514-A549-BF15-EF69F6DCF34F}"/>
              </a:ext>
            </a:extLst>
          </p:cNvPr>
          <p:cNvSpPr>
            <a:spLocks noGrp="1"/>
          </p:cNvSpPr>
          <p:nvPr>
            <p:ph type="sldNum" sz="quarter" idx="11"/>
          </p:nvPr>
        </p:nvSpPr>
        <p:spPr>
          <a:xfrm>
            <a:off x="6968490" y="4767263"/>
            <a:ext cx="2057400" cy="274637"/>
          </a:xfrm>
        </p:spPr>
        <p:txBody>
          <a:bodyPr anchor="ctr">
            <a:normAutofit/>
          </a:bodyPr>
          <a:lstStyle/>
          <a:p>
            <a:pPr>
              <a:spcAft>
                <a:spcPts val="600"/>
              </a:spcAft>
            </a:pPr>
            <a:fld id="{C29EF439-236C-4141-A531-FE6D3DEC0875}" type="slidenum">
              <a:rPr lang="fi-FI" smtClean="0"/>
              <a:pPr>
                <a:spcAft>
                  <a:spcPts val="600"/>
                </a:spcAft>
              </a:pPr>
              <a:t>2</a:t>
            </a:fld>
            <a:endParaRPr lang="fi-FI" dirty="0"/>
          </a:p>
        </p:txBody>
      </p:sp>
      <p:sp>
        <p:nvSpPr>
          <p:cNvPr id="16" name="Pystysuoran tekstin paikkamerkki 15">
            <a:extLst>
              <a:ext uri="{FF2B5EF4-FFF2-40B4-BE49-F238E27FC236}">
                <a16:creationId xmlns:a16="http://schemas.microsoft.com/office/drawing/2014/main" id="{7EA47F5D-D44B-9648-90C1-8063ABEEC02A}"/>
              </a:ext>
            </a:extLst>
          </p:cNvPr>
          <p:cNvSpPr>
            <a:spLocks noGrp="1"/>
          </p:cNvSpPr>
          <p:nvPr>
            <p:ph type="body" sz="quarter" idx="12"/>
          </p:nvPr>
        </p:nvSpPr>
        <p:spPr>
          <a:xfrm>
            <a:off x="2367815" y="1367387"/>
            <a:ext cx="6658075" cy="3344098"/>
          </a:xfrm>
        </p:spPr>
        <p:txBody>
          <a:bodyPr vert="horz" lIns="91440" tIns="45720" rIns="91440" bIns="45720" rtlCol="0" anchor="t">
            <a:noAutofit/>
          </a:bodyPr>
          <a:lstStyle/>
          <a:p>
            <a:pPr marL="0" indent="0">
              <a:lnSpc>
                <a:spcPct val="120000"/>
              </a:lnSpc>
              <a:spcBef>
                <a:spcPts val="0"/>
              </a:spcBef>
              <a:buNone/>
            </a:pPr>
            <a:r>
              <a:rPr lang="fi-FI" sz="2000" b="0" i="0" dirty="0">
                <a:effectLst/>
              </a:rPr>
              <a:t>Sanoma Jumalan armosta ja rakkaudesta ja vastuu lähimmäisestä eivät tunne maantieteellisiä tai ihmisryhmien välisiä rajoja. Ulkoasiain osasto (KUO)</a:t>
            </a:r>
          </a:p>
          <a:p>
            <a:pPr>
              <a:lnSpc>
                <a:spcPct val="120000"/>
              </a:lnSpc>
              <a:spcBef>
                <a:spcPts val="0"/>
              </a:spcBef>
            </a:pPr>
            <a:r>
              <a:rPr lang="fi-FI" sz="1800" b="0" i="0" dirty="0">
                <a:solidFill>
                  <a:srgbClr val="212529"/>
                </a:solidFill>
                <a:effectLst/>
                <a:latin typeface="Open Sans"/>
                <a:ea typeface="Open Sans"/>
                <a:cs typeface="Open Sans"/>
              </a:rPr>
              <a:t>hoitaa kirkon ekumeenisia suhteita ja</a:t>
            </a:r>
            <a:r>
              <a:rPr lang="fi-FI" sz="1800" dirty="0">
                <a:solidFill>
                  <a:srgbClr val="212529"/>
                </a:solidFill>
                <a:latin typeface="Open Sans"/>
                <a:ea typeface="Open Sans"/>
                <a:cs typeface="Open Sans"/>
              </a:rPr>
              <a:t> </a:t>
            </a:r>
            <a:r>
              <a:rPr lang="fi-FI" sz="1800" b="0" i="0" dirty="0">
                <a:solidFill>
                  <a:srgbClr val="212529"/>
                </a:solidFill>
                <a:effectLst/>
                <a:latin typeface="Open Sans"/>
                <a:ea typeface="Open Sans"/>
                <a:cs typeface="Open Sans"/>
              </a:rPr>
              <a:t> teologisia asioita</a:t>
            </a:r>
          </a:p>
          <a:p>
            <a:pPr>
              <a:lnSpc>
                <a:spcPct val="120000"/>
              </a:lnSpc>
              <a:spcBef>
                <a:spcPts val="0"/>
              </a:spcBef>
            </a:pPr>
            <a:r>
              <a:rPr lang="fi-FI" sz="1800" b="0" i="0" dirty="0">
                <a:solidFill>
                  <a:srgbClr val="212529"/>
                </a:solidFill>
                <a:effectLst/>
                <a:latin typeface="Open Sans"/>
                <a:ea typeface="Open Sans"/>
                <a:cs typeface="Open Sans"/>
              </a:rPr>
              <a:t>vastaa ulkomailla asuvien suomalaisten parissa tehtävästä kirkollisesta työstä</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edistää kirkon lähetystyötä ja tukee kirkon lähetysjärjestöjen yhteistyötä</a:t>
            </a:r>
          </a:p>
          <a:p>
            <a:pPr algn="l">
              <a:lnSpc>
                <a:spcPct val="120000"/>
              </a:lnSpc>
              <a:spcBef>
                <a:spcPts val="0"/>
              </a:spcBef>
              <a:buFont typeface="Arial" panose="020B0604020202020204" pitchFamily="34" charset="0"/>
              <a:buChar char="•"/>
            </a:pPr>
            <a:r>
              <a:rPr lang="fi-FI" sz="1800" dirty="0">
                <a:solidFill>
                  <a:srgbClr val="212529"/>
                </a:solidFill>
              </a:rPr>
              <a:t>hoitaa suhteita muihin uskontoihin</a:t>
            </a:r>
            <a:endParaRPr lang="fi-FI" sz="1800" b="0" i="0" dirty="0">
              <a:solidFill>
                <a:srgbClr val="212529"/>
              </a:solidFill>
              <a:effectLst/>
              <a:latin typeface="Open Sans" panose="020B0606030504020204" pitchFamily="34" charset="0"/>
            </a:endParaRPr>
          </a:p>
        </p:txBody>
      </p:sp>
      <p:pic>
        <p:nvPicPr>
          <p:cNvPr id="3" name="Kuva 2">
            <a:extLst>
              <a:ext uri="{FF2B5EF4-FFF2-40B4-BE49-F238E27FC236}">
                <a16:creationId xmlns:a16="http://schemas.microsoft.com/office/drawing/2014/main" id="{556DD869-B133-1440-A8C9-2FDC89BE10FD}"/>
              </a:ext>
            </a:extLst>
          </p:cNvPr>
          <p:cNvPicPr>
            <a:picLocks noChangeAspect="1"/>
          </p:cNvPicPr>
          <p:nvPr/>
        </p:nvPicPr>
        <p:blipFill>
          <a:blip r:embed="rId3"/>
          <a:stretch>
            <a:fillRect/>
          </a:stretch>
        </p:blipFill>
        <p:spPr>
          <a:xfrm>
            <a:off x="0" y="1359207"/>
            <a:ext cx="4131671" cy="2327269"/>
          </a:xfrm>
          <a:prstGeom prst="rect">
            <a:avLst/>
          </a:prstGeom>
        </p:spPr>
      </p:pic>
    </p:spTree>
    <p:extLst>
      <p:ext uri="{BB962C8B-B14F-4D97-AF65-F5344CB8AC3E}">
        <p14:creationId xmlns:p14="http://schemas.microsoft.com/office/powerpoint/2010/main" val="583367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p:txBody>
          <a:bodyPr/>
          <a:lstStyle/>
          <a:p>
            <a:r>
              <a:rPr lang="fi-FI" dirty="0"/>
              <a:t>Yhteyden rakentamista</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350193" y="332255"/>
            <a:ext cx="5425440" cy="3995737"/>
          </a:xfrm>
        </p:spPr>
        <p:txBody>
          <a:bodyPr vert="horz" lIns="91440" tIns="45720" rIns="91440" bIns="45720" rtlCol="0" anchor="t">
            <a:normAutofit fontScale="92500" lnSpcReduction="10000"/>
          </a:bodyPr>
          <a:lstStyle/>
          <a:p>
            <a:pPr marL="0" indent="0">
              <a:buNone/>
            </a:pPr>
            <a:r>
              <a:rPr lang="fi-FI" dirty="0" err="1">
                <a:latin typeface="Open Sans"/>
                <a:ea typeface="Open Sans"/>
                <a:cs typeface="Open Sans"/>
              </a:rPr>
              <a:t>KUOn</a:t>
            </a:r>
            <a:r>
              <a:rPr lang="fi-FI" dirty="0">
                <a:latin typeface="Open Sans"/>
                <a:ea typeface="Open Sans"/>
                <a:cs typeface="Open Sans"/>
              </a:rPr>
              <a:t> toiminnassa korostuu verkostojen ja yhteyden rakentaminen sekä keskinäisen ymmärryksen vahvistaminen. Käytännössä tämä tarkoittaa </a:t>
            </a:r>
            <a:endParaRPr lang="fi-FI" dirty="0"/>
          </a:p>
          <a:p>
            <a:r>
              <a:rPr lang="fi-FI" dirty="0"/>
              <a:t>kirkkojen välisten dialogien valmistelua ja toimeenpanoa</a:t>
            </a:r>
          </a:p>
          <a:p>
            <a:r>
              <a:rPr lang="fi-FI" dirty="0"/>
              <a:t>yhteyksien ylläpitämistä eri kirkkoihin, kansainvälisiin kirkkoliittoihin ja Suomen Ekumeeniseen Neuvostoon sekä</a:t>
            </a:r>
          </a:p>
          <a:p>
            <a:r>
              <a:rPr lang="fi-FI" dirty="0">
                <a:latin typeface="Open Sans"/>
                <a:ea typeface="Open Sans"/>
                <a:cs typeface="Open Sans"/>
              </a:rPr>
              <a:t>yliopistoihin, tutkimuslaitoksiin, järjestöihin ja ministeriöihin</a:t>
            </a:r>
            <a:endParaRPr lang="fi-FI" dirty="0"/>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3</a:t>
            </a:fld>
            <a:endParaRPr lang="fi-FI" dirty="0"/>
          </a:p>
        </p:txBody>
      </p:sp>
    </p:spTree>
    <p:extLst>
      <p:ext uri="{BB962C8B-B14F-4D97-AF65-F5344CB8AC3E}">
        <p14:creationId xmlns:p14="http://schemas.microsoft.com/office/powerpoint/2010/main" val="32645300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p:txBody>
          <a:bodyPr/>
          <a:lstStyle/>
          <a:p>
            <a:r>
              <a:rPr lang="fi-FI" dirty="0"/>
              <a:t>Stipendeillä maailmalle</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600450" y="592138"/>
            <a:ext cx="5425440" cy="3995737"/>
          </a:xfrm>
        </p:spPr>
        <p:txBody>
          <a:bodyPr vert="horz" lIns="91440" tIns="45720" rIns="91440" bIns="45720" rtlCol="0" anchor="t">
            <a:normAutofit/>
          </a:bodyPr>
          <a:lstStyle/>
          <a:p>
            <a:pPr marL="0" indent="0" algn="l">
              <a:buNone/>
            </a:pPr>
            <a:r>
              <a:rPr lang="fi-FI" sz="2000" dirty="0">
                <a:solidFill>
                  <a:srgbClr val="212529"/>
                </a:solidFill>
                <a:latin typeface="Open Sans"/>
                <a:ea typeface="Open Sans"/>
                <a:cs typeface="Open Sans"/>
              </a:rPr>
              <a:t>KUO</a:t>
            </a:r>
            <a:r>
              <a:rPr lang="fi-FI" sz="2000" b="0" i="0" dirty="0">
                <a:solidFill>
                  <a:srgbClr val="212529"/>
                </a:solidFill>
                <a:effectLst/>
                <a:latin typeface="Open Sans"/>
                <a:ea typeface="Open Sans"/>
                <a:cs typeface="Open Sans"/>
              </a:rPr>
              <a:t> välittää stipendejä teologian ja muiden kirkollisten alojen opiskelijoille, tutkijoille, eri kirkollisten alojen toimijoille sekä kirkon henkilöstölle.</a:t>
            </a:r>
          </a:p>
          <a:p>
            <a:pPr marL="0" indent="0" algn="l">
              <a:buNone/>
            </a:pPr>
            <a:r>
              <a:rPr lang="fi-FI" sz="2000" dirty="0">
                <a:solidFill>
                  <a:srgbClr val="212529"/>
                </a:solidFill>
                <a:latin typeface="Open Sans"/>
                <a:ea typeface="Open Sans"/>
                <a:cs typeface="Open Sans"/>
              </a:rPr>
              <a:t>KUO</a:t>
            </a:r>
            <a:r>
              <a:rPr lang="fi-FI" sz="2000" b="0" i="0" dirty="0">
                <a:solidFill>
                  <a:srgbClr val="212529"/>
                </a:solidFill>
                <a:effectLst/>
                <a:latin typeface="Open Sans"/>
                <a:ea typeface="Open Sans"/>
                <a:cs typeface="Open Sans"/>
              </a:rPr>
              <a:t> myöntää lisäksi harkinnanvaraisia matka-avustuksia kursseihin ja seminaareihin, joilla on ekumeenista sisältöä.</a:t>
            </a:r>
          </a:p>
          <a:p>
            <a:pPr marL="0" indent="0" algn="l">
              <a:buNone/>
            </a:pPr>
            <a:r>
              <a:rPr lang="fi-FI" sz="2000" dirty="0">
                <a:solidFill>
                  <a:srgbClr val="212529"/>
                </a:solidFill>
                <a:latin typeface="Open Sans"/>
                <a:ea typeface="Open Sans"/>
                <a:cs typeface="Open Sans"/>
              </a:rPr>
              <a:t>Lisäksi hakuja on</a:t>
            </a:r>
            <a:r>
              <a:rPr lang="fi-FI" sz="2000" b="0" i="0" dirty="0">
                <a:solidFill>
                  <a:srgbClr val="212529"/>
                </a:solidFill>
                <a:effectLst/>
                <a:latin typeface="Open Sans"/>
                <a:ea typeface="Open Sans"/>
                <a:cs typeface="Open Sans"/>
              </a:rPr>
              <a:t> mm. lyhyemmille kursseille ja kansainvälisten kokousten stuerteiksi</a:t>
            </a:r>
            <a:r>
              <a:rPr lang="fi-FI" sz="2000" dirty="0">
                <a:solidFill>
                  <a:srgbClr val="212529"/>
                </a:solidFill>
                <a:latin typeface="Open Sans"/>
                <a:ea typeface="Open Sans"/>
                <a:cs typeface="Open Sans"/>
              </a:rPr>
              <a:t>.</a:t>
            </a:r>
            <a:endParaRPr lang="fi-FI" sz="2000" dirty="0">
              <a:solidFill>
                <a:srgbClr val="212529"/>
              </a:solidFill>
            </a:endParaRPr>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4</a:t>
            </a:fld>
            <a:endParaRPr lang="fi-FI" dirty="0"/>
          </a:p>
        </p:txBody>
      </p:sp>
    </p:spTree>
    <p:extLst>
      <p:ext uri="{BB962C8B-B14F-4D97-AF65-F5344CB8AC3E}">
        <p14:creationId xmlns:p14="http://schemas.microsoft.com/office/powerpoint/2010/main" val="34346422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p:txBody>
          <a:bodyPr/>
          <a:lstStyle/>
          <a:p>
            <a:r>
              <a:rPr lang="fi-FI" dirty="0"/>
              <a:t>Paikallistason yhteistyötä</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409950" y="294958"/>
            <a:ext cx="5734050" cy="4551362"/>
          </a:xfrm>
        </p:spPr>
        <p:txBody>
          <a:bodyPr vert="horz" lIns="91440" tIns="45720" rIns="91440" bIns="45720" rtlCol="0" anchor="t">
            <a:noAutofit/>
          </a:bodyPr>
          <a:lstStyle/>
          <a:p>
            <a:pPr marL="0" indent="0" algn="l">
              <a:buNone/>
            </a:pPr>
            <a:r>
              <a:rPr lang="fi-FI" sz="2000" dirty="0">
                <a:solidFill>
                  <a:srgbClr val="212529"/>
                </a:solidFill>
              </a:rPr>
              <a:t>Ystävyysseurakuntatoiminta on</a:t>
            </a:r>
          </a:p>
          <a:p>
            <a:pPr algn="l">
              <a:spcBef>
                <a:spcPts val="0"/>
              </a:spcBef>
              <a:buFont typeface="Arial" panose="020B0604020202020204" pitchFamily="34" charset="0"/>
              <a:buChar char="•"/>
            </a:pPr>
            <a:r>
              <a:rPr lang="fi-FI" sz="2000" b="0" i="0" dirty="0">
                <a:solidFill>
                  <a:srgbClr val="212529"/>
                </a:solidFill>
                <a:effectLst/>
                <a:latin typeface="Open Sans" panose="020B0606030504020204" pitchFamily="34" charset="0"/>
              </a:rPr>
              <a:t>paikallistason yhteistyötä, joka perustuu kahden tai useamman seurakunnan väliseen sopimukseen</a:t>
            </a:r>
          </a:p>
          <a:p>
            <a:pPr>
              <a:spcBef>
                <a:spcPts val="0"/>
              </a:spcBef>
            </a:pPr>
            <a:r>
              <a:rPr lang="fi-FI" sz="2000" b="0" i="0" dirty="0">
                <a:solidFill>
                  <a:srgbClr val="212529"/>
                </a:solidFill>
                <a:effectLst/>
                <a:latin typeface="Open Sans"/>
                <a:ea typeface="Open Sans"/>
                <a:cs typeface="Open Sans"/>
              </a:rPr>
              <a:t>keino edistää paikallisseurakuntien kumppanuutta käytännössä ja kansainvälistä vuorovaikutusta </a:t>
            </a:r>
            <a:endParaRPr lang="fi-FI" sz="2000" dirty="0">
              <a:solidFill>
                <a:srgbClr val="212529"/>
              </a:solidFill>
              <a:latin typeface="Open Sans"/>
              <a:ea typeface="Open Sans"/>
              <a:cs typeface="Open Sans"/>
            </a:endParaRPr>
          </a:p>
          <a:p>
            <a:pPr algn="l">
              <a:spcBef>
                <a:spcPts val="0"/>
              </a:spcBef>
              <a:buFont typeface="Arial" panose="020B0604020202020204" pitchFamily="34" charset="0"/>
              <a:buChar char="•"/>
            </a:pPr>
            <a:r>
              <a:rPr lang="fi-FI" sz="2000" b="0" i="0" dirty="0">
                <a:solidFill>
                  <a:srgbClr val="212529"/>
                </a:solidFill>
                <a:effectLst/>
                <a:latin typeface="Open Sans"/>
                <a:ea typeface="Open Sans"/>
                <a:cs typeface="Open Sans"/>
              </a:rPr>
              <a:t>olennainen osa kirkkomme kansainvälisiä suhteita</a:t>
            </a:r>
            <a:endParaRPr lang="fi-FI"/>
          </a:p>
          <a:p>
            <a:pPr algn="l">
              <a:spcBef>
                <a:spcPts val="0"/>
              </a:spcBef>
              <a:buFont typeface="Arial" panose="020B0604020202020204" pitchFamily="34" charset="0"/>
              <a:buChar char="•"/>
            </a:pPr>
            <a:r>
              <a:rPr lang="fi-FI" sz="2000" b="0" i="0" dirty="0">
                <a:solidFill>
                  <a:srgbClr val="212529"/>
                </a:solidFill>
                <a:effectLst/>
                <a:latin typeface="Open Sans" panose="020B0606030504020204" pitchFamily="34" charset="0"/>
              </a:rPr>
              <a:t>osa seurakuntien kansainvälisyyskasvatusta</a:t>
            </a:r>
          </a:p>
          <a:p>
            <a:pPr algn="l">
              <a:spcBef>
                <a:spcPts val="0"/>
              </a:spcBef>
              <a:buFont typeface="Arial" panose="020B0604020202020204" pitchFamily="34" charset="0"/>
              <a:buChar char="•"/>
            </a:pPr>
            <a:r>
              <a:rPr lang="fi-FI" sz="2000" b="0" i="0" dirty="0">
                <a:solidFill>
                  <a:srgbClr val="212529"/>
                </a:solidFill>
                <a:effectLst/>
                <a:latin typeface="Open Sans" panose="020B0606030504020204" pitchFamily="34" charset="0"/>
              </a:rPr>
              <a:t>yksi kansainvälisen diakonian muoto</a:t>
            </a:r>
          </a:p>
          <a:p>
            <a:pPr marL="0" indent="0" algn="l">
              <a:buNone/>
            </a:pPr>
            <a:r>
              <a:rPr lang="fi-FI" sz="2000" b="0" i="0" dirty="0">
                <a:solidFill>
                  <a:srgbClr val="212529"/>
                </a:solidFill>
                <a:effectLst/>
                <a:latin typeface="Open Sans" panose="020B0606030504020204" pitchFamily="34" charset="0"/>
              </a:rPr>
              <a:t>Toiminnassa vastuunkantajina ovat seurakuntalaiset ja työntekijät. Valtakunnallisesti tätä koordinoi </a:t>
            </a:r>
            <a:r>
              <a:rPr lang="fi-FI" sz="2000" b="0" i="0" dirty="0" err="1">
                <a:solidFill>
                  <a:srgbClr val="212529"/>
                </a:solidFill>
                <a:effectLst/>
                <a:latin typeface="Open Sans" panose="020B0606030504020204" pitchFamily="34" charset="0"/>
              </a:rPr>
              <a:t>KUO:n</a:t>
            </a:r>
            <a:r>
              <a:rPr lang="fi-FI" sz="2000" b="0" i="0" dirty="0">
                <a:solidFill>
                  <a:srgbClr val="212529"/>
                </a:solidFill>
                <a:effectLst/>
                <a:latin typeface="Open Sans" panose="020B0606030504020204" pitchFamily="34" charset="0"/>
              </a:rPr>
              <a:t> teologisten asiain yksikkö.</a:t>
            </a:r>
          </a:p>
          <a:p>
            <a:pPr marL="0" indent="0" algn="l">
              <a:buNone/>
            </a:pPr>
            <a:endParaRPr lang="fi-FI" sz="2000" dirty="0">
              <a:solidFill>
                <a:srgbClr val="212529"/>
              </a:solidFill>
            </a:endParaRPr>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5</a:t>
            </a:fld>
            <a:endParaRPr lang="fi-FI" dirty="0"/>
          </a:p>
        </p:txBody>
      </p:sp>
    </p:spTree>
    <p:extLst>
      <p:ext uri="{BB962C8B-B14F-4D97-AF65-F5344CB8AC3E}">
        <p14:creationId xmlns:p14="http://schemas.microsoft.com/office/powerpoint/2010/main" val="2590011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p:txBody>
          <a:bodyPr/>
          <a:lstStyle/>
          <a:p>
            <a:r>
              <a:rPr lang="fi-FI" dirty="0"/>
              <a:t>Tukiverkkosi maailmalla</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314700" y="274320"/>
            <a:ext cx="5829300" cy="4767580"/>
          </a:xfrm>
        </p:spPr>
        <p:txBody>
          <a:bodyPr vert="horz" lIns="91440" tIns="45720" rIns="91440" bIns="45720" rtlCol="0" anchor="t">
            <a:noAutofit/>
          </a:bodyPr>
          <a:lstStyle/>
          <a:p>
            <a:pPr marL="0" indent="0">
              <a:lnSpc>
                <a:spcPct val="120000"/>
              </a:lnSpc>
              <a:spcBef>
                <a:spcPts val="0"/>
              </a:spcBef>
              <a:buNone/>
            </a:pPr>
            <a:r>
              <a:rPr lang="fi-FI" sz="1800" dirty="0">
                <a:solidFill>
                  <a:srgbClr val="212529"/>
                </a:solidFill>
                <a:latin typeface="Open Sans"/>
                <a:ea typeface="Open Sans"/>
                <a:cs typeface="Open Sans"/>
              </a:rPr>
              <a:t>Suomen luterilaisen kirkon ulkosuomalaistyötä tehdään ulkomailla asuvien suomalaisten parissa noin 40 maassa. </a:t>
            </a:r>
            <a:endParaRPr lang="fi-FI" sz="1800" dirty="0">
              <a:solidFill>
                <a:srgbClr val="212529"/>
              </a:solidFill>
            </a:endParaRPr>
          </a:p>
          <a:p>
            <a:pPr marL="0" indent="0">
              <a:lnSpc>
                <a:spcPct val="120000"/>
              </a:lnSpc>
              <a:spcBef>
                <a:spcPts val="0"/>
              </a:spcBef>
              <a:buNone/>
            </a:pPr>
            <a:endParaRPr lang="fi-FI" sz="1800" dirty="0">
              <a:solidFill>
                <a:srgbClr val="212529"/>
              </a:solidFill>
            </a:endParaRPr>
          </a:p>
          <a:p>
            <a:pPr marL="0" indent="0">
              <a:lnSpc>
                <a:spcPct val="120000"/>
              </a:lnSpc>
              <a:spcBef>
                <a:spcPts val="0"/>
              </a:spcBef>
              <a:buNone/>
            </a:pPr>
            <a:r>
              <a:rPr lang="fi-FI" sz="1800" dirty="0">
                <a:solidFill>
                  <a:srgbClr val="212529"/>
                </a:solidFill>
                <a:latin typeface="Open Sans"/>
                <a:ea typeface="Open Sans"/>
                <a:cs typeface="Open Sans"/>
              </a:rPr>
              <a:t>Kyse on matalan kynnyksen yhteisöistä, joissa seurakuntalaisilla on aktiivinen rooli. Suomenkielisen yhteisön merkitys korostuu ulkomailla ja kriiseissä.</a:t>
            </a:r>
          </a:p>
          <a:p>
            <a:pPr marL="0" indent="0">
              <a:lnSpc>
                <a:spcPct val="120000"/>
              </a:lnSpc>
              <a:spcBef>
                <a:spcPts val="0"/>
              </a:spcBef>
              <a:buNone/>
            </a:pPr>
            <a:endParaRPr lang="fi-FI" sz="1800" dirty="0">
              <a:solidFill>
                <a:srgbClr val="212529"/>
              </a:solidFill>
            </a:endParaRPr>
          </a:p>
          <a:p>
            <a:pPr marL="0" indent="0">
              <a:lnSpc>
                <a:spcPct val="120000"/>
              </a:lnSpc>
              <a:spcBef>
                <a:spcPts val="0"/>
              </a:spcBef>
              <a:buNone/>
            </a:pPr>
            <a:r>
              <a:rPr lang="fi-FI" sz="1800" dirty="0">
                <a:solidFill>
                  <a:srgbClr val="212529"/>
                </a:solidFill>
              </a:rPr>
              <a:t>Toiminnasta vastaa </a:t>
            </a:r>
            <a:r>
              <a:rPr lang="fi-FI" sz="1800" dirty="0" err="1">
                <a:solidFill>
                  <a:srgbClr val="212529"/>
                </a:solidFill>
              </a:rPr>
              <a:t>KUO:n</a:t>
            </a:r>
            <a:r>
              <a:rPr lang="fi-FI" sz="1800" dirty="0">
                <a:solidFill>
                  <a:srgbClr val="212529"/>
                </a:solidFill>
              </a:rPr>
              <a:t> ulkosuomalaistyön yksikkö. Vastuu toiminnasta on siirtymässä Suomen Merimieskirkolle vuoteen 2025 mennessä.</a:t>
            </a:r>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6</a:t>
            </a:fld>
            <a:endParaRPr lang="fi-FI" dirty="0"/>
          </a:p>
        </p:txBody>
      </p:sp>
    </p:spTree>
    <p:extLst>
      <p:ext uri="{BB962C8B-B14F-4D97-AF65-F5344CB8AC3E}">
        <p14:creationId xmlns:p14="http://schemas.microsoft.com/office/powerpoint/2010/main" val="42348807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a:xfrm>
            <a:off x="250522" y="592137"/>
            <a:ext cx="2782238" cy="3995737"/>
          </a:xfrm>
        </p:spPr>
        <p:txBody>
          <a:bodyPr/>
          <a:lstStyle/>
          <a:p>
            <a:r>
              <a:rPr lang="fi-FI" dirty="0"/>
              <a:t>Mukana globaalissa toiminnassa</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383280" y="241300"/>
            <a:ext cx="5593080" cy="4800599"/>
          </a:xfrm>
        </p:spPr>
        <p:txBody>
          <a:bodyPr>
            <a:normAutofit/>
          </a:bodyPr>
          <a:lstStyle/>
          <a:p>
            <a:pPr marL="0" indent="0" algn="l">
              <a:lnSpc>
                <a:spcPct val="120000"/>
              </a:lnSpc>
              <a:spcBef>
                <a:spcPts val="0"/>
              </a:spcBef>
              <a:buNone/>
            </a:pPr>
            <a:r>
              <a:rPr lang="fi-FI" sz="1800" dirty="0">
                <a:solidFill>
                  <a:srgbClr val="212529"/>
                </a:solidFill>
              </a:rPr>
              <a:t>Kirkkona oleminen (missio) merkitsee avoimuutta ja  ulospäinsuuntautumista. Missio toteutuu kirkon kokonaisvaltaisena vuorovaikutuksena sitä ympäröivän maailman kanssa. Tähän kuuluvat sekä paikallinen toiminta (seurakunnat Suomessa) että osallistuminen maailmanlaajaan kirkkojen yhteiseen toimintaan.</a:t>
            </a:r>
          </a:p>
          <a:p>
            <a:pPr marL="0" indent="0" algn="l">
              <a:lnSpc>
                <a:spcPct val="120000"/>
              </a:lnSpc>
              <a:spcBef>
                <a:spcPts val="0"/>
              </a:spcBef>
              <a:buNone/>
            </a:pPr>
            <a:endParaRPr lang="fi-FI" sz="1800" dirty="0">
              <a:solidFill>
                <a:srgbClr val="212529"/>
              </a:solidFill>
            </a:endParaRPr>
          </a:p>
          <a:p>
            <a:pPr marL="0" indent="0" algn="l">
              <a:lnSpc>
                <a:spcPct val="120000"/>
              </a:lnSpc>
              <a:spcBef>
                <a:spcPts val="0"/>
              </a:spcBef>
              <a:buNone/>
            </a:pPr>
            <a:r>
              <a:rPr lang="fi-FI" sz="1800" dirty="0">
                <a:solidFill>
                  <a:srgbClr val="212529"/>
                </a:solidFill>
              </a:rPr>
              <a:t>Kirkkomme toimii lähetystyön, kehitysyhteistyön ja katastrofiavun kautta yli 60 maassa, kuudessa maanosassa. Työstä ulkomailla vastaavat kirkon kanssa sopimuksen tehneet järjestöt, jotka käyttävät kansainväliseen työhön lähes 100 miljoonaa euroa vuosittain.</a:t>
            </a:r>
          </a:p>
          <a:p>
            <a:pPr marL="0" indent="0" algn="l">
              <a:buNone/>
            </a:pPr>
            <a:endParaRPr lang="fi-FI" sz="1600" dirty="0">
              <a:solidFill>
                <a:srgbClr val="212529"/>
              </a:solidFill>
            </a:endParaRPr>
          </a:p>
          <a:p>
            <a:pPr marL="0" indent="0" algn="l">
              <a:buNone/>
            </a:pPr>
            <a:endParaRPr lang="fi-FI" sz="1600" dirty="0">
              <a:solidFill>
                <a:srgbClr val="212529"/>
              </a:solidFill>
            </a:endParaRPr>
          </a:p>
          <a:p>
            <a:pPr marL="0" indent="0" algn="l">
              <a:buNone/>
            </a:pPr>
            <a:endParaRPr lang="fi-FI" sz="1600" dirty="0">
              <a:solidFill>
                <a:srgbClr val="212529"/>
              </a:solidFill>
            </a:endParaRPr>
          </a:p>
          <a:p>
            <a:pPr marL="0" indent="0" algn="l">
              <a:buNone/>
            </a:pPr>
            <a:endParaRPr lang="fi-FI" sz="1600" dirty="0">
              <a:solidFill>
                <a:srgbClr val="212529"/>
              </a:solidFill>
            </a:endParaRPr>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7</a:t>
            </a:fld>
            <a:endParaRPr lang="fi-FI" dirty="0"/>
          </a:p>
        </p:txBody>
      </p:sp>
    </p:spTree>
    <p:extLst>
      <p:ext uri="{BB962C8B-B14F-4D97-AF65-F5344CB8AC3E}">
        <p14:creationId xmlns:p14="http://schemas.microsoft.com/office/powerpoint/2010/main" val="16416663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tsikko 5">
            <a:extLst>
              <a:ext uri="{FF2B5EF4-FFF2-40B4-BE49-F238E27FC236}">
                <a16:creationId xmlns:a16="http://schemas.microsoft.com/office/drawing/2014/main" id="{2511536D-1F02-0040-9F13-E93532C67AF3}"/>
              </a:ext>
            </a:extLst>
          </p:cNvPr>
          <p:cNvSpPr>
            <a:spLocks noGrp="1"/>
          </p:cNvSpPr>
          <p:nvPr>
            <p:ph type="title"/>
          </p:nvPr>
        </p:nvSpPr>
        <p:spPr>
          <a:xfrm>
            <a:off x="250522" y="592137"/>
            <a:ext cx="2782238" cy="3995737"/>
          </a:xfrm>
        </p:spPr>
        <p:txBody>
          <a:bodyPr/>
          <a:lstStyle/>
          <a:p>
            <a:r>
              <a:rPr lang="fi-FI" dirty="0"/>
              <a:t>Uskontodialogi on kohtaamista</a:t>
            </a:r>
          </a:p>
        </p:txBody>
      </p:sp>
      <p:sp>
        <p:nvSpPr>
          <p:cNvPr id="16" name="Tekstin paikkamerkki 15">
            <a:extLst>
              <a:ext uri="{FF2B5EF4-FFF2-40B4-BE49-F238E27FC236}">
                <a16:creationId xmlns:a16="http://schemas.microsoft.com/office/drawing/2014/main" id="{D8BFEDEE-3337-8B45-A3CB-D1D2725BC746}"/>
              </a:ext>
            </a:extLst>
          </p:cNvPr>
          <p:cNvSpPr>
            <a:spLocks noGrp="1"/>
          </p:cNvSpPr>
          <p:nvPr>
            <p:ph type="body" sz="quarter" idx="11"/>
          </p:nvPr>
        </p:nvSpPr>
        <p:spPr>
          <a:xfrm>
            <a:off x="3455469" y="182880"/>
            <a:ext cx="5688531" cy="4859020"/>
          </a:xfrm>
        </p:spPr>
        <p:txBody>
          <a:bodyPr vert="horz" lIns="91440" tIns="45720" rIns="91440" bIns="45720" rtlCol="0" anchor="t">
            <a:noAutofit/>
          </a:bodyPr>
          <a:lstStyle/>
          <a:p>
            <a:pPr marL="0" indent="0">
              <a:lnSpc>
                <a:spcPct val="120000"/>
              </a:lnSpc>
              <a:buNone/>
            </a:pPr>
            <a:r>
              <a:rPr lang="fi-FI" sz="1800" dirty="0">
                <a:solidFill>
                  <a:srgbClr val="212529"/>
                </a:solidFill>
                <a:latin typeface="Open Sans"/>
                <a:ea typeface="Open Sans"/>
                <a:cs typeface="Open Sans"/>
              </a:rPr>
              <a:t>E</a:t>
            </a:r>
            <a:r>
              <a:rPr lang="fi-FI" sz="1800" b="0" i="0" dirty="0">
                <a:solidFill>
                  <a:srgbClr val="212529"/>
                </a:solidFill>
                <a:effectLst/>
                <a:latin typeface="Open Sans"/>
                <a:ea typeface="Open Sans"/>
                <a:cs typeface="Open Sans"/>
              </a:rPr>
              <a:t>ri uskontojen</a:t>
            </a:r>
            <a:r>
              <a:rPr lang="fi-FI" sz="1800" dirty="0">
                <a:solidFill>
                  <a:srgbClr val="212529"/>
                </a:solidFill>
                <a:latin typeface="Open Sans"/>
                <a:ea typeface="Open Sans"/>
                <a:cs typeface="Open Sans"/>
              </a:rPr>
              <a:t> </a:t>
            </a:r>
            <a:r>
              <a:rPr lang="fi-FI" sz="1800" b="0" i="0" dirty="0">
                <a:solidFill>
                  <a:srgbClr val="212529"/>
                </a:solidFill>
                <a:effectLst/>
                <a:latin typeface="Open Sans"/>
                <a:ea typeface="Open Sans"/>
                <a:cs typeface="Open Sans"/>
              </a:rPr>
              <a:t>kohdatessa toisensa, puhutaan uskontodialogista. Sen avulla voidaan</a:t>
            </a:r>
          </a:p>
          <a:p>
            <a:pPr marL="0" indent="0">
              <a:lnSpc>
                <a:spcPct val="120000"/>
              </a:lnSpc>
              <a:spcBef>
                <a:spcPts val="0"/>
              </a:spcBef>
              <a:buNone/>
            </a:pPr>
            <a:r>
              <a:rPr lang="fi-FI" sz="1800" b="0" i="0" dirty="0">
                <a:solidFill>
                  <a:srgbClr val="212529"/>
                </a:solidFill>
                <a:effectLst/>
                <a:latin typeface="Open Sans" panose="020B0606030504020204" pitchFamily="34" charset="0"/>
              </a:rPr>
              <a:t>lisätä ymmärrystä eri uskonnoista ja kulttuureista tulevien ihmisten välille, vähentää radikalisoitumista ja vahvistaa yhteiskuntarauhaa.</a:t>
            </a:r>
          </a:p>
          <a:p>
            <a:pPr marL="0" indent="0">
              <a:lnSpc>
                <a:spcPct val="120000"/>
              </a:lnSpc>
              <a:buNone/>
            </a:pPr>
            <a:r>
              <a:rPr lang="fi-FI" sz="1800" dirty="0">
                <a:solidFill>
                  <a:srgbClr val="212529"/>
                </a:solidFill>
              </a:rPr>
              <a:t>Tällöin ainakin seuraavat asiat tulisi ottaa huomioon:</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arjen sujuminen</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väkivallan torjunta</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konfliktien ratkaiseminen</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erilaisuuden sietäminen</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luonnon suojelu</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vähäosaisimmista huolehtiminen</a:t>
            </a:r>
          </a:p>
          <a:p>
            <a:pPr algn="l">
              <a:lnSpc>
                <a:spcPct val="120000"/>
              </a:lnSpc>
              <a:spcBef>
                <a:spcPts val="0"/>
              </a:spcBef>
              <a:buFont typeface="Arial" panose="020B0604020202020204" pitchFamily="34" charset="0"/>
              <a:buChar char="•"/>
            </a:pPr>
            <a:r>
              <a:rPr lang="fi-FI" sz="1800" b="0" i="0" dirty="0">
                <a:solidFill>
                  <a:srgbClr val="212529"/>
                </a:solidFill>
                <a:effectLst/>
                <a:latin typeface="Open Sans" panose="020B0606030504020204" pitchFamily="34" charset="0"/>
              </a:rPr>
              <a:t>taloudellinen turvallisuus</a:t>
            </a:r>
          </a:p>
        </p:txBody>
      </p:sp>
      <p:sp>
        <p:nvSpPr>
          <p:cNvPr id="3" name="Dian numeron paikkamerkki 2">
            <a:extLst>
              <a:ext uri="{FF2B5EF4-FFF2-40B4-BE49-F238E27FC236}">
                <a16:creationId xmlns:a16="http://schemas.microsoft.com/office/drawing/2014/main" id="{9B7A0E42-81B5-884B-9EC9-447136196E40}"/>
              </a:ext>
            </a:extLst>
          </p:cNvPr>
          <p:cNvSpPr>
            <a:spLocks noGrp="1"/>
          </p:cNvSpPr>
          <p:nvPr>
            <p:ph type="sldNum" sz="quarter" idx="10"/>
          </p:nvPr>
        </p:nvSpPr>
        <p:spPr>
          <a:xfrm>
            <a:off x="6968490" y="4767263"/>
            <a:ext cx="2057400" cy="274637"/>
          </a:xfrm>
        </p:spPr>
        <p:txBody>
          <a:bodyPr/>
          <a:lstStyle/>
          <a:p>
            <a:fld id="{C29EF439-236C-4141-A531-FE6D3DEC0875}" type="slidenum">
              <a:rPr lang="fi-FI" smtClean="0"/>
              <a:pPr/>
              <a:t>8</a:t>
            </a:fld>
            <a:endParaRPr lang="fi-FI" dirty="0"/>
          </a:p>
        </p:txBody>
      </p:sp>
    </p:spTree>
    <p:extLst>
      <p:ext uri="{BB962C8B-B14F-4D97-AF65-F5344CB8AC3E}">
        <p14:creationId xmlns:p14="http://schemas.microsoft.com/office/powerpoint/2010/main" val="18518195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A0A559F-AE19-1955-F60B-F2F6D738BB72}"/>
              </a:ext>
            </a:extLst>
          </p:cNvPr>
          <p:cNvSpPr>
            <a:spLocks noGrp="1"/>
          </p:cNvSpPr>
          <p:nvPr>
            <p:ph type="ctrTitle"/>
          </p:nvPr>
        </p:nvSpPr>
        <p:spPr>
          <a:xfrm>
            <a:off x="1143000" y="336885"/>
            <a:ext cx="6858000" cy="3262964"/>
          </a:xfrm>
        </p:spPr>
        <p:txBody>
          <a:bodyPr/>
          <a:lstStyle/>
          <a:p>
            <a:r>
              <a:rPr lang="fi-FI" dirty="0"/>
              <a:t>Kirkkohallituksen ulkoasiain osasto</a:t>
            </a:r>
            <a:br>
              <a:rPr lang="fi-FI" dirty="0"/>
            </a:br>
            <a:r>
              <a:rPr lang="fi-FI" dirty="0"/>
              <a:t>kansainvälisen työn palveluksessa</a:t>
            </a:r>
            <a:endParaRPr lang="en-FI" dirty="0"/>
          </a:p>
        </p:txBody>
      </p:sp>
      <p:sp>
        <p:nvSpPr>
          <p:cNvPr id="3" name="Alaotsikko 2">
            <a:extLst>
              <a:ext uri="{FF2B5EF4-FFF2-40B4-BE49-F238E27FC236}">
                <a16:creationId xmlns:a16="http://schemas.microsoft.com/office/drawing/2014/main" id="{F00379E3-2409-65ED-0B92-F4A7616C521A}"/>
              </a:ext>
            </a:extLst>
          </p:cNvPr>
          <p:cNvSpPr>
            <a:spLocks noGrp="1"/>
          </p:cNvSpPr>
          <p:nvPr>
            <p:ph type="subTitle" idx="1"/>
          </p:nvPr>
        </p:nvSpPr>
        <p:spPr>
          <a:xfrm>
            <a:off x="1143000" y="3999668"/>
            <a:ext cx="6858000" cy="381625"/>
          </a:xfrm>
        </p:spPr>
        <p:txBody>
          <a:bodyPr/>
          <a:lstStyle/>
          <a:p>
            <a:r>
              <a:rPr lang="fi-FI" dirty="0">
                <a:hlinkClick r:id="rId3">
                  <a:extLst>
                    <a:ext uri="{A12FA001-AC4F-418D-AE19-62706E023703}">
                      <ahyp:hlinkClr xmlns:ahyp="http://schemas.microsoft.com/office/drawing/2018/hyperlinkcolor" val="tx"/>
                    </a:ext>
                  </a:extLst>
                </a:hlinkClick>
              </a:rPr>
              <a:t>Ulkoasiain osasto - evl.fi</a:t>
            </a:r>
            <a:endParaRPr lang="en-FI" dirty="0"/>
          </a:p>
        </p:txBody>
      </p:sp>
    </p:spTree>
    <p:extLst>
      <p:ext uri="{BB962C8B-B14F-4D97-AF65-F5344CB8AC3E}">
        <p14:creationId xmlns:p14="http://schemas.microsoft.com/office/powerpoint/2010/main" val="38897187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sld>
</file>

<file path=ppt/theme/theme1.xml><?xml version="1.0" encoding="utf-8"?>
<a:theme xmlns:a="http://schemas.openxmlformats.org/drawingml/2006/main" name="Office-teema">
  <a:themeElements>
    <a:clrScheme name="KH 2">
      <a:dk1>
        <a:srgbClr val="000000"/>
      </a:dk1>
      <a:lt1>
        <a:srgbClr val="FFFFFF"/>
      </a:lt1>
      <a:dk2>
        <a:srgbClr val="44546A"/>
      </a:dk2>
      <a:lt2>
        <a:srgbClr val="F0F0F0"/>
      </a:lt2>
      <a:accent1>
        <a:srgbClr val="823F8D"/>
      </a:accent1>
      <a:accent2>
        <a:srgbClr val="A9489D"/>
      </a:accent2>
      <a:accent3>
        <a:srgbClr val="008558"/>
      </a:accent3>
      <a:accent4>
        <a:srgbClr val="006DA8"/>
      </a:accent4>
      <a:accent5>
        <a:srgbClr val="D91C12"/>
      </a:accent5>
      <a:accent6>
        <a:srgbClr val="CC4B05"/>
      </a:accent6>
      <a:hlink>
        <a:srgbClr val="0563C1"/>
      </a:hlink>
      <a:folHlink>
        <a:srgbClr val="954F72"/>
      </a:folHlink>
    </a:clrScheme>
    <a:fontScheme name="Consolas-Verdana">
      <a:majorFont>
        <a:latin typeface="Consolas" panose="020B0609020204030204"/>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Verdana" panose="020B060403050404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te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H_diapohja_fi_2.potx" id="{8A56A115-5188-F742-9FC1-748BBB8DC24E}" vid="{0558511D-4CA3-E64B-BB4E-79919BBC4934}"/>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KH_diapohja_fi</Template>
  <TotalTime>164</TotalTime>
  <Words>640</Words>
  <Application>Microsoft Office PowerPoint</Application>
  <PresentationFormat>Näytössä katseltava esitys (16:9)</PresentationFormat>
  <Paragraphs>82</Paragraphs>
  <Slides>9</Slides>
  <Notes>9</Notes>
  <HiddenSlides>0</HiddenSlides>
  <MMClips>0</MMClips>
  <ScaleCrop>false</ScaleCrop>
  <HeadingPairs>
    <vt:vector size="4" baseType="variant">
      <vt:variant>
        <vt:lpstr>Teema</vt:lpstr>
      </vt:variant>
      <vt:variant>
        <vt:i4>1</vt:i4>
      </vt:variant>
      <vt:variant>
        <vt:lpstr>Dian otsikot</vt:lpstr>
      </vt:variant>
      <vt:variant>
        <vt:i4>9</vt:i4>
      </vt:variant>
    </vt:vector>
  </HeadingPairs>
  <TitlesOfParts>
    <vt:vector size="10" baseType="lpstr">
      <vt:lpstr>Office-teema</vt:lpstr>
      <vt:lpstr>Maailma avoinna edessämme</vt:lpstr>
      <vt:lpstr>Maailmanlaaja kirkko ei tunne rajoja</vt:lpstr>
      <vt:lpstr>Yhteyden rakentamista</vt:lpstr>
      <vt:lpstr>Stipendeillä maailmalle</vt:lpstr>
      <vt:lpstr>Paikallistason yhteistyötä</vt:lpstr>
      <vt:lpstr>Tukiverkkosi maailmalla</vt:lpstr>
      <vt:lpstr>Mukana globaalissa toiminnassa</vt:lpstr>
      <vt:lpstr>Uskontodialogi on kohtaamista</vt:lpstr>
      <vt:lpstr>Kirkkohallituksen ulkoasiain osasto kansainvälisen työn palveluksessa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Maailma avoinna edessämme</dc:title>
  <dc:creator>Häkkinen Vesa</dc:creator>
  <cp:lastModifiedBy>Häkkinen Vesa</cp:lastModifiedBy>
  <cp:revision>57</cp:revision>
  <dcterms:created xsi:type="dcterms:W3CDTF">2022-12-21T10:37:59Z</dcterms:created>
  <dcterms:modified xsi:type="dcterms:W3CDTF">2023-01-12T14:09:14Z</dcterms:modified>
</cp:coreProperties>
</file>