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1" r:id="rId6"/>
    <p:sldId id="285" r:id="rId7"/>
    <p:sldId id="289" r:id="rId8"/>
    <p:sldId id="290" r:id="rId9"/>
    <p:sldId id="286" r:id="rId10"/>
    <p:sldId id="287" r:id="rId11"/>
    <p:sldId id="288" r:id="rId12"/>
    <p:sldId id="291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12B"/>
    <a:srgbClr val="EDE8EE"/>
    <a:srgbClr val="823F8D"/>
    <a:srgbClr val="D91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97717-B67B-4DDA-9141-F13C0B984DB2}" v="252" dt="2023-02-06T14:51:08.911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Normaali tyyli 3 - Korost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nen Anita" userId="31361207-0791-496d-acce-ddf98fefadbd" providerId="ADAL" clId="{32E97717-B67B-4DDA-9141-F13C0B984DB2}"/>
    <pc:docChg chg="custSel addSld modSld">
      <pc:chgData name="Salonen Anita" userId="31361207-0791-496d-acce-ddf98fefadbd" providerId="ADAL" clId="{32E97717-B67B-4DDA-9141-F13C0B984DB2}" dt="2023-02-06T14:53:43.377" v="811" actId="27636"/>
      <pc:docMkLst>
        <pc:docMk/>
      </pc:docMkLst>
      <pc:sldChg chg="modSp mod modNotesTx">
        <pc:chgData name="Salonen Anita" userId="31361207-0791-496d-acce-ddf98fefadbd" providerId="ADAL" clId="{32E97717-B67B-4DDA-9141-F13C0B984DB2}" dt="2023-02-06T14:53:43.377" v="811" actId="27636"/>
        <pc:sldMkLst>
          <pc:docMk/>
          <pc:sldMk cId="583367852" sldId="281"/>
        </pc:sldMkLst>
        <pc:spChg chg="mod">
          <ac:chgData name="Salonen Anita" userId="31361207-0791-496d-acce-ddf98fefadbd" providerId="ADAL" clId="{32E97717-B67B-4DDA-9141-F13C0B984DB2}" dt="2023-02-06T14:53:43.377" v="811" actId="27636"/>
          <ac:spMkLst>
            <pc:docMk/>
            <pc:sldMk cId="583367852" sldId="281"/>
            <ac:spMk id="3" creationId="{4A020F56-F224-144B-9BEE-2AA801AF4F3A}"/>
          </ac:spMkLst>
        </pc:spChg>
      </pc:sldChg>
      <pc:sldChg chg="modNotesTx">
        <pc:chgData name="Salonen Anita" userId="31361207-0791-496d-acce-ddf98fefadbd" providerId="ADAL" clId="{32E97717-B67B-4DDA-9141-F13C0B984DB2}" dt="2023-02-03T07:20:37.139" v="153" actId="20577"/>
        <pc:sldMkLst>
          <pc:docMk/>
          <pc:sldMk cId="3379628548" sldId="285"/>
        </pc:sldMkLst>
      </pc:sldChg>
      <pc:sldChg chg="modSp mod">
        <pc:chgData name="Salonen Anita" userId="31361207-0791-496d-acce-ddf98fefadbd" providerId="ADAL" clId="{32E97717-B67B-4DDA-9141-F13C0B984DB2}" dt="2023-02-06T14:39:12.140" v="388" actId="20577"/>
        <pc:sldMkLst>
          <pc:docMk/>
          <pc:sldMk cId="3557585415" sldId="288"/>
        </pc:sldMkLst>
        <pc:spChg chg="mod">
          <ac:chgData name="Salonen Anita" userId="31361207-0791-496d-acce-ddf98fefadbd" providerId="ADAL" clId="{32E97717-B67B-4DDA-9141-F13C0B984DB2}" dt="2023-02-06T14:39:12.140" v="388" actId="20577"/>
          <ac:spMkLst>
            <pc:docMk/>
            <pc:sldMk cId="3557585415" sldId="288"/>
            <ac:spMk id="2" creationId="{7EC2AE1F-A4ED-CE7F-225B-C1661D2D23EB}"/>
          </ac:spMkLst>
        </pc:spChg>
      </pc:sldChg>
      <pc:sldChg chg="addSp delSp modSp new mod">
        <pc:chgData name="Salonen Anita" userId="31361207-0791-496d-acce-ddf98fefadbd" providerId="ADAL" clId="{32E97717-B67B-4DDA-9141-F13C0B984DB2}" dt="2023-02-06T14:28:19.483" v="311" actId="14100"/>
        <pc:sldMkLst>
          <pc:docMk/>
          <pc:sldMk cId="3932666499" sldId="289"/>
        </pc:sldMkLst>
        <pc:spChg chg="mod">
          <ac:chgData name="Salonen Anita" userId="31361207-0791-496d-acce-ddf98fefadbd" providerId="ADAL" clId="{32E97717-B67B-4DDA-9141-F13C0B984DB2}" dt="2023-02-06T14:27:30.549" v="304" actId="20577"/>
          <ac:spMkLst>
            <pc:docMk/>
            <pc:sldMk cId="3932666499" sldId="289"/>
            <ac:spMk id="2" creationId="{9EEBDB5A-F9C2-4837-B541-92B82B2DDE84}"/>
          </ac:spMkLst>
        </pc:spChg>
        <pc:spChg chg="del">
          <ac:chgData name="Salonen Anita" userId="31361207-0791-496d-acce-ddf98fefadbd" providerId="ADAL" clId="{32E97717-B67B-4DDA-9141-F13C0B984DB2}" dt="2023-02-06T14:26:58.149" v="255" actId="478"/>
          <ac:spMkLst>
            <pc:docMk/>
            <pc:sldMk cId="3932666499" sldId="289"/>
            <ac:spMk id="3" creationId="{4105668F-0A52-A719-300D-6B9D7E4D36D5}"/>
          </ac:spMkLst>
        </pc:spChg>
        <pc:graphicFrameChg chg="add mod">
          <ac:chgData name="Salonen Anita" userId="31361207-0791-496d-acce-ddf98fefadbd" providerId="ADAL" clId="{32E97717-B67B-4DDA-9141-F13C0B984DB2}" dt="2023-02-06T14:27:04.496" v="260"/>
          <ac:graphicFrameMkLst>
            <pc:docMk/>
            <pc:sldMk cId="3932666499" sldId="289"/>
            <ac:graphicFrameMk id="5" creationId="{6C1A6A8E-6E7C-81A2-D7FC-3D39B6BAFEF8}"/>
          </ac:graphicFrameMkLst>
        </pc:graphicFrameChg>
        <pc:graphicFrameChg chg="add mod">
          <ac:chgData name="Salonen Anita" userId="31361207-0791-496d-acce-ddf98fefadbd" providerId="ADAL" clId="{32E97717-B67B-4DDA-9141-F13C0B984DB2}" dt="2023-02-06T14:28:06.266" v="308"/>
          <ac:graphicFrameMkLst>
            <pc:docMk/>
            <pc:sldMk cId="3932666499" sldId="289"/>
            <ac:graphicFrameMk id="7" creationId="{6C1A6A8E-6E7C-81A2-D7FC-3D39B6BAFEF8}"/>
          </ac:graphicFrameMkLst>
        </pc:graphicFrameChg>
        <pc:picChg chg="add del mod">
          <ac:chgData name="Salonen Anita" userId="31361207-0791-496d-acce-ddf98fefadbd" providerId="ADAL" clId="{32E97717-B67B-4DDA-9141-F13C0B984DB2}" dt="2023-02-06T14:27:36.892" v="305" actId="478"/>
          <ac:picMkLst>
            <pc:docMk/>
            <pc:sldMk cId="3932666499" sldId="289"/>
            <ac:picMk id="6" creationId="{D11621D1-EE07-3A40-C158-EE44A4937B7F}"/>
          </ac:picMkLst>
        </pc:picChg>
        <pc:picChg chg="add mod">
          <ac:chgData name="Salonen Anita" userId="31361207-0791-496d-acce-ddf98fefadbd" providerId="ADAL" clId="{32E97717-B67B-4DDA-9141-F13C0B984DB2}" dt="2023-02-06T14:28:19.483" v="311" actId="14100"/>
          <ac:picMkLst>
            <pc:docMk/>
            <pc:sldMk cId="3932666499" sldId="289"/>
            <ac:picMk id="8" creationId="{3CB2DCCD-0B50-D738-C928-929EF5111FAB}"/>
          </ac:picMkLst>
        </pc:picChg>
      </pc:sldChg>
      <pc:sldChg chg="addSp delSp modSp new mod">
        <pc:chgData name="Salonen Anita" userId="31361207-0791-496d-acce-ddf98fefadbd" providerId="ADAL" clId="{32E97717-B67B-4DDA-9141-F13C0B984DB2}" dt="2023-02-06T14:33:26.752" v="367" actId="20577"/>
        <pc:sldMkLst>
          <pc:docMk/>
          <pc:sldMk cId="2389311230" sldId="290"/>
        </pc:sldMkLst>
        <pc:spChg chg="mod">
          <ac:chgData name="Salonen Anita" userId="31361207-0791-496d-acce-ddf98fefadbd" providerId="ADAL" clId="{32E97717-B67B-4DDA-9141-F13C0B984DB2}" dt="2023-02-06T14:33:26.752" v="367" actId="20577"/>
          <ac:spMkLst>
            <pc:docMk/>
            <pc:sldMk cId="2389311230" sldId="290"/>
            <ac:spMk id="2" creationId="{E4C18DEA-8F28-3AC4-3004-3EFF2F293979}"/>
          </ac:spMkLst>
        </pc:spChg>
        <pc:spChg chg="del">
          <ac:chgData name="Salonen Anita" userId="31361207-0791-496d-acce-ddf98fefadbd" providerId="ADAL" clId="{32E97717-B67B-4DDA-9141-F13C0B984DB2}" dt="2023-02-06T14:32:57.977" v="313" actId="478"/>
          <ac:spMkLst>
            <pc:docMk/>
            <pc:sldMk cId="2389311230" sldId="290"/>
            <ac:spMk id="3" creationId="{9110CE11-DC7B-45DB-1AD6-5B8CBF4A4944}"/>
          </ac:spMkLst>
        </pc:spChg>
        <pc:graphicFrameChg chg="add mod">
          <ac:chgData name="Salonen Anita" userId="31361207-0791-496d-acce-ddf98fefadbd" providerId="ADAL" clId="{32E97717-B67B-4DDA-9141-F13C0B984DB2}" dt="2023-02-06T14:33:02.824" v="316"/>
          <ac:graphicFrameMkLst>
            <pc:docMk/>
            <pc:sldMk cId="2389311230" sldId="290"/>
            <ac:graphicFrameMk id="5" creationId="{69F3CC36-D0EA-C6B4-09FD-6F6CF455DCA6}"/>
          </ac:graphicFrameMkLst>
        </pc:graphicFrameChg>
        <pc:picChg chg="add mod">
          <ac:chgData name="Salonen Anita" userId="31361207-0791-496d-acce-ddf98fefadbd" providerId="ADAL" clId="{32E97717-B67B-4DDA-9141-F13C0B984DB2}" dt="2023-02-06T14:33:12.143" v="319" actId="14100"/>
          <ac:picMkLst>
            <pc:docMk/>
            <pc:sldMk cId="2389311230" sldId="290"/>
            <ac:picMk id="6" creationId="{E125559A-C9C2-51B5-F0F0-684F954DB465}"/>
          </ac:picMkLst>
        </pc:picChg>
      </pc:sldChg>
      <pc:sldChg chg="addSp delSp modSp new mod">
        <pc:chgData name="Salonen Anita" userId="31361207-0791-496d-acce-ddf98fefadbd" providerId="ADAL" clId="{32E97717-B67B-4DDA-9141-F13C0B984DB2}" dt="2023-02-06T14:46:01.543" v="452" actId="14100"/>
        <pc:sldMkLst>
          <pc:docMk/>
          <pc:sldMk cId="3494658987" sldId="291"/>
        </pc:sldMkLst>
        <pc:spChg chg="mod">
          <ac:chgData name="Salonen Anita" userId="31361207-0791-496d-acce-ddf98fefadbd" providerId="ADAL" clId="{32E97717-B67B-4DDA-9141-F13C0B984DB2}" dt="2023-02-06T14:46:01.543" v="452" actId="14100"/>
          <ac:spMkLst>
            <pc:docMk/>
            <pc:sldMk cId="3494658987" sldId="291"/>
            <ac:spMk id="2" creationId="{A56A3754-05F0-4078-423C-4138E2B84ED4}"/>
          </ac:spMkLst>
        </pc:spChg>
        <pc:spChg chg="del">
          <ac:chgData name="Salonen Anita" userId="31361207-0791-496d-acce-ddf98fefadbd" providerId="ADAL" clId="{32E97717-B67B-4DDA-9141-F13C0B984DB2}" dt="2023-02-06T14:39:50.925" v="443" actId="478"/>
          <ac:spMkLst>
            <pc:docMk/>
            <pc:sldMk cId="3494658987" sldId="291"/>
            <ac:spMk id="4" creationId="{7809A948-56FF-1FAF-D0DB-395CFC479BA1}"/>
          </ac:spMkLst>
        </pc:spChg>
        <pc:spChg chg="del">
          <ac:chgData name="Salonen Anita" userId="31361207-0791-496d-acce-ddf98fefadbd" providerId="ADAL" clId="{32E97717-B67B-4DDA-9141-F13C0B984DB2}" dt="2023-02-06T14:39:52.302" v="444" actId="478"/>
          <ac:spMkLst>
            <pc:docMk/>
            <pc:sldMk cId="3494658987" sldId="291"/>
            <ac:spMk id="5" creationId="{6C322924-FBF8-A4A5-BD36-247C8DC931D6}"/>
          </ac:spMkLst>
        </pc:spChg>
        <pc:picChg chg="add mod">
          <ac:chgData name="Salonen Anita" userId="31361207-0791-496d-acce-ddf98fefadbd" providerId="ADAL" clId="{32E97717-B67B-4DDA-9141-F13C0B984DB2}" dt="2023-02-06T14:40:48.182" v="446" actId="1076"/>
          <ac:picMkLst>
            <pc:docMk/>
            <pc:sldMk cId="3494658987" sldId="291"/>
            <ac:picMk id="6" creationId="{96BC21BA-E2E8-8F24-BDB3-96792ED2EF14}"/>
          </ac:picMkLst>
        </pc:picChg>
        <pc:picChg chg="add mod">
          <ac:chgData name="Salonen Anita" userId="31361207-0791-496d-acce-ddf98fefadbd" providerId="ADAL" clId="{32E97717-B67B-4DDA-9141-F13C0B984DB2}" dt="2023-02-06T14:45:53.229" v="450" actId="14100"/>
          <ac:picMkLst>
            <pc:docMk/>
            <pc:sldMk cId="3494658987" sldId="291"/>
            <ac:picMk id="7" creationId="{1297C126-F28E-6DA6-BEF7-2F202836A92F}"/>
          </ac:picMkLst>
        </pc:picChg>
      </pc:sldChg>
    </pc:docChg>
  </pc:docChgLst>
  <pc:docChgLst>
    <pc:chgData name="Juntti Laila" userId="S::laila.juntti@evl.fi::415f8544-ffaf-4e20-84a7-ac766f251892" providerId="AD" clId="Web-{FBB96203-B484-4201-B153-BDFE9BB8F804}"/>
    <pc:docChg chg="sldOrd">
      <pc:chgData name="Juntti Laila" userId="S::laila.juntti@evl.fi::415f8544-ffaf-4e20-84a7-ac766f251892" providerId="AD" clId="Web-{FBB96203-B484-4201-B153-BDFE9BB8F804}" dt="2023-02-03T07:36:34.144" v="0"/>
      <pc:docMkLst>
        <pc:docMk/>
      </pc:docMkLst>
      <pc:sldChg chg="ord">
        <pc:chgData name="Juntti Laila" userId="S::laila.juntti@evl.fi::415f8544-ffaf-4e20-84a7-ac766f251892" providerId="AD" clId="Web-{FBB96203-B484-4201-B153-BDFE9BB8F804}" dt="2023-02-03T07:36:34.144" v="0"/>
        <pc:sldMkLst>
          <pc:docMk/>
          <pc:sldMk cId="975696438" sldId="256"/>
        </pc:sldMkLst>
      </pc:sldChg>
    </pc:docChg>
  </pc:docChgLst>
  <pc:docChgLst>
    <pc:chgData name="Kotajärvi Minna" userId="S::minna.kotajarvi@evl.fi::bb0c94a5-29d2-4233-a24c-f7b1d25195f7" providerId="AD" clId="Web-{FEE5A893-6FAB-D075-690A-A9266CFA7252}"/>
    <pc:docChg chg="sldOrd">
      <pc:chgData name="Kotajärvi Minna" userId="S::minna.kotajarvi@evl.fi::bb0c94a5-29d2-4233-a24c-f7b1d25195f7" providerId="AD" clId="Web-{FEE5A893-6FAB-D075-690A-A9266CFA7252}" dt="2023-02-03T07:24:48.536" v="0"/>
      <pc:docMkLst>
        <pc:docMk/>
      </pc:docMkLst>
      <pc:sldChg chg="ord">
        <pc:chgData name="Kotajärvi Minna" userId="S::minna.kotajarvi@evl.fi::bb0c94a5-29d2-4233-a24c-f7b1d25195f7" providerId="AD" clId="Web-{FEE5A893-6FAB-D075-690A-A9266CFA7252}" dt="2023-02-03T07:24:48.536" v="0"/>
        <pc:sldMkLst>
          <pc:docMk/>
          <pc:sldMk cId="975696438" sldId="256"/>
        </pc:sldMkLst>
      </pc:sldChg>
    </pc:docChg>
  </pc:docChgLst>
  <pc:docChgLst>
    <pc:chgData name="Salonen Anita" userId="31361207-0791-496d-acce-ddf98fefadbd" providerId="ADAL" clId="{20D8F253-2C08-45FB-BA6E-805DF6424906}"/>
    <pc:docChg chg="custSel addSld delSld modSld sldOrd">
      <pc:chgData name="Salonen Anita" userId="31361207-0791-496d-acce-ddf98fefadbd" providerId="ADAL" clId="{20D8F253-2C08-45FB-BA6E-805DF6424906}" dt="2023-02-02T18:15:51.217" v="986" actId="20577"/>
      <pc:docMkLst>
        <pc:docMk/>
      </pc:docMkLst>
      <pc:sldChg chg="modSp mod">
        <pc:chgData name="Salonen Anita" userId="31361207-0791-496d-acce-ddf98fefadbd" providerId="ADAL" clId="{20D8F253-2C08-45FB-BA6E-805DF6424906}" dt="2023-02-02T17:24:36.050" v="71" actId="20577"/>
        <pc:sldMkLst>
          <pc:docMk/>
          <pc:sldMk cId="975696438" sldId="256"/>
        </pc:sldMkLst>
        <pc:spChg chg="mod">
          <ac:chgData name="Salonen Anita" userId="31361207-0791-496d-acce-ddf98fefadbd" providerId="ADAL" clId="{20D8F253-2C08-45FB-BA6E-805DF6424906}" dt="2023-02-02T17:24:25.097" v="47" actId="20577"/>
          <ac:spMkLst>
            <pc:docMk/>
            <pc:sldMk cId="975696438" sldId="256"/>
            <ac:spMk id="5" creationId="{61358FC4-39CB-C944-BD0C-ECAF5EDC2ADB}"/>
          </ac:spMkLst>
        </pc:spChg>
        <pc:spChg chg="mod">
          <ac:chgData name="Salonen Anita" userId="31361207-0791-496d-acce-ddf98fefadbd" providerId="ADAL" clId="{20D8F253-2C08-45FB-BA6E-805DF6424906}" dt="2023-02-02T17:24:36.050" v="71" actId="20577"/>
          <ac:spMkLst>
            <pc:docMk/>
            <pc:sldMk cId="975696438" sldId="256"/>
            <ac:spMk id="6" creationId="{36FAF96C-24AE-CC40-8DF6-88C42F7B9DC0}"/>
          </ac:spMkLst>
        </pc:spChg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2876911333" sldId="260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3961082998" sldId="267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3712002360" sldId="272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2188497016" sldId="274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411595416" sldId="276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3161387305" sldId="280"/>
        </pc:sldMkLst>
      </pc:sldChg>
      <pc:sldChg chg="addSp delSp modSp mod ord">
        <pc:chgData name="Salonen Anita" userId="31361207-0791-496d-acce-ddf98fefadbd" providerId="ADAL" clId="{20D8F253-2C08-45FB-BA6E-805DF6424906}" dt="2023-02-02T18:15:51.217" v="986" actId="20577"/>
        <pc:sldMkLst>
          <pc:docMk/>
          <pc:sldMk cId="583367852" sldId="281"/>
        </pc:sldMkLst>
        <pc:spChg chg="mod">
          <ac:chgData name="Salonen Anita" userId="31361207-0791-496d-acce-ddf98fefadbd" providerId="ADAL" clId="{20D8F253-2C08-45FB-BA6E-805DF6424906}" dt="2023-02-02T17:28:26.346" v="359" actId="20577"/>
          <ac:spMkLst>
            <pc:docMk/>
            <pc:sldMk cId="583367852" sldId="281"/>
            <ac:spMk id="2" creationId="{98546D51-EAE2-1248-8DBC-E91D2C66B7B1}"/>
          </ac:spMkLst>
        </pc:spChg>
        <pc:spChg chg="mod">
          <ac:chgData name="Salonen Anita" userId="31361207-0791-496d-acce-ddf98fefadbd" providerId="ADAL" clId="{20D8F253-2C08-45FB-BA6E-805DF6424906}" dt="2023-02-02T18:15:51.217" v="986" actId="20577"/>
          <ac:spMkLst>
            <pc:docMk/>
            <pc:sldMk cId="583367852" sldId="281"/>
            <ac:spMk id="3" creationId="{4A020F56-F224-144B-9BEE-2AA801AF4F3A}"/>
          </ac:spMkLst>
        </pc:spChg>
        <pc:graphicFrameChg chg="add mod">
          <ac:chgData name="Salonen Anita" userId="31361207-0791-496d-acce-ddf98fefadbd" providerId="ADAL" clId="{20D8F253-2C08-45FB-BA6E-805DF6424906}" dt="2023-02-02T17:32:44.947" v="473"/>
          <ac:graphicFrameMkLst>
            <pc:docMk/>
            <pc:sldMk cId="583367852" sldId="281"/>
            <ac:graphicFrameMk id="5" creationId="{4D6B54FF-99F8-A0F3-E3B6-3CE2E168BB25}"/>
          </ac:graphicFrameMkLst>
        </pc:graphicFrameChg>
        <pc:picChg chg="add del mod">
          <ac:chgData name="Salonen Anita" userId="31361207-0791-496d-acce-ddf98fefadbd" providerId="ADAL" clId="{20D8F253-2C08-45FB-BA6E-805DF6424906}" dt="2023-02-02T17:58:24.298" v="758" actId="21"/>
          <ac:picMkLst>
            <pc:docMk/>
            <pc:sldMk cId="583367852" sldId="281"/>
            <ac:picMk id="6" creationId="{9C5AFB98-6315-B42B-31AB-1F6D6CBFE709}"/>
          </ac:picMkLst>
        </pc:picChg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3264530013" sldId="282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3567190092" sldId="283"/>
        </pc:sldMkLst>
      </pc:sldChg>
      <pc:sldChg chg="del">
        <pc:chgData name="Salonen Anita" userId="31361207-0791-496d-acce-ddf98fefadbd" providerId="ADAL" clId="{20D8F253-2C08-45FB-BA6E-805DF6424906}" dt="2023-02-02T18:11:36.633" v="852" actId="47"/>
        <pc:sldMkLst>
          <pc:docMk/>
          <pc:sldMk cId="3630699261" sldId="284"/>
        </pc:sldMkLst>
      </pc:sldChg>
      <pc:sldChg chg="addSp delSp modSp new mod modClrScheme chgLayout">
        <pc:chgData name="Salonen Anita" userId="31361207-0791-496d-acce-ddf98fefadbd" providerId="ADAL" clId="{20D8F253-2C08-45FB-BA6E-805DF6424906}" dt="2023-02-02T18:13:11.583" v="853" actId="27918"/>
        <pc:sldMkLst>
          <pc:docMk/>
          <pc:sldMk cId="3379628548" sldId="285"/>
        </pc:sldMkLst>
        <pc:spChg chg="del mod ord">
          <ac:chgData name="Salonen Anita" userId="31361207-0791-496d-acce-ddf98fefadbd" providerId="ADAL" clId="{20D8F253-2C08-45FB-BA6E-805DF6424906}" dt="2023-02-02T17:33:16.956" v="479" actId="700"/>
          <ac:spMkLst>
            <pc:docMk/>
            <pc:sldMk cId="3379628548" sldId="285"/>
            <ac:spMk id="2" creationId="{A0124807-8F33-FB45-774E-4ACAEB1AB0F3}"/>
          </ac:spMkLst>
        </pc:spChg>
        <pc:spChg chg="del mod ord">
          <ac:chgData name="Salonen Anita" userId="31361207-0791-496d-acce-ddf98fefadbd" providerId="ADAL" clId="{20D8F253-2C08-45FB-BA6E-805DF6424906}" dt="2023-02-02T17:33:16.956" v="479" actId="700"/>
          <ac:spMkLst>
            <pc:docMk/>
            <pc:sldMk cId="3379628548" sldId="285"/>
            <ac:spMk id="3" creationId="{5BCE9CCC-29B9-EC0F-8413-3B38AC2984F3}"/>
          </ac:spMkLst>
        </pc:spChg>
        <pc:spChg chg="mod ord">
          <ac:chgData name="Salonen Anita" userId="31361207-0791-496d-acce-ddf98fefadbd" providerId="ADAL" clId="{20D8F253-2C08-45FB-BA6E-805DF6424906}" dt="2023-02-02T17:38:38.111" v="548" actId="700"/>
          <ac:spMkLst>
            <pc:docMk/>
            <pc:sldMk cId="3379628548" sldId="285"/>
            <ac:spMk id="4" creationId="{1897E089-C86B-DAB4-4553-B2AF92E0D6E9}"/>
          </ac:spMkLst>
        </pc:spChg>
        <pc:spChg chg="add del mod ord">
          <ac:chgData name="Salonen Anita" userId="31361207-0791-496d-acce-ddf98fefadbd" providerId="ADAL" clId="{20D8F253-2C08-45FB-BA6E-805DF6424906}" dt="2023-02-02T17:38:38.111" v="548" actId="700"/>
          <ac:spMkLst>
            <pc:docMk/>
            <pc:sldMk cId="3379628548" sldId="285"/>
            <ac:spMk id="5" creationId="{32ED3137-BE7F-4AEA-9071-4F2499E57A79}"/>
          </ac:spMkLst>
        </pc:spChg>
        <pc:spChg chg="add del mod ord">
          <ac:chgData name="Salonen Anita" userId="31361207-0791-496d-acce-ddf98fefadbd" providerId="ADAL" clId="{20D8F253-2C08-45FB-BA6E-805DF6424906}" dt="2023-02-02T17:38:38.111" v="548" actId="700"/>
          <ac:spMkLst>
            <pc:docMk/>
            <pc:sldMk cId="3379628548" sldId="285"/>
            <ac:spMk id="6" creationId="{71A3626C-9FE0-55C9-7BFF-5D0D8CDB6C40}"/>
          </ac:spMkLst>
        </pc:spChg>
        <pc:spChg chg="add del mod ord">
          <ac:chgData name="Salonen Anita" userId="31361207-0791-496d-acce-ddf98fefadbd" providerId="ADAL" clId="{20D8F253-2C08-45FB-BA6E-805DF6424906}" dt="2023-02-02T17:38:38.111" v="548" actId="700"/>
          <ac:spMkLst>
            <pc:docMk/>
            <pc:sldMk cId="3379628548" sldId="285"/>
            <ac:spMk id="7" creationId="{B03A987A-81A1-48CB-28BC-57124978D6DE}"/>
          </ac:spMkLst>
        </pc:spChg>
        <pc:spChg chg="add mod ord">
          <ac:chgData name="Salonen Anita" userId="31361207-0791-496d-acce-ddf98fefadbd" providerId="ADAL" clId="{20D8F253-2C08-45FB-BA6E-805DF6424906}" dt="2023-02-02T17:39:25.375" v="584" actId="20577"/>
          <ac:spMkLst>
            <pc:docMk/>
            <pc:sldMk cId="3379628548" sldId="285"/>
            <ac:spMk id="8" creationId="{B6BCDC65-BD4A-00DC-9EFA-E93184750136}"/>
          </ac:spMkLst>
        </pc:spChg>
        <pc:spChg chg="add del mod ord">
          <ac:chgData name="Salonen Anita" userId="31361207-0791-496d-acce-ddf98fefadbd" providerId="ADAL" clId="{20D8F253-2C08-45FB-BA6E-805DF6424906}" dt="2023-02-02T17:38:51.359" v="557"/>
          <ac:spMkLst>
            <pc:docMk/>
            <pc:sldMk cId="3379628548" sldId="285"/>
            <ac:spMk id="9" creationId="{59F67AD1-1774-E1ED-4C57-4E4EE25C73CE}"/>
          </ac:spMkLst>
        </pc:spChg>
        <pc:graphicFrameChg chg="add mod">
          <ac:chgData name="Salonen Anita" userId="31361207-0791-496d-acce-ddf98fefadbd" providerId="ADAL" clId="{20D8F253-2C08-45FB-BA6E-805DF6424906}" dt="2023-02-02T17:38:51.212" v="555"/>
          <ac:graphicFrameMkLst>
            <pc:docMk/>
            <pc:sldMk cId="3379628548" sldId="285"/>
            <ac:graphicFrameMk id="10" creationId="{E25B0309-8FC6-D3AE-8317-51AC71B109AB}"/>
          </ac:graphicFrameMkLst>
        </pc:graphicFrameChg>
        <pc:graphicFrameChg chg="add mod">
          <ac:chgData name="Salonen Anita" userId="31361207-0791-496d-acce-ddf98fefadbd" providerId="ADAL" clId="{20D8F253-2C08-45FB-BA6E-805DF6424906}" dt="2023-02-02T17:39:01.021" v="558" actId="14100"/>
          <ac:graphicFrameMkLst>
            <pc:docMk/>
            <pc:sldMk cId="3379628548" sldId="285"/>
            <ac:graphicFrameMk id="11" creationId="{E25B0309-8FC6-D3AE-8317-51AC71B109AB}"/>
          </ac:graphicFrameMkLst>
        </pc:graphicFrameChg>
      </pc:sldChg>
      <pc:sldChg chg="addSp delSp modSp new mod">
        <pc:chgData name="Salonen Anita" userId="31361207-0791-496d-acce-ddf98fefadbd" providerId="ADAL" clId="{20D8F253-2C08-45FB-BA6E-805DF6424906}" dt="2023-02-02T18:04:56.365" v="831" actId="1076"/>
        <pc:sldMkLst>
          <pc:docMk/>
          <pc:sldMk cId="1978507012" sldId="286"/>
        </pc:sldMkLst>
        <pc:spChg chg="mod">
          <ac:chgData name="Salonen Anita" userId="31361207-0791-496d-acce-ddf98fefadbd" providerId="ADAL" clId="{20D8F253-2C08-45FB-BA6E-805DF6424906}" dt="2023-02-02T17:53:41.188" v="627" actId="20577"/>
          <ac:spMkLst>
            <pc:docMk/>
            <pc:sldMk cId="1978507012" sldId="286"/>
            <ac:spMk id="2" creationId="{C3D9CE0D-3FBD-FB16-2058-BFFE822EABF0}"/>
          </ac:spMkLst>
        </pc:spChg>
        <pc:spChg chg="del">
          <ac:chgData name="Salonen Anita" userId="31361207-0791-496d-acce-ddf98fefadbd" providerId="ADAL" clId="{20D8F253-2C08-45FB-BA6E-805DF6424906}" dt="2023-02-02T17:52:58.304" v="588"/>
          <ac:spMkLst>
            <pc:docMk/>
            <pc:sldMk cId="1978507012" sldId="286"/>
            <ac:spMk id="3" creationId="{9435DE8C-A1F3-D0D2-65F5-E567A70A3BCB}"/>
          </ac:spMkLst>
        </pc:spChg>
        <pc:spChg chg="add del mod">
          <ac:chgData name="Salonen Anita" userId="31361207-0791-496d-acce-ddf98fefadbd" providerId="ADAL" clId="{20D8F253-2C08-45FB-BA6E-805DF6424906}" dt="2023-02-02T18:04:38.267" v="820" actId="478"/>
          <ac:spMkLst>
            <pc:docMk/>
            <pc:sldMk cId="1978507012" sldId="286"/>
            <ac:spMk id="7" creationId="{D06574F4-F915-B66D-B789-4FF376E3F5D4}"/>
          </ac:spMkLst>
        </pc:spChg>
        <pc:graphicFrameChg chg="add del mod">
          <ac:chgData name="Salonen Anita" userId="31361207-0791-496d-acce-ddf98fefadbd" providerId="ADAL" clId="{20D8F253-2C08-45FB-BA6E-805DF6424906}" dt="2023-02-02T18:01:35.262" v="819" actId="478"/>
          <ac:graphicFrameMkLst>
            <pc:docMk/>
            <pc:sldMk cId="1978507012" sldId="286"/>
            <ac:graphicFrameMk id="5" creationId="{A1D22ED4-25F0-45E2-9421-AABC05BB91EC}"/>
          </ac:graphicFrameMkLst>
        </pc:graphicFrameChg>
        <pc:graphicFrameChg chg="add mod">
          <ac:chgData name="Salonen Anita" userId="31361207-0791-496d-acce-ddf98fefadbd" providerId="ADAL" clId="{20D8F253-2C08-45FB-BA6E-805DF6424906}" dt="2023-02-02T18:04:44.852" v="827"/>
          <ac:graphicFrameMkLst>
            <pc:docMk/>
            <pc:sldMk cId="1978507012" sldId="286"/>
            <ac:graphicFrameMk id="8" creationId="{05D3B65A-C908-4322-9B9A-3A935EAE19A2}"/>
          </ac:graphicFrameMkLst>
        </pc:graphicFrameChg>
        <pc:picChg chg="add mod">
          <ac:chgData name="Salonen Anita" userId="31361207-0791-496d-acce-ddf98fefadbd" providerId="ADAL" clId="{20D8F253-2C08-45FB-BA6E-805DF6424906}" dt="2023-02-02T18:04:56.365" v="831" actId="1076"/>
          <ac:picMkLst>
            <pc:docMk/>
            <pc:sldMk cId="1978507012" sldId="286"/>
            <ac:picMk id="9" creationId="{2B946A21-AC7E-A74E-A8B1-926B482D4A79}"/>
          </ac:picMkLst>
        </pc:picChg>
      </pc:sldChg>
      <pc:sldChg chg="addSp delSp modSp new mod modClrScheme chgLayout">
        <pc:chgData name="Salonen Anita" userId="31361207-0791-496d-acce-ddf98fefadbd" providerId="ADAL" clId="{20D8F253-2C08-45FB-BA6E-805DF6424906}" dt="2023-02-02T18:07:14.193" v="850" actId="1076"/>
        <pc:sldMkLst>
          <pc:docMk/>
          <pc:sldMk cId="1873003099" sldId="287"/>
        </pc:sldMkLst>
        <pc:spChg chg="del mod ord">
          <ac:chgData name="Salonen Anita" userId="31361207-0791-496d-acce-ddf98fefadbd" providerId="ADAL" clId="{20D8F253-2C08-45FB-BA6E-805DF6424906}" dt="2023-02-02T17:53:49.612" v="629" actId="700"/>
          <ac:spMkLst>
            <pc:docMk/>
            <pc:sldMk cId="1873003099" sldId="287"/>
            <ac:spMk id="2" creationId="{ABBB8A3A-1543-86CB-FFBF-FC79E477D461}"/>
          </ac:spMkLst>
        </pc:spChg>
        <pc:spChg chg="del mod ord">
          <ac:chgData name="Salonen Anita" userId="31361207-0791-496d-acce-ddf98fefadbd" providerId="ADAL" clId="{20D8F253-2C08-45FB-BA6E-805DF6424906}" dt="2023-02-02T17:53:49.612" v="629" actId="700"/>
          <ac:spMkLst>
            <pc:docMk/>
            <pc:sldMk cId="1873003099" sldId="287"/>
            <ac:spMk id="3" creationId="{29609E7D-0419-BECE-2FE3-9041B84AAC17}"/>
          </ac:spMkLst>
        </pc:spChg>
        <pc:spChg chg="mod ord">
          <ac:chgData name="Salonen Anita" userId="31361207-0791-496d-acce-ddf98fefadbd" providerId="ADAL" clId="{20D8F253-2C08-45FB-BA6E-805DF6424906}" dt="2023-02-02T17:53:49.612" v="629" actId="700"/>
          <ac:spMkLst>
            <pc:docMk/>
            <pc:sldMk cId="1873003099" sldId="287"/>
            <ac:spMk id="4" creationId="{D7D22CB9-5809-5E29-BE0B-6FCC6986C29D}"/>
          </ac:spMkLst>
        </pc:spChg>
        <pc:spChg chg="add mod ord">
          <ac:chgData name="Salonen Anita" userId="31361207-0791-496d-acce-ddf98fefadbd" providerId="ADAL" clId="{20D8F253-2C08-45FB-BA6E-805DF6424906}" dt="2023-02-02T17:55:49.517" v="672" actId="20577"/>
          <ac:spMkLst>
            <pc:docMk/>
            <pc:sldMk cId="1873003099" sldId="287"/>
            <ac:spMk id="5" creationId="{3DB6C9ED-FB7F-DF07-58CD-3804F5C5E3F1}"/>
          </ac:spMkLst>
        </pc:spChg>
        <pc:spChg chg="add del mod ord">
          <ac:chgData name="Salonen Anita" userId="31361207-0791-496d-acce-ddf98fefadbd" providerId="ADAL" clId="{20D8F253-2C08-45FB-BA6E-805DF6424906}" dt="2023-02-02T17:54:06.733" v="632" actId="478"/>
          <ac:spMkLst>
            <pc:docMk/>
            <pc:sldMk cId="1873003099" sldId="287"/>
            <ac:spMk id="6" creationId="{DBBB0A68-FDC3-1812-7173-E00A2ECE7DC2}"/>
          </ac:spMkLst>
        </pc:spChg>
        <pc:spChg chg="add del mod ord">
          <ac:chgData name="Salonen Anita" userId="31361207-0791-496d-acce-ddf98fefadbd" providerId="ADAL" clId="{20D8F253-2C08-45FB-BA6E-805DF6424906}" dt="2023-02-02T17:54:27.117" v="634" actId="478"/>
          <ac:spMkLst>
            <pc:docMk/>
            <pc:sldMk cId="1873003099" sldId="287"/>
            <ac:spMk id="7" creationId="{CAB5C651-6630-B666-6BA2-C9C8AAAD0B40}"/>
          </ac:spMkLst>
        </pc:spChg>
        <pc:graphicFrameChg chg="add del mod">
          <ac:chgData name="Salonen Anita" userId="31361207-0791-496d-acce-ddf98fefadbd" providerId="ADAL" clId="{20D8F253-2C08-45FB-BA6E-805DF6424906}" dt="2023-02-02T18:05:56.490" v="835" actId="478"/>
          <ac:graphicFrameMkLst>
            <pc:docMk/>
            <pc:sldMk cId="1873003099" sldId="287"/>
            <ac:graphicFrameMk id="8" creationId="{6D7D18D0-84F7-42BB-BDE4-68C03F128A1A}"/>
          </ac:graphicFrameMkLst>
        </pc:graphicFrameChg>
        <pc:graphicFrameChg chg="add del mod">
          <ac:chgData name="Salonen Anita" userId="31361207-0791-496d-acce-ddf98fefadbd" providerId="ADAL" clId="{20D8F253-2C08-45FB-BA6E-805DF6424906}" dt="2023-02-02T18:06:12.578" v="844" actId="478"/>
          <ac:graphicFrameMkLst>
            <pc:docMk/>
            <pc:sldMk cId="1873003099" sldId="287"/>
            <ac:graphicFrameMk id="9" creationId="{495CEF24-8046-4575-8A38-3805CD8BCC33}"/>
          </ac:graphicFrameMkLst>
        </pc:graphicFrameChg>
        <pc:graphicFrameChg chg="add mod">
          <ac:chgData name="Salonen Anita" userId="31361207-0791-496d-acce-ddf98fefadbd" providerId="ADAL" clId="{20D8F253-2C08-45FB-BA6E-805DF6424906}" dt="2023-02-02T18:06:01.607" v="839"/>
          <ac:graphicFrameMkLst>
            <pc:docMk/>
            <pc:sldMk cId="1873003099" sldId="287"/>
            <ac:graphicFrameMk id="10" creationId="{798E8BC4-012C-4080-83BE-935CDBF972CF}"/>
          </ac:graphicFrameMkLst>
        </pc:graphicFrameChg>
        <pc:picChg chg="add mod">
          <ac:chgData name="Salonen Anita" userId="31361207-0791-496d-acce-ddf98fefadbd" providerId="ADAL" clId="{20D8F253-2C08-45FB-BA6E-805DF6424906}" dt="2023-02-02T18:07:14.193" v="850" actId="1076"/>
          <ac:picMkLst>
            <pc:docMk/>
            <pc:sldMk cId="1873003099" sldId="287"/>
            <ac:picMk id="11" creationId="{0BDFB521-7F9B-9F54-64CA-ED3D2F927A02}"/>
          </ac:picMkLst>
        </pc:picChg>
        <pc:picChg chg="add mod">
          <ac:chgData name="Salonen Anita" userId="31361207-0791-496d-acce-ddf98fefadbd" providerId="ADAL" clId="{20D8F253-2C08-45FB-BA6E-805DF6424906}" dt="2023-02-02T18:07:12.738" v="849" actId="1076"/>
          <ac:picMkLst>
            <pc:docMk/>
            <pc:sldMk cId="1873003099" sldId="287"/>
            <ac:picMk id="12" creationId="{0D2047A8-C338-90F2-2798-97436AE172E9}"/>
          </ac:picMkLst>
        </pc:picChg>
      </pc:sldChg>
      <pc:sldChg chg="addSp delSp modSp new mod">
        <pc:chgData name="Salonen Anita" userId="31361207-0791-496d-acce-ddf98fefadbd" providerId="ADAL" clId="{20D8F253-2C08-45FB-BA6E-805DF6424906}" dt="2023-02-02T18:15:29.185" v="970" actId="20577"/>
        <pc:sldMkLst>
          <pc:docMk/>
          <pc:sldMk cId="3557585415" sldId="288"/>
        </pc:sldMkLst>
        <pc:spChg chg="mod">
          <ac:chgData name="Salonen Anita" userId="31361207-0791-496d-acce-ddf98fefadbd" providerId="ADAL" clId="{20D8F253-2C08-45FB-BA6E-805DF6424906}" dt="2023-02-02T18:15:29.185" v="970" actId="20577"/>
          <ac:spMkLst>
            <pc:docMk/>
            <pc:sldMk cId="3557585415" sldId="288"/>
            <ac:spMk id="2" creationId="{7EC2AE1F-A4ED-CE7F-225B-C1661D2D23EB}"/>
          </ac:spMkLst>
        </pc:spChg>
        <pc:spChg chg="del">
          <ac:chgData name="Salonen Anita" userId="31361207-0791-496d-acce-ddf98fefadbd" providerId="ADAL" clId="{20D8F253-2C08-45FB-BA6E-805DF6424906}" dt="2023-02-02T18:13:17.601" v="855" actId="478"/>
          <ac:spMkLst>
            <pc:docMk/>
            <pc:sldMk cId="3557585415" sldId="288"/>
            <ac:spMk id="4" creationId="{5719E120-FB91-CE96-2608-451E1097C812}"/>
          </ac:spMkLst>
        </pc:spChg>
        <pc:spChg chg="del">
          <ac:chgData name="Salonen Anita" userId="31361207-0791-496d-acce-ddf98fefadbd" providerId="ADAL" clId="{20D8F253-2C08-45FB-BA6E-805DF6424906}" dt="2023-02-02T18:14:49.825" v="859" actId="478"/>
          <ac:spMkLst>
            <pc:docMk/>
            <pc:sldMk cId="3557585415" sldId="288"/>
            <ac:spMk id="5" creationId="{D555F0DA-0113-5BF5-8DAA-4915113B9EF1}"/>
          </ac:spMkLst>
        </pc:spChg>
        <pc:graphicFrameChg chg="add mod">
          <ac:chgData name="Salonen Anita" userId="31361207-0791-496d-acce-ddf98fefadbd" providerId="ADAL" clId="{20D8F253-2C08-45FB-BA6E-805DF6424906}" dt="2023-02-02T18:14:54.100" v="864"/>
          <ac:graphicFrameMkLst>
            <pc:docMk/>
            <pc:sldMk cId="3557585415" sldId="288"/>
            <ac:graphicFrameMk id="7" creationId="{2B2EB159-5C1E-59EA-8940-BCDA1946D717}"/>
          </ac:graphicFrameMkLst>
        </pc:graphicFrameChg>
        <pc:picChg chg="add mod">
          <ac:chgData name="Salonen Anita" userId="31361207-0791-496d-acce-ddf98fefadbd" providerId="ADAL" clId="{20D8F253-2C08-45FB-BA6E-805DF6424906}" dt="2023-02-02T18:13:33.755" v="858" actId="14100"/>
          <ac:picMkLst>
            <pc:docMk/>
            <pc:sldMk cId="3557585415" sldId="288"/>
            <ac:picMk id="6" creationId="{5C172132-BA7A-0C50-7561-A22769FA7E59}"/>
          </ac:picMkLst>
        </pc:picChg>
        <pc:picChg chg="add mod">
          <ac:chgData name="Salonen Anita" userId="31361207-0791-496d-acce-ddf98fefadbd" providerId="ADAL" clId="{20D8F253-2C08-45FB-BA6E-805DF6424906}" dt="2023-02-02T18:15:00.641" v="867" actId="1076"/>
          <ac:picMkLst>
            <pc:docMk/>
            <pc:sldMk cId="3557585415" sldId="288"/>
            <ac:picMk id="8" creationId="{F55E0F7C-A449-5217-02D7-F5E530D414A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evl-my.sharepoint.com/personal/anita_salonen_evl_fi/Documents/Tiedostot/Sielunhoidon%20asiat/tilastoja%202022/Puhelut%20koonti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3A-49A7-AA98-DD9C7DE23C2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3A-49A7-AA98-DD9C7DE23C2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C3A-49A7-AA98-DD9C7DE23C2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C3A-49A7-AA98-DD9C7DE23C2E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C3A-49A7-AA98-DD9C7DE23C2E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C3A-49A7-AA98-DD9C7DE23C2E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C3A-49A7-AA98-DD9C7DE23C2E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C3A-49A7-AA98-DD9C7DE23C2E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C3A-49A7-AA98-DD9C7DE23C2E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C3A-49A7-AA98-DD9C7DE23C2E}"/>
              </c:ext>
            </c:extLst>
          </c:dPt>
          <c:dPt>
            <c:idx val="1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7C3A-49A7-AA98-DD9C7DE23C2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7C3A-49A7-AA98-DD9C7DE23C2E}"/>
              </c:ext>
            </c:extLst>
          </c:dPt>
          <c:dPt>
            <c:idx val="1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7C3A-49A7-AA98-DD9C7DE23C2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C3A-49A7-AA98-DD9C7DE23C2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C3A-49A7-AA98-DD9C7DE23C2E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379A7B-08B1-4687-B9F6-9EEFD4C8FB60}" type="CATEGORYNAME">
                      <a:rPr lang="en-US"/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[LUOKAN NIMI]</a:t>
                    </a:fld>
                    <a:r>
                      <a:rPr lang="en-US" baseline="0"/>
                      <a:t>; </a:t>
                    </a:r>
                    <a:fld id="{A61E3653-2215-43FE-BDD8-C6A0952300F9}" type="VALUE">
                      <a:rPr lang="en-US" baseline="0"/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[ARVO]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09733158355208"/>
                      <c:h val="0.183402960046660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C3A-49A7-AA98-DD9C7DE23C2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02777777777778"/>
                      <c:h val="0.126898148148148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C3A-49A7-AA98-DD9C7DE23C2E}"/>
                </c:ext>
              </c:extLst>
            </c:dLbl>
            <c:dLbl>
              <c:idx val="4"/>
              <c:layout>
                <c:manualLayout>
                  <c:x val="3.333333333333333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91666666666668"/>
                      <c:h val="0.126898148148148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C3A-49A7-AA98-DD9C7DE23C2E}"/>
                </c:ext>
              </c:extLst>
            </c:dLbl>
            <c:dLbl>
              <c:idx val="5"/>
              <c:layout>
                <c:manualLayout>
                  <c:x val="8.3333333333333072E-3"/>
                  <c:y val="5.5555555555555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C3A-49A7-AA98-DD9C7DE23C2E}"/>
                </c:ext>
              </c:extLst>
            </c:dLbl>
            <c:dLbl>
              <c:idx val="6"/>
              <c:layout>
                <c:manualLayout>
                  <c:x val="-2.2222222222222247E-2"/>
                  <c:y val="1.8518518518518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C3A-49A7-AA98-DD9C7DE23C2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66666666666667"/>
                      <c:h val="7.59722222222222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7C3A-49A7-AA98-DD9C7DE23C2E}"/>
                </c:ext>
              </c:extLst>
            </c:dLbl>
            <c:dLbl>
              <c:idx val="8"/>
              <c:layout>
                <c:manualLayout>
                  <c:x val="-6.6666666666666666E-2"/>
                  <c:y val="-3.70370370370370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C3A-49A7-AA98-DD9C7DE23C2E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C3A-49A7-AA98-DD9C7DE23C2E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C3A-49A7-AA98-DD9C7DE23C2E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30555555555555"/>
                      <c:h val="0.245486293379994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7C3A-49A7-AA98-DD9C7DE23C2E}"/>
                </c:ext>
              </c:extLst>
            </c:dLbl>
            <c:dLbl>
              <c:idx val="12"/>
              <c:layout>
                <c:manualLayout>
                  <c:x val="6.111111111111110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C3A-49A7-AA98-DD9C7DE23C2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Taul1!$A$21:$A$33</c:f>
              <c:strCache>
                <c:ptCount val="13"/>
                <c:pt idx="0">
                  <c:v>Ajankohtaiset aiheet</c:v>
                </c:pt>
                <c:pt idx="1">
                  <c:v>Arjen tilanne</c:v>
                </c:pt>
                <c:pt idx="2">
                  <c:v>Ei keskusteluaihetta</c:v>
                </c:pt>
                <c:pt idx="3">
                  <c:v>Hyvinvointi</c:v>
                </c:pt>
                <c:pt idx="4">
                  <c:v>Ihmissuhteet</c:v>
                </c:pt>
                <c:pt idx="5">
                  <c:v>Itsemurha</c:v>
                </c:pt>
                <c:pt idx="6">
                  <c:v>Kuolema</c:v>
                </c:pt>
                <c:pt idx="7">
                  <c:v>Riippuvuudet</c:v>
                </c:pt>
                <c:pt idx="8">
                  <c:v>Rikos</c:v>
                </c:pt>
                <c:pt idx="9">
                  <c:v>Sairaus</c:v>
                </c:pt>
                <c:pt idx="10">
                  <c:v>Seksuaalisuus</c:v>
                </c:pt>
                <c:pt idx="11">
                  <c:v>Usko, elämän merkitys, eettiset kysymykset</c:v>
                </c:pt>
                <c:pt idx="12">
                  <c:v>Yksinäisyyden kokemus</c:v>
                </c:pt>
              </c:strCache>
            </c:strRef>
          </c:cat>
          <c:val>
            <c:numRef>
              <c:f>Taul1!$B$21:$B$33</c:f>
              <c:numCache>
                <c:formatCode>0%</c:formatCode>
                <c:ptCount val="13"/>
                <c:pt idx="0">
                  <c:v>8.7727201063087012E-2</c:v>
                </c:pt>
                <c:pt idx="1">
                  <c:v>0.1439446834388162</c:v>
                </c:pt>
                <c:pt idx="2">
                  <c:v>9.9213946260050909E-2</c:v>
                </c:pt>
                <c:pt idx="3">
                  <c:v>9.1398454920155858E-2</c:v>
                </c:pt>
                <c:pt idx="4">
                  <c:v>0.18959886483929819</c:v>
                </c:pt>
                <c:pt idx="5">
                  <c:v>7.3650307439356742E-3</c:v>
                </c:pt>
                <c:pt idx="6">
                  <c:v>1.9099529268677223E-2</c:v>
                </c:pt>
                <c:pt idx="7">
                  <c:v>1.9977927430797991E-2</c:v>
                </c:pt>
                <c:pt idx="8">
                  <c:v>5.8785107772697581E-3</c:v>
                </c:pt>
                <c:pt idx="9">
                  <c:v>0.13401202729791212</c:v>
                </c:pt>
                <c:pt idx="10">
                  <c:v>2.7388004234329601E-2</c:v>
                </c:pt>
                <c:pt idx="11">
                  <c:v>7.6510732223698738E-2</c:v>
                </c:pt>
                <c:pt idx="12">
                  <c:v>9.7885087501970766E-2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C3A-49A7-AA98-DD9C7DE23C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2F5140DA-FC9D-7D47-B9E9-59D2568863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>
              <a:latin typeface="Verdana" panose="020B0604030504040204" pitchFamily="34" charset="0"/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98CF432-189E-4741-A5BB-D90E7F3FE8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14370-EC0B-3749-8436-C8F54C8AB85B}" type="datetimeFigureOut">
              <a:rPr lang="fi-FI" smtClean="0">
                <a:latin typeface="Verdana" panose="020B0604030504040204" pitchFamily="34" charset="0"/>
              </a:rPr>
              <a:t>6.2.2023</a:t>
            </a:fld>
            <a:endParaRPr lang="fi-FI">
              <a:latin typeface="Verdana" panose="020B0604030504040204" pitchFamily="34" charset="0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7E17601-0A25-8D4F-ACD0-5C4176D72E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>
              <a:latin typeface="Verdana" panose="020B0604030504040204" pitchFamily="34" charset="0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FD41DB0-49F4-2441-A3A6-041E2091B9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B96D4-0C6B-604F-9D6B-315D7263078F}" type="slidenum">
              <a:rPr lang="fi-FI" smtClean="0">
                <a:latin typeface="Verdana" panose="020B0604030504040204" pitchFamily="34" charset="0"/>
              </a:rPr>
              <a:t>‹#›</a:t>
            </a:fld>
            <a:endParaRPr lang="fi-FI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9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" panose="020B0606030504020204" pitchFamily="34" charset="0"/>
              </a:defRPr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" panose="020B0606030504020204" pitchFamily="34" charset="0"/>
              </a:defRPr>
            </a:lvl1pPr>
          </a:lstStyle>
          <a:p>
            <a:fld id="{2EC7D886-1762-6444-B5DA-EB23AB100DDE}" type="datetimeFigureOut">
              <a:rPr lang="fi-FI" smtClean="0"/>
              <a:pPr/>
              <a:t>6.2.2023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" panose="020B0606030504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" panose="020B0606030504020204" pitchFamily="34" charset="0"/>
              </a:defRPr>
            </a:lvl1pPr>
          </a:lstStyle>
          <a:p>
            <a:fld id="{C37B1773-53D5-744E-8E6A-234160AC5F5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38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vl.sharepoint.com/:x:/s/KirkonkeskusteluapuKirkkohallitus/EUH4HEAqSqtFj6ygR9yR0F4BlyoaGMQ7a3Q2ii5vlctFRQ?e=SfgoZI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B1773-53D5-744E-8E6A-234160AC5F58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97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Kaikkiin yhteydenottoihin on laskettu mukaan ihan kaikki yhteydenottoyritykset puhelimeen, </a:t>
            </a:r>
            <a:r>
              <a:rPr lang="fi-FI" err="1"/>
              <a:t>chatiin</a:t>
            </a:r>
            <a:r>
              <a:rPr lang="fi-FI"/>
              <a:t> ja nettikirjeeseen. </a:t>
            </a:r>
          </a:p>
          <a:p>
            <a:r>
              <a:rPr lang="fi-FI"/>
              <a:t>Linkki tilastokoontiin </a:t>
            </a:r>
            <a:r>
              <a:rPr lang="fi-FI" err="1"/>
              <a:t>Teamsissä</a:t>
            </a:r>
            <a:r>
              <a:rPr lang="fi-FI"/>
              <a:t> </a:t>
            </a:r>
            <a:r>
              <a:rPr lang="fi-FI">
                <a:hlinkClick r:id="rId3"/>
              </a:rPr>
              <a:t>Puhelut koonti 2022.xlsx</a:t>
            </a:r>
            <a:endParaRPr lang="fi-FI"/>
          </a:p>
          <a:p>
            <a:endParaRPr lang="fi-FI"/>
          </a:p>
          <a:p>
            <a:endParaRPr lang="en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B1773-53D5-744E-8E6A-234160AC5F58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286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Tämä tilasto vain puheluista.</a:t>
            </a:r>
          </a:p>
          <a:p>
            <a:endParaRPr lang="en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B1773-53D5-744E-8E6A-234160AC5F58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0265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, kuviotaus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487631"/>
            <a:ext cx="6858000" cy="1366631"/>
          </a:xfrm>
        </p:spPr>
        <p:txBody>
          <a:bodyPr anchor="ctr">
            <a:noAutofit/>
          </a:bodyPr>
          <a:lstStyle>
            <a:lvl1pPr algn="ctr">
              <a:defRPr sz="45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854262"/>
            <a:ext cx="6858000" cy="381625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Esityksen tekijä</a:t>
            </a:r>
            <a:endParaRPr lang="en-US"/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07F85194-C619-4745-9583-6E5B3DD335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054241" y="355356"/>
            <a:ext cx="1772198" cy="52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052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Otsikko ja tyhjä sisältöalue (ylätausta)"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7">
            <a:extLst>
              <a:ext uri="{FF2B5EF4-FFF2-40B4-BE49-F238E27FC236}">
                <a16:creationId xmlns:a16="http://schemas.microsoft.com/office/drawing/2014/main" id="{74B3BD34-8187-6F0E-0877-A366E03F5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9144000" cy="1273968"/>
          </a:xfrm>
          <a:prstGeom prst="rect">
            <a:avLst/>
          </a:prstGeom>
        </p:spPr>
      </p:pic>
      <p:sp>
        <p:nvSpPr>
          <p:cNvPr id="9" name="Suorakulmio 8">
            <a:extLst>
              <a:ext uri="{FF2B5EF4-FFF2-40B4-BE49-F238E27FC236}">
                <a16:creationId xmlns:a16="http://schemas.microsoft.com/office/drawing/2014/main" id="{AE585983-CB48-A34E-BB29-C238BE880D4F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B48492F6-967E-7740-8ACC-0806CD3C6D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pic>
        <p:nvPicPr>
          <p:cNvPr id="4" name="Kuva 6">
            <a:extLst>
              <a:ext uri="{FF2B5EF4-FFF2-40B4-BE49-F238E27FC236}">
                <a16:creationId xmlns:a16="http://schemas.microsoft.com/office/drawing/2014/main" id="{A210702A-6F18-BE05-3630-4C6BEA6D3C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5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. Otsikko ja tyhjä sisältöa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4EAABD9-ACE9-5B4B-8822-1BAB0BE75C95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59A9C320-A825-044D-837B-F7798851F2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FBBC69D1-93E8-F34C-A882-F6E99F293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pic>
        <p:nvPicPr>
          <p:cNvPr id="3" name="Kuva 6">
            <a:extLst>
              <a:ext uri="{FF2B5EF4-FFF2-40B4-BE49-F238E27FC236}">
                <a16:creationId xmlns:a16="http://schemas.microsoft.com/office/drawing/2014/main" id="{EAB0F941-54D4-5D67-325E-F669B6286F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03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. Otsikko ja sisältöal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3815EFF0-B639-B145-95CD-DACD238FB09D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E656F9D-9F0A-E24D-A483-C7924CD77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BA22309-5D84-844B-962D-23ACD517E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4385"/>
            <a:ext cx="7886700" cy="3106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9" name="Dian numeron paikkamerkki 2">
            <a:extLst>
              <a:ext uri="{FF2B5EF4-FFF2-40B4-BE49-F238E27FC236}">
                <a16:creationId xmlns:a16="http://schemas.microsoft.com/office/drawing/2014/main" id="{98259C39-B4A9-F048-848D-E15CBD18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pic>
        <p:nvPicPr>
          <p:cNvPr id="2" name="Kuva 6">
            <a:extLst>
              <a:ext uri="{FF2B5EF4-FFF2-40B4-BE49-F238E27FC236}">
                <a16:creationId xmlns:a16="http://schemas.microsoft.com/office/drawing/2014/main" id="{87A1FD7C-F66D-4681-B3CD-807AE3F0B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537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. Otsikko vasemmalla ja tyhjä sisältöa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19FB543-25DF-5447-875C-8880B7A7F8DE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8E74C0C7-0119-4245-94E2-F66029F8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84" y="886711"/>
            <a:ext cx="2751045" cy="303000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A88D4482-4AE7-9240-A945-DB756F3B48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pic>
        <p:nvPicPr>
          <p:cNvPr id="2" name="Kuva 6">
            <a:extLst>
              <a:ext uri="{FF2B5EF4-FFF2-40B4-BE49-F238E27FC236}">
                <a16:creationId xmlns:a16="http://schemas.microsoft.com/office/drawing/2014/main" id="{56971952-3E1E-3675-1860-2C5EED0E5B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850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.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pic>
        <p:nvPicPr>
          <p:cNvPr id="2" name="Kuva 6">
            <a:extLst>
              <a:ext uri="{FF2B5EF4-FFF2-40B4-BE49-F238E27FC236}">
                <a16:creationId xmlns:a16="http://schemas.microsoft.com/office/drawing/2014/main" id="{3668282C-8D33-96A4-D4B9-C72F2DC11F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229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7. Lopetus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82700"/>
            <a:ext cx="6858000" cy="1433254"/>
          </a:xfrm>
        </p:spPr>
        <p:txBody>
          <a:bodyPr anchor="ctr">
            <a:noAutofit/>
          </a:bodyPr>
          <a:lstStyle>
            <a:lvl1pPr algn="ctr">
              <a:defRPr sz="45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987727"/>
            <a:ext cx="6858000" cy="555572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Kiitokset</a:t>
            </a:r>
            <a:endParaRPr lang="en-US"/>
          </a:p>
        </p:txBody>
      </p:sp>
      <p:pic>
        <p:nvPicPr>
          <p:cNvPr id="4" name="Kuva 13">
            <a:extLst>
              <a:ext uri="{FF2B5EF4-FFF2-40B4-BE49-F238E27FC236}">
                <a16:creationId xmlns:a16="http://schemas.microsoft.com/office/drawing/2014/main" id="{E732FFB7-FD59-F152-4462-A305AE9693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054241" y="355356"/>
            <a:ext cx="1772198" cy="52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38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bg>
      <p:bgPr>
        <a:solidFill>
          <a:srgbClr val="C651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487631"/>
            <a:ext cx="6858000" cy="1366631"/>
          </a:xfrm>
        </p:spPr>
        <p:txBody>
          <a:bodyPr anchor="ctr">
            <a:noAutofit/>
          </a:bodyPr>
          <a:lstStyle>
            <a:lvl1pPr algn="ctr">
              <a:defRPr sz="45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854262"/>
            <a:ext cx="6858000" cy="381625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Esityksen tekijä</a:t>
            </a:r>
            <a:endParaRPr lang="en-US"/>
          </a:p>
        </p:txBody>
      </p:sp>
      <p:pic>
        <p:nvPicPr>
          <p:cNvPr id="4" name="Kuva 13">
            <a:extLst>
              <a:ext uri="{FF2B5EF4-FFF2-40B4-BE49-F238E27FC236}">
                <a16:creationId xmlns:a16="http://schemas.microsoft.com/office/drawing/2014/main" id="{E92D74FE-8D4F-E932-2D69-88EDFC9BC4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054241" y="355356"/>
            <a:ext cx="1772198" cy="52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303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Otsikko ja sisältöalue, vain teksti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311943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904" y="564826"/>
            <a:ext cx="2751045" cy="4013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0" name="Vertical Text Placeholder 2">
            <a:extLst>
              <a:ext uri="{FF2B5EF4-FFF2-40B4-BE49-F238E27FC236}">
                <a16:creationId xmlns:a16="http://schemas.microsoft.com/office/drawing/2014/main" id="{2EB3903D-3BF9-2E45-8FF4-F640B8AD9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0001" y="588580"/>
            <a:ext cx="4915350" cy="3990093"/>
          </a:xfrm>
        </p:spPr>
        <p:txBody>
          <a:bodyPr vert="horz"/>
          <a:lstStyle>
            <a:lvl1pPr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7B259748-42BE-7C48-AA70-8225B3E09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DFBC3-7E3C-A27E-940E-1BAF4CD97D71}"/>
              </a:ext>
            </a:extLst>
          </p:cNvPr>
          <p:cNvSpPr/>
          <p:nvPr userDrawn="1"/>
        </p:nvSpPr>
        <p:spPr>
          <a:xfrm>
            <a:off x="0" y="4428133"/>
            <a:ext cx="3121818" cy="715367"/>
          </a:xfrm>
          <a:prstGeom prst="rect">
            <a:avLst/>
          </a:prstGeom>
          <a:solidFill>
            <a:srgbClr val="C65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3" name="Kuva 13">
            <a:extLst>
              <a:ext uri="{FF2B5EF4-FFF2-40B4-BE49-F238E27FC236}">
                <a16:creationId xmlns:a16="http://schemas.microsoft.com/office/drawing/2014/main" id="{9D65EC55-5EAD-DDCE-5AB6-AB0E7EC832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882587" y="4635689"/>
            <a:ext cx="1076551" cy="31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8620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Otsikko ja sisältöalue, bullet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311943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904" y="564826"/>
            <a:ext cx="2751045" cy="4013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7B259748-42BE-7C48-AA70-8225B3E09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EE15747-4228-9E4B-84A8-7889A8EA7D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450" y="592138"/>
            <a:ext cx="4932363" cy="399573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F8DEAD-2B14-176B-56F7-3CFBE377F00C}"/>
              </a:ext>
            </a:extLst>
          </p:cNvPr>
          <p:cNvSpPr/>
          <p:nvPr userDrawn="1"/>
        </p:nvSpPr>
        <p:spPr>
          <a:xfrm>
            <a:off x="0" y="4428133"/>
            <a:ext cx="3121818" cy="715367"/>
          </a:xfrm>
          <a:prstGeom prst="rect">
            <a:avLst/>
          </a:prstGeom>
          <a:solidFill>
            <a:srgbClr val="C65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10" name="Kuva 13">
            <a:extLst>
              <a:ext uri="{FF2B5EF4-FFF2-40B4-BE49-F238E27FC236}">
                <a16:creationId xmlns:a16="http://schemas.microsoft.com/office/drawing/2014/main" id="{AA5F41D8-8768-2C9B-98E4-02DB8BBFDD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882587" y="4635689"/>
            <a:ext cx="1076551" cy="31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856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268" userDrawn="1">
          <p15:clr>
            <a:srgbClr val="FBAE40"/>
          </p15:clr>
        </p15:guide>
        <p15:guide id="2" pos="5375" userDrawn="1">
          <p15:clr>
            <a:srgbClr val="FBAE40"/>
          </p15:clr>
        </p15:guide>
        <p15:guide id="3" orient="horz" pos="373" userDrawn="1">
          <p15:clr>
            <a:srgbClr val="FBAE40"/>
          </p15:clr>
        </p15:guide>
        <p15:guide id="4" orient="horz" pos="289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Vai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92249D7-5E24-F144-BA57-C6B26E07D9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4686300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pic>
        <p:nvPicPr>
          <p:cNvPr id="2" name="Kuva 6">
            <a:extLst>
              <a:ext uri="{FF2B5EF4-FFF2-40B4-BE49-F238E27FC236}">
                <a16:creationId xmlns:a16="http://schemas.microsoft.com/office/drawing/2014/main" id="{EB1629EF-CAA9-0544-0F8B-8B8902DFC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22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. Väli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9462" y="4795200"/>
            <a:ext cx="963689" cy="150216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AE5CEAC-C15E-A343-B8BA-1DB631B400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Otsikko 8">
            <a:extLst>
              <a:ext uri="{FF2B5EF4-FFF2-40B4-BE49-F238E27FC236}">
                <a16:creationId xmlns:a16="http://schemas.microsoft.com/office/drawing/2014/main" id="{61CAFE80-A235-324F-ABC1-47A1FEBC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32720"/>
            <a:ext cx="7886700" cy="99417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2" name="Kuva 13">
            <a:extLst>
              <a:ext uri="{FF2B5EF4-FFF2-40B4-BE49-F238E27FC236}">
                <a16:creationId xmlns:a16="http://schemas.microsoft.com/office/drawing/2014/main" id="{76E02AC6-FB79-C54E-AD29-650CB831A5A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054241" y="355356"/>
            <a:ext cx="1772198" cy="52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499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Otsikko ja tyhjä sisältöalue (vasen 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3119437" cy="5143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9EDDDB5-2976-1A42-B1A0-12F9E2A3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04" y="564826"/>
            <a:ext cx="2751045" cy="4013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700F7F0-8BAC-5B4E-A81D-0F4A6CF61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F5A177-0561-39D6-AF68-2371A57A14A0}"/>
              </a:ext>
            </a:extLst>
          </p:cNvPr>
          <p:cNvSpPr/>
          <p:nvPr userDrawn="1"/>
        </p:nvSpPr>
        <p:spPr>
          <a:xfrm>
            <a:off x="0" y="4428133"/>
            <a:ext cx="3121818" cy="715367"/>
          </a:xfrm>
          <a:prstGeom prst="rect">
            <a:avLst/>
          </a:prstGeom>
          <a:solidFill>
            <a:srgbClr val="C65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pic>
        <p:nvPicPr>
          <p:cNvPr id="4" name="Kuva 13">
            <a:extLst>
              <a:ext uri="{FF2B5EF4-FFF2-40B4-BE49-F238E27FC236}">
                <a16:creationId xmlns:a16="http://schemas.microsoft.com/office/drawing/2014/main" id="{269C3084-BA11-7DC1-69B2-8B0A643D28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882587" y="4635689"/>
            <a:ext cx="1076551" cy="31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353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Otsikko ja sisältöalue (ylä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6CA897BE-B3B0-9B43-828E-B9B235C105BC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9144000" cy="12739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7D17527-614A-9043-BCEA-1949AB49908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565275"/>
            <a:ext cx="7886700" cy="29606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477524EB-FC20-934C-8793-42A6F2148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pic>
        <p:nvPicPr>
          <p:cNvPr id="3" name="Kuva 6">
            <a:extLst>
              <a:ext uri="{FF2B5EF4-FFF2-40B4-BE49-F238E27FC236}">
                <a16:creationId xmlns:a16="http://schemas.microsoft.com/office/drawing/2014/main" id="{7BA430E1-4013-0266-718F-26A45CA894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465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Otsikko ja kaksi sisältöaluetta (ylätaus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7">
            <a:extLst>
              <a:ext uri="{FF2B5EF4-FFF2-40B4-BE49-F238E27FC236}">
                <a16:creationId xmlns:a16="http://schemas.microsoft.com/office/drawing/2014/main" id="{848FA170-11D3-516E-800A-996D7852E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9144000" cy="1273968"/>
          </a:xfrm>
          <a:prstGeom prst="rect">
            <a:avLst/>
          </a:prstGeom>
        </p:spPr>
      </p:pic>
      <p:sp>
        <p:nvSpPr>
          <p:cNvPr id="11" name="Suorakulmio 10">
            <a:extLst>
              <a:ext uri="{FF2B5EF4-FFF2-40B4-BE49-F238E27FC236}">
                <a16:creationId xmlns:a16="http://schemas.microsoft.com/office/drawing/2014/main" id="{6CA897BE-B3B0-9B43-828E-B9B235C105BC}"/>
              </a:ext>
            </a:extLst>
          </p:cNvPr>
          <p:cNvSpPr/>
          <p:nvPr userDrawn="1"/>
        </p:nvSpPr>
        <p:spPr>
          <a:xfrm>
            <a:off x="0" y="4686298"/>
            <a:ext cx="9144000" cy="45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0" i="0">
              <a:latin typeface="Verdana" panose="020B0604030504040204" pitchFamily="34" charset="0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477524EB-FC20-934C-8793-42A6F2148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968490" y="4767263"/>
            <a:ext cx="2057400" cy="274637"/>
          </a:xfrm>
        </p:spPr>
        <p:txBody>
          <a:bodyPr/>
          <a:lstStyle>
            <a:lvl1pPr>
              <a:defRPr sz="1000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00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41875B52-E776-8940-9BAC-F7064A9E4E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8650" y="1651000"/>
            <a:ext cx="3780000" cy="275431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4" name="Tekstin paikkamerkki 12">
            <a:extLst>
              <a:ext uri="{FF2B5EF4-FFF2-40B4-BE49-F238E27FC236}">
                <a16:creationId xmlns:a16="http://schemas.microsoft.com/office/drawing/2014/main" id="{C9FDA91A-39FD-7B43-B972-6D303CBB9D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27316" y="1651000"/>
            <a:ext cx="3780000" cy="275431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4" name="Kuva 6">
            <a:extLst>
              <a:ext uri="{FF2B5EF4-FFF2-40B4-BE49-F238E27FC236}">
                <a16:creationId xmlns:a16="http://schemas.microsoft.com/office/drawing/2014/main" id="{6C9B0108-1124-EAC5-CE34-614E52B56E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179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A05A69F-C4F4-5048-84B3-290BEE34864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369462" y="4767263"/>
            <a:ext cx="1428695" cy="155483"/>
          </a:xfrm>
          <a:prstGeom prst="rect">
            <a:avLst/>
          </a:prstGeom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CFE83F2-CDEB-C348-81B3-1C07B91B9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6849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0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9" r:id="rId2"/>
    <p:sldLayoutId id="2147483662" r:id="rId3"/>
    <p:sldLayoutId id="2147483684" r:id="rId4"/>
    <p:sldLayoutId id="2147483685" r:id="rId5"/>
    <p:sldLayoutId id="2147483686" r:id="rId6"/>
    <p:sldLayoutId id="2147483677" r:id="rId7"/>
    <p:sldLayoutId id="2147483663" r:id="rId8"/>
    <p:sldLayoutId id="2147483687" r:id="rId9"/>
    <p:sldLayoutId id="2147483681" r:id="rId10"/>
    <p:sldLayoutId id="2147483678" r:id="rId11"/>
    <p:sldLayoutId id="2147483667" r:id="rId12"/>
    <p:sldLayoutId id="2147483668" r:id="rId13"/>
    <p:sldLayoutId id="2147483682" r:id="rId14"/>
    <p:sldLayoutId id="2147483672" r:id="rId1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Martti" panose="02000000000000000000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1358FC4-39CB-C944-BD0C-ECAF5EDC2A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Kirkon keskusteluavun tilastoja 2022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36FAF96C-24AE-CC40-8DF6-88C42F7B9D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Anita Salonen 2.2.2023</a:t>
            </a:r>
          </a:p>
        </p:txBody>
      </p:sp>
    </p:spTree>
    <p:extLst>
      <p:ext uri="{BB962C8B-B14F-4D97-AF65-F5344CB8AC3E}">
        <p14:creationId xmlns:p14="http://schemas.microsoft.com/office/powerpoint/2010/main" val="97569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66"/>
    </mc:Choice>
    <mc:Fallback xmlns="">
      <p:transition advTm="176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546D51-EAE2-1248-8DBC-E91D2C66B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Yhteydenotot</a:t>
            </a:r>
            <a:r>
              <a:rPr lang="en-GB"/>
              <a:t> ja </a:t>
            </a:r>
            <a:r>
              <a:rPr lang="en-GB" err="1"/>
              <a:t>käydyt</a:t>
            </a:r>
            <a:r>
              <a:rPr lang="en-GB"/>
              <a:t> </a:t>
            </a:r>
            <a:r>
              <a:rPr lang="en-GB" err="1"/>
              <a:t>keskustelut</a:t>
            </a:r>
            <a:br>
              <a:rPr lang="en-GB"/>
            </a:br>
            <a:r>
              <a:rPr lang="en-GB"/>
              <a:t>2022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A020F56-F224-144B-9BEE-2AA801AF4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0001" y="421341"/>
            <a:ext cx="4915350" cy="415733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Kirkon </a:t>
            </a:r>
            <a:r>
              <a:rPr lang="en-GB" sz="2000" dirty="0" err="1"/>
              <a:t>keskusteluavun</a:t>
            </a:r>
            <a:r>
              <a:rPr lang="en-GB" sz="2000" dirty="0"/>
              <a:t> </a:t>
            </a:r>
            <a:r>
              <a:rPr lang="en-GB" sz="2000" dirty="0" err="1"/>
              <a:t>palveluihin</a:t>
            </a:r>
            <a:r>
              <a:rPr lang="en-GB" sz="2000" dirty="0"/>
              <a:t> </a:t>
            </a:r>
            <a:r>
              <a:rPr lang="en-GB" sz="2000" dirty="0" err="1"/>
              <a:t>otettiin</a:t>
            </a:r>
            <a:r>
              <a:rPr lang="en-GB" sz="2000" dirty="0"/>
              <a:t> </a:t>
            </a:r>
            <a:r>
              <a:rPr lang="en-GB" sz="2000" dirty="0" err="1"/>
              <a:t>yhteyttä</a:t>
            </a:r>
            <a:r>
              <a:rPr lang="en-GB" sz="2000" dirty="0"/>
              <a:t> </a:t>
            </a:r>
            <a:r>
              <a:rPr lang="en-GB" sz="2000" dirty="0" err="1"/>
              <a:t>yhteensä</a:t>
            </a:r>
            <a:r>
              <a:rPr lang="en-GB" sz="2000" dirty="0"/>
              <a:t> 107 949 </a:t>
            </a:r>
            <a:r>
              <a:rPr lang="en-GB" sz="2000" dirty="0" err="1"/>
              <a:t>kertaa</a:t>
            </a:r>
            <a:r>
              <a:rPr lang="en-GB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Vuonna</a:t>
            </a:r>
            <a:r>
              <a:rPr lang="en-GB" sz="2000" dirty="0"/>
              <a:t> 2022 </a:t>
            </a:r>
            <a:r>
              <a:rPr lang="en-GB" sz="2000" dirty="0" err="1"/>
              <a:t>vastattiin</a:t>
            </a:r>
            <a:r>
              <a:rPr lang="en-GB" sz="2000" dirty="0"/>
              <a:t> </a:t>
            </a:r>
            <a:r>
              <a:rPr lang="en-GB" sz="2000" dirty="0" err="1"/>
              <a:t>yht</a:t>
            </a:r>
            <a:r>
              <a:rPr lang="en-GB" sz="2000" dirty="0"/>
              <a:t>. 45 577 </a:t>
            </a:r>
            <a:r>
              <a:rPr lang="en-GB" sz="2000" dirty="0" err="1"/>
              <a:t>puheluun</a:t>
            </a:r>
            <a:r>
              <a:rPr lang="en-GB" sz="2000" dirty="0"/>
              <a:t> ja </a:t>
            </a:r>
            <a:r>
              <a:rPr lang="en-GB" sz="2000" dirty="0" err="1"/>
              <a:t>puhelujen</a:t>
            </a:r>
            <a:r>
              <a:rPr lang="en-GB" sz="2000" dirty="0"/>
              <a:t> </a:t>
            </a:r>
            <a:r>
              <a:rPr lang="en-GB" sz="2000" dirty="0" err="1"/>
              <a:t>oli</a:t>
            </a:r>
            <a:r>
              <a:rPr lang="en-GB" sz="2000" dirty="0"/>
              <a:t> ka 23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Puheluja</a:t>
            </a:r>
            <a:r>
              <a:rPr lang="en-GB" sz="2000" dirty="0"/>
              <a:t> </a:t>
            </a:r>
            <a:r>
              <a:rPr lang="en-GB" sz="2000" dirty="0" err="1"/>
              <a:t>puhuttiin</a:t>
            </a:r>
            <a:r>
              <a:rPr lang="en-GB" sz="2000" dirty="0"/>
              <a:t> </a:t>
            </a:r>
            <a:r>
              <a:rPr lang="en-GB" sz="2000" dirty="0" err="1"/>
              <a:t>yht</a:t>
            </a:r>
            <a:r>
              <a:rPr lang="en-GB" sz="2000" dirty="0"/>
              <a:t>. 784 911 </a:t>
            </a:r>
            <a:r>
              <a:rPr lang="en-GB" sz="2000" dirty="0" err="1"/>
              <a:t>minuuttia</a:t>
            </a:r>
            <a:r>
              <a:rPr lang="en-GB" sz="2000" dirty="0"/>
              <a:t> = </a:t>
            </a:r>
            <a:r>
              <a:rPr lang="en-GB" sz="2000" dirty="0" err="1"/>
              <a:t>yli</a:t>
            </a:r>
            <a:r>
              <a:rPr lang="en-GB" sz="2000" dirty="0"/>
              <a:t> 545 </a:t>
            </a:r>
            <a:r>
              <a:rPr lang="en-GB" sz="2000" dirty="0" err="1"/>
              <a:t>vuorokautta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Yli</a:t>
            </a:r>
            <a:r>
              <a:rPr lang="en-GB" sz="2000" dirty="0"/>
              <a:t> 70 % </a:t>
            </a:r>
            <a:r>
              <a:rPr lang="en-GB" sz="2000" dirty="0" err="1"/>
              <a:t>soittajista</a:t>
            </a:r>
            <a:r>
              <a:rPr lang="en-GB" sz="2000" dirty="0"/>
              <a:t> </a:t>
            </a:r>
            <a:r>
              <a:rPr lang="en-GB" sz="2000" dirty="0" err="1"/>
              <a:t>asui</a:t>
            </a:r>
            <a:r>
              <a:rPr lang="en-GB" sz="2000" dirty="0"/>
              <a:t> </a:t>
            </a:r>
            <a:r>
              <a:rPr lang="en-GB" sz="2000" dirty="0" err="1"/>
              <a:t>yksin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N. 55 % </a:t>
            </a:r>
            <a:r>
              <a:rPr lang="en-GB" sz="2000" dirty="0" err="1"/>
              <a:t>soittajista</a:t>
            </a:r>
            <a:r>
              <a:rPr lang="en-GB" sz="2000" dirty="0"/>
              <a:t> </a:t>
            </a:r>
            <a:r>
              <a:rPr lang="en-GB" sz="2000" dirty="0" err="1"/>
              <a:t>oli</a:t>
            </a:r>
            <a:r>
              <a:rPr lang="en-GB" sz="2000" dirty="0"/>
              <a:t> </a:t>
            </a:r>
            <a:r>
              <a:rPr lang="en-GB" sz="2000" dirty="0" err="1"/>
              <a:t>naisia</a:t>
            </a:r>
            <a:r>
              <a:rPr lang="en-GB" sz="2000" dirty="0"/>
              <a:t> ja 41 % </a:t>
            </a:r>
            <a:r>
              <a:rPr lang="en-GB" sz="2000" dirty="0" err="1"/>
              <a:t>miehiä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64% </a:t>
            </a:r>
            <a:r>
              <a:rPr lang="en-GB" sz="2000" dirty="0" err="1"/>
              <a:t>soittajista</a:t>
            </a:r>
            <a:r>
              <a:rPr lang="en-GB" sz="2000" dirty="0"/>
              <a:t> </a:t>
            </a:r>
            <a:r>
              <a:rPr lang="en-GB" sz="2000" dirty="0" err="1"/>
              <a:t>arvioitiin</a:t>
            </a:r>
            <a:r>
              <a:rPr lang="en-GB" sz="2000" dirty="0"/>
              <a:t> </a:t>
            </a:r>
            <a:r>
              <a:rPr lang="en-GB" sz="2000" dirty="0" err="1"/>
              <a:t>olevan</a:t>
            </a:r>
            <a:r>
              <a:rPr lang="en-GB" sz="2000" dirty="0"/>
              <a:t> 40-74 –</a:t>
            </a:r>
            <a:r>
              <a:rPr lang="en-GB" sz="2000" dirty="0" err="1"/>
              <a:t>vuotiaita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/>
              <a:t>Chatissä</a:t>
            </a:r>
            <a:r>
              <a:rPr lang="en-GB" sz="2000" dirty="0"/>
              <a:t> </a:t>
            </a:r>
            <a:r>
              <a:rPr lang="en-GB" sz="2000" dirty="0" err="1"/>
              <a:t>käytiin</a:t>
            </a:r>
            <a:r>
              <a:rPr lang="en-GB" sz="2000" dirty="0"/>
              <a:t> 7 503 </a:t>
            </a:r>
            <a:r>
              <a:rPr lang="en-GB" sz="2000" dirty="0" err="1"/>
              <a:t>keskustelua</a:t>
            </a:r>
            <a:r>
              <a:rPr lang="en-GB" sz="2000" dirty="0"/>
              <a:t> ja </a:t>
            </a:r>
            <a:r>
              <a:rPr lang="en-GB" sz="2000" dirty="0" err="1"/>
              <a:t>vastattiin</a:t>
            </a:r>
            <a:r>
              <a:rPr lang="en-GB" sz="2000" dirty="0"/>
              <a:t> 734 </a:t>
            </a:r>
            <a:r>
              <a:rPr lang="en-GB" sz="2000" dirty="0" err="1"/>
              <a:t>nettikirjeeseen</a:t>
            </a:r>
            <a:r>
              <a:rPr lang="en-GB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Chat- ja </a:t>
            </a:r>
            <a:r>
              <a:rPr lang="en-GB" sz="2000" dirty="0" err="1"/>
              <a:t>nettikirjeiden</a:t>
            </a:r>
            <a:r>
              <a:rPr lang="en-GB" sz="2000" dirty="0"/>
              <a:t> </a:t>
            </a:r>
            <a:r>
              <a:rPr lang="en-GB" sz="2000" dirty="0" err="1"/>
              <a:t>kirjoittajien</a:t>
            </a:r>
            <a:r>
              <a:rPr lang="en-GB" sz="2000" dirty="0"/>
              <a:t> </a:t>
            </a:r>
            <a:r>
              <a:rPr lang="en-GB" sz="2000" dirty="0" err="1"/>
              <a:t>taustatiedot</a:t>
            </a:r>
            <a:r>
              <a:rPr lang="en-GB" sz="2000" dirty="0"/>
              <a:t> </a:t>
            </a:r>
            <a:r>
              <a:rPr lang="en-GB" sz="2000" dirty="0" err="1"/>
              <a:t>ovat</a:t>
            </a:r>
            <a:r>
              <a:rPr lang="en-GB" sz="2000" dirty="0"/>
              <a:t> </a:t>
            </a:r>
            <a:r>
              <a:rPr lang="en-GB" sz="2000" dirty="0" err="1"/>
              <a:t>epävarmempia</a:t>
            </a:r>
            <a:r>
              <a:rPr lang="en-GB" sz="2000" dirty="0"/>
              <a:t>, </a:t>
            </a:r>
            <a:r>
              <a:rPr lang="en-GB" sz="2000" dirty="0" err="1"/>
              <a:t>mutta</a:t>
            </a:r>
            <a:r>
              <a:rPr lang="en-GB" sz="2000" dirty="0"/>
              <a:t> </a:t>
            </a:r>
            <a:r>
              <a:rPr lang="en-GB" sz="2000" dirty="0" err="1"/>
              <a:t>suurin</a:t>
            </a:r>
            <a:r>
              <a:rPr lang="en-GB" sz="2000" dirty="0"/>
              <a:t> </a:t>
            </a:r>
            <a:r>
              <a:rPr lang="en-GB" sz="2000" dirty="0" err="1"/>
              <a:t>arvioitu</a:t>
            </a:r>
            <a:r>
              <a:rPr lang="en-GB" sz="2000" dirty="0"/>
              <a:t> </a:t>
            </a:r>
            <a:r>
              <a:rPr lang="en-GB" sz="2000" dirty="0" err="1"/>
              <a:t>ikäryhmä</a:t>
            </a:r>
            <a:r>
              <a:rPr lang="en-GB" sz="2000" dirty="0"/>
              <a:t> </a:t>
            </a:r>
            <a:r>
              <a:rPr lang="en-GB" sz="2000" dirty="0" err="1"/>
              <a:t>oli</a:t>
            </a:r>
            <a:r>
              <a:rPr lang="en-GB" sz="2000" dirty="0"/>
              <a:t> 18-40 –</a:t>
            </a:r>
            <a:r>
              <a:rPr lang="en-GB" sz="2000" dirty="0" err="1"/>
              <a:t>vuotiaat</a:t>
            </a:r>
            <a:r>
              <a:rPr lang="en-GB" sz="2000" dirty="0"/>
              <a:t> (28%). </a:t>
            </a:r>
            <a:r>
              <a:rPr lang="en-GB" sz="2000" dirty="0" err="1"/>
              <a:t>Sukupuoli</a:t>
            </a:r>
            <a:r>
              <a:rPr lang="en-GB" sz="2000" dirty="0"/>
              <a:t> tai </a:t>
            </a:r>
            <a:r>
              <a:rPr lang="en-GB" sz="2000" dirty="0" err="1"/>
              <a:t>asumismuoto</a:t>
            </a:r>
            <a:r>
              <a:rPr lang="en-GB" sz="2000" dirty="0"/>
              <a:t> </a:t>
            </a:r>
            <a:r>
              <a:rPr lang="en-GB" sz="2000" dirty="0" err="1"/>
              <a:t>tuli</a:t>
            </a:r>
            <a:r>
              <a:rPr lang="en-GB" sz="2000" dirty="0"/>
              <a:t> </a:t>
            </a:r>
            <a:r>
              <a:rPr lang="en-GB" sz="2000" dirty="0" err="1"/>
              <a:t>esille</a:t>
            </a:r>
            <a:r>
              <a:rPr lang="en-GB" sz="2000" dirty="0"/>
              <a:t> vain n. 40 %:</a:t>
            </a:r>
            <a:r>
              <a:rPr lang="en-GB" sz="2000" dirty="0" err="1"/>
              <a:t>ssa</a:t>
            </a:r>
            <a:r>
              <a:rPr lang="en-GB" sz="2000" dirty="0"/>
              <a:t> </a:t>
            </a:r>
            <a:r>
              <a:rPr lang="en-GB" sz="2000" dirty="0" err="1"/>
              <a:t>keskusteluja</a:t>
            </a:r>
            <a:endParaRPr lang="en-GB" sz="2000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3B43F7A-7514-A549-BF15-EF69F6DCF3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2</a:t>
            </a:fld>
            <a:endParaRPr lang="fi-FI" sz="1000"/>
          </a:p>
        </p:txBody>
      </p:sp>
    </p:spTree>
    <p:extLst>
      <p:ext uri="{BB962C8B-B14F-4D97-AF65-F5344CB8AC3E}">
        <p14:creationId xmlns:p14="http://schemas.microsoft.com/office/powerpoint/2010/main" val="583367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B6BCDC65-BD4A-00DC-9EFA-E93184750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Puhelujen aiheet v. 2022</a:t>
            </a:r>
            <a:endParaRPr lang="en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897E089-C86B-DAB4-4553-B2AF92E0D6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3</a:t>
            </a:fld>
            <a:endParaRPr lang="fi-FI" sz="1000"/>
          </a:p>
        </p:txBody>
      </p:sp>
      <p:graphicFrame>
        <p:nvGraphicFramePr>
          <p:cNvPr id="11" name="Sisällön paikkamerkki 10">
            <a:extLst>
              <a:ext uri="{FF2B5EF4-FFF2-40B4-BE49-F238E27FC236}">
                <a16:creationId xmlns:a16="http://schemas.microsoft.com/office/drawing/2014/main" id="{E25B0309-8FC6-D3AE-8317-51AC71B109A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98131785"/>
              </p:ext>
            </p:extLst>
          </p:nvPr>
        </p:nvGraphicFramePr>
        <p:xfrm>
          <a:off x="628650" y="1375794"/>
          <a:ext cx="8053956" cy="3150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628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EBDB5A-F9C2-4837-B541-92B82B2D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Chat-</a:t>
            </a:r>
            <a:r>
              <a:rPr lang="fi-FI" dirty="0"/>
              <a:t> ja nettikeskustelujen aiheet v. 2022</a:t>
            </a:r>
            <a:endParaRPr lang="en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DF20762-8091-4A0A-9E1C-EB8D3CEF79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4</a:t>
            </a:fld>
            <a:endParaRPr lang="fi-FI" sz="100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CB2DCCD-0B50-D738-C928-929EF5111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299" y="1261759"/>
            <a:ext cx="5177609" cy="344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6664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C18DEA-8F28-3AC4-3004-3EFF2F29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Keskustelunaiheet palvelutyypeittäin v. 2022</a:t>
            </a:r>
            <a:endParaRPr lang="en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E469052-D890-CB59-2215-1FD8C77945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5</a:t>
            </a:fld>
            <a:endParaRPr lang="fi-FI" sz="100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E125559A-C9C2-51B5-F0F0-684F954DB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182" y="1268015"/>
            <a:ext cx="5187895" cy="347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112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D9CE0D-3FBD-FB16-2058-BFFE822E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Keskustelut puhelimessa v. 2022</a:t>
            </a:r>
            <a:endParaRPr lang="en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2FA3474-3008-6A6D-1356-A0DDDFE9C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6</a:t>
            </a:fld>
            <a:endParaRPr lang="fi-FI" sz="100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2B946A21-AC7E-A74E-A8B1-926B482D4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066" y="1268016"/>
            <a:ext cx="5413867" cy="342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07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3DB6C9ED-FB7F-DF07-58CD-3804F5C5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Verkkokeskustelut v. 2022</a:t>
            </a:r>
            <a:endParaRPr lang="en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7D22CB9-5809-5E29-BE0B-6FCC6986C2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7</a:t>
            </a:fld>
            <a:endParaRPr lang="fi-FI" sz="100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BDFB521-7F9B-9F54-64CA-ED3D2F927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18" y="1759948"/>
            <a:ext cx="4134082" cy="2611289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0D2047A8-C338-90F2-2798-97436AE17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788" y="1759949"/>
            <a:ext cx="4134083" cy="261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03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C2AE1F-A4ED-CE7F-225B-C1661D2D2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Arvioita puhelinyhteydenottajien taustatiedoista</a:t>
            </a:r>
            <a:endParaRPr lang="en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328F273-1C6D-5677-EF08-460ECAAD1B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8</a:t>
            </a:fld>
            <a:endParaRPr lang="fi-FI" sz="100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C172132-BA7A-0C50-7561-A22769FA7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27" y="1651000"/>
            <a:ext cx="4321695" cy="259761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F55E0F7C-A449-5217-02D7-F5E530D41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50999"/>
            <a:ext cx="4321695" cy="259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585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6A3754-05F0-4078-423C-4138E2B84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987812" cy="994172"/>
          </a:xfrm>
        </p:spPr>
        <p:txBody>
          <a:bodyPr/>
          <a:lstStyle/>
          <a:p>
            <a:r>
              <a:rPr lang="fi-FI" dirty="0"/>
              <a:t>Arvioita </a:t>
            </a:r>
            <a:r>
              <a:rPr lang="fi-FI" dirty="0" err="1"/>
              <a:t>chat</a:t>
            </a:r>
            <a:r>
              <a:rPr lang="fi-FI" dirty="0"/>
              <a:t>-yhteydenottajien taustatiedoista</a:t>
            </a:r>
            <a:endParaRPr lang="en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0D994EA-9409-4929-DDC0-28A74D1910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pPr/>
              <a:t>9</a:t>
            </a:fld>
            <a:endParaRPr lang="fi-FI" sz="100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6BC21BA-E2E8-8F24-BDB3-96792ED2E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44" y="1639824"/>
            <a:ext cx="4584589" cy="2755631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1297C126-F28E-6DA6-BEF7-2F202836A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6217" y="1639824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589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KH 2">
      <a:dk1>
        <a:srgbClr val="000000"/>
      </a:dk1>
      <a:lt1>
        <a:srgbClr val="FFFFFF"/>
      </a:lt1>
      <a:dk2>
        <a:srgbClr val="44546A"/>
      </a:dk2>
      <a:lt2>
        <a:srgbClr val="F0F0F0"/>
      </a:lt2>
      <a:accent1>
        <a:srgbClr val="823F8D"/>
      </a:accent1>
      <a:accent2>
        <a:srgbClr val="A9489D"/>
      </a:accent2>
      <a:accent3>
        <a:srgbClr val="008558"/>
      </a:accent3>
      <a:accent4>
        <a:srgbClr val="006DA8"/>
      </a:accent4>
      <a:accent5>
        <a:srgbClr val="D91C12"/>
      </a:accent5>
      <a:accent6>
        <a:srgbClr val="CC4B05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H_diapohja_fi.potx" id="{6FB7B34A-757C-3245-9B7E-A062E864AB5B}" vid="{7A4D74CD-94ED-7145-92FF-5A193A2D953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0A92BD8A9BDC7459A191296E001E475" ma:contentTypeVersion="13" ma:contentTypeDescription="Luo uusi asiakirja." ma:contentTypeScope="" ma:versionID="7dc9f58a0690597ed65f2da054d9db7e">
  <xsd:schema xmlns:xsd="http://www.w3.org/2001/XMLSchema" xmlns:xs="http://www.w3.org/2001/XMLSchema" xmlns:p="http://schemas.microsoft.com/office/2006/metadata/properties" xmlns:ns2="eca9d05b-7c20-4fe3-9547-df30d52f16d0" xmlns:ns3="22b4ae11-d4ad-40b9-a652-bebf4c33d041" targetNamespace="http://schemas.microsoft.com/office/2006/metadata/properties" ma:root="true" ma:fieldsID="dc6022c94f74f4dd5230fc972fdb6204" ns2:_="" ns3:_="">
    <xsd:import namespace="eca9d05b-7c20-4fe3-9547-df30d52f16d0"/>
    <xsd:import namespace="22b4ae11-d4ad-40b9-a652-bebf4c33d0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a9d05b-7c20-4fe3-9547-df30d52f1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e63a637d-0aac-4958-a5cd-de682de1c7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4ae11-d4ad-40b9-a652-bebf4c33d04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90d6187-7a6a-4b49-969b-ad706ad3f3b5}" ma:internalName="TaxCatchAll" ma:showField="CatchAllData" ma:web="22b4ae11-d4ad-40b9-a652-bebf4c33d0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b4ae11-d4ad-40b9-a652-bebf4c33d041" xsi:nil="true"/>
    <lcf76f155ced4ddcb4097134ff3c332f xmlns="eca9d05b-7c20-4fe3-9547-df30d52f16d0">
      <Terms xmlns="http://schemas.microsoft.com/office/infopath/2007/PartnerControls"/>
    </lcf76f155ced4ddcb4097134ff3c332f>
    <SharedWithUsers xmlns="22b4ae11-d4ad-40b9-a652-bebf4c33d041">
      <UserInfo>
        <DisplayName>Koivurova Maarit</DisplayName>
        <AccountId>199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7614C9-0543-4398-99EC-D986CF8B2C21}">
  <ds:schemaRefs>
    <ds:schemaRef ds:uri="22b4ae11-d4ad-40b9-a652-bebf4c33d041"/>
    <ds:schemaRef ds:uri="eca9d05b-7c20-4fe3-9547-df30d52f16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85DBB16-0E01-495E-BD88-43C3A2AD99FD}">
  <ds:schemaRefs>
    <ds:schemaRef ds:uri="http://purl.org/dc/terms/"/>
    <ds:schemaRef ds:uri="22b4ae11-d4ad-40b9-a652-bebf4c33d041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eca9d05b-7c20-4fe3-9547-df30d52f16d0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C55F9F-BED6-4D0F-BD61-9605C4BFAB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223</Words>
  <Application>Microsoft Office PowerPoint</Application>
  <PresentationFormat>Näytössä katseltava esitys (16:9)</PresentationFormat>
  <Paragraphs>45</Paragraphs>
  <Slides>9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Martti</vt:lpstr>
      <vt:lpstr>Open Sans</vt:lpstr>
      <vt:lpstr>Verdana</vt:lpstr>
      <vt:lpstr>Office-teema</vt:lpstr>
      <vt:lpstr>Kirkon keskusteluavun tilastoja 2022</vt:lpstr>
      <vt:lpstr>Yhteydenotot ja käydyt keskustelut 2022</vt:lpstr>
      <vt:lpstr>Puhelujen aiheet v. 2022</vt:lpstr>
      <vt:lpstr>Chat- ja nettikeskustelujen aiheet v. 2022</vt:lpstr>
      <vt:lpstr>Keskustelunaiheet palvelutyypeittäin v. 2022</vt:lpstr>
      <vt:lpstr>Keskustelut puhelimessa v. 2022</vt:lpstr>
      <vt:lpstr>Verkkokeskustelut v. 2022</vt:lpstr>
      <vt:lpstr>Arvioita puhelinyhteydenottajien taustatiedoista</vt:lpstr>
      <vt:lpstr>Arvioita chat-yhteydenottajien taustatiedoista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-käyttäjä</dc:creator>
  <cp:lastModifiedBy>Salonen Anita</cp:lastModifiedBy>
  <cp:revision>1</cp:revision>
  <dcterms:created xsi:type="dcterms:W3CDTF">2021-05-05T12:43:34Z</dcterms:created>
  <dcterms:modified xsi:type="dcterms:W3CDTF">2023-02-06T14:53:45Z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0x01010000A92BD8A9BDC7459A191296E001E475</vt:lpwstr>
  </property>
  <property fmtid="{D5CDD505-2E9C-101B-9397-08002B2CF9AE}" pid="3" name="MediaServiceImageTags">
    <vt:lpwstr/>
  </property>
</Properties>
</file>