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71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8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5226" autoAdjust="0"/>
  </p:normalViewPr>
  <p:slideViewPr>
    <p:cSldViewPr snapToGrid="0" showGuides="1">
      <p:cViewPr varScale="1">
        <p:scale>
          <a:sx n="90" d="100"/>
          <a:sy n="90" d="100"/>
        </p:scale>
        <p:origin x="187" y="72"/>
      </p:cViewPr>
      <p:guideLst>
        <p:guide orient="horz" pos="3906"/>
        <p:guide pos="7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kkanen Hanna" userId="b9d3fd5e-b3c6-44b7-bd6e-2ec00692b3c2" providerId="ADAL" clId="{01C7A0F4-180D-4F31-83CF-596FFC12088F}"/>
    <pc:docChg chg="modSld">
      <pc:chgData name="Pekkanen Hanna" userId="b9d3fd5e-b3c6-44b7-bd6e-2ec00692b3c2" providerId="ADAL" clId="{01C7A0F4-180D-4F31-83CF-596FFC12088F}" dt="2021-05-28T10:13:05.869" v="43" actId="962"/>
      <pc:docMkLst>
        <pc:docMk/>
      </pc:docMkLst>
      <pc:sldChg chg="modSp mod">
        <pc:chgData name="Pekkanen Hanna" userId="b9d3fd5e-b3c6-44b7-bd6e-2ec00692b3c2" providerId="ADAL" clId="{01C7A0F4-180D-4F31-83CF-596FFC12088F}" dt="2021-05-28T10:13:05.869" v="43" actId="962"/>
        <pc:sldMkLst>
          <pc:docMk/>
          <pc:sldMk cId="1660445790" sldId="257"/>
        </pc:sldMkLst>
        <pc:spChg chg="mod">
          <ac:chgData name="Pekkanen Hanna" userId="b9d3fd5e-b3c6-44b7-bd6e-2ec00692b3c2" providerId="ADAL" clId="{01C7A0F4-180D-4F31-83CF-596FFC12088F}" dt="2021-05-28T10:12:17.498" v="1" actId="962"/>
          <ac:spMkLst>
            <pc:docMk/>
            <pc:sldMk cId="1660445790" sldId="257"/>
            <ac:spMk id="6" creationId="{4C9425C3-E275-41DC-A8EE-BACB49283CD0}"/>
          </ac:spMkLst>
        </pc:spChg>
        <pc:spChg chg="mod">
          <ac:chgData name="Pekkanen Hanna" userId="b9d3fd5e-b3c6-44b7-bd6e-2ec00692b3c2" providerId="ADAL" clId="{01C7A0F4-180D-4F31-83CF-596FFC12088F}" dt="2021-05-28T10:12:21.022" v="3" actId="962"/>
          <ac:spMkLst>
            <pc:docMk/>
            <pc:sldMk cId="1660445790" sldId="257"/>
            <ac:spMk id="7" creationId="{121599B4-5EF9-4781-BA38-C163056C8716}"/>
          </ac:spMkLst>
        </pc:spChg>
        <pc:spChg chg="mod">
          <ac:chgData name="Pekkanen Hanna" userId="b9d3fd5e-b3c6-44b7-bd6e-2ec00692b3c2" providerId="ADAL" clId="{01C7A0F4-180D-4F31-83CF-596FFC12088F}" dt="2021-05-28T10:12:24.699" v="5" actId="962"/>
          <ac:spMkLst>
            <pc:docMk/>
            <pc:sldMk cId="1660445790" sldId="257"/>
            <ac:spMk id="8" creationId="{EC65C124-2D6C-43CD-B013-9611DC76CB55}"/>
          </ac:spMkLst>
        </pc:spChg>
        <pc:spChg chg="mod">
          <ac:chgData name="Pekkanen Hanna" userId="b9d3fd5e-b3c6-44b7-bd6e-2ec00692b3c2" providerId="ADAL" clId="{01C7A0F4-180D-4F31-83CF-596FFC12088F}" dt="2021-05-28T10:12:28.620" v="7" actId="962"/>
          <ac:spMkLst>
            <pc:docMk/>
            <pc:sldMk cId="1660445790" sldId="257"/>
            <ac:spMk id="9" creationId="{8B0BFFD8-4C22-4E6A-B60A-37FF3C450865}"/>
          </ac:spMkLst>
        </pc:spChg>
        <pc:spChg chg="mod">
          <ac:chgData name="Pekkanen Hanna" userId="b9d3fd5e-b3c6-44b7-bd6e-2ec00692b3c2" providerId="ADAL" clId="{01C7A0F4-180D-4F31-83CF-596FFC12088F}" dt="2021-05-28T10:12:33.557" v="9" actId="962"/>
          <ac:spMkLst>
            <pc:docMk/>
            <pc:sldMk cId="1660445790" sldId="257"/>
            <ac:spMk id="10" creationId="{6209ABDA-6140-409A-8631-A6713E0031B3}"/>
          </ac:spMkLst>
        </pc:spChg>
        <pc:spChg chg="mod">
          <ac:chgData name="Pekkanen Hanna" userId="b9d3fd5e-b3c6-44b7-bd6e-2ec00692b3c2" providerId="ADAL" clId="{01C7A0F4-180D-4F31-83CF-596FFC12088F}" dt="2021-05-28T10:12:45.868" v="13" actId="962"/>
          <ac:spMkLst>
            <pc:docMk/>
            <pc:sldMk cId="1660445790" sldId="257"/>
            <ac:spMk id="11" creationId="{8335D1BB-A85C-4F18-91A2-23903AA8BDCB}"/>
          </ac:spMkLst>
        </pc:spChg>
        <pc:spChg chg="mod">
          <ac:chgData name="Pekkanen Hanna" userId="b9d3fd5e-b3c6-44b7-bd6e-2ec00692b3c2" providerId="ADAL" clId="{01C7A0F4-180D-4F31-83CF-596FFC12088F}" dt="2021-05-28T10:12:53.517" v="15" actId="962"/>
          <ac:spMkLst>
            <pc:docMk/>
            <pc:sldMk cId="1660445790" sldId="257"/>
            <ac:spMk id="12" creationId="{184E415C-41C2-41D3-81BC-7063FCF69393}"/>
          </ac:spMkLst>
        </pc:spChg>
        <pc:spChg chg="mod">
          <ac:chgData name="Pekkanen Hanna" userId="b9d3fd5e-b3c6-44b7-bd6e-2ec00692b3c2" providerId="ADAL" clId="{01C7A0F4-180D-4F31-83CF-596FFC12088F}" dt="2021-05-28T10:13:05.869" v="43" actId="962"/>
          <ac:spMkLst>
            <pc:docMk/>
            <pc:sldMk cId="1660445790" sldId="257"/>
            <ac:spMk id="13" creationId="{F801F8A4-EF6A-4922-A203-DB07BAAFC957}"/>
          </ac:spMkLst>
        </pc:spChg>
        <pc:spChg chg="mod">
          <ac:chgData name="Pekkanen Hanna" userId="b9d3fd5e-b3c6-44b7-bd6e-2ec00692b3c2" providerId="ADAL" clId="{01C7A0F4-180D-4F31-83CF-596FFC12088F}" dt="2021-05-28T10:12:39.173" v="11" actId="962"/>
          <ac:spMkLst>
            <pc:docMk/>
            <pc:sldMk cId="1660445790" sldId="257"/>
            <ac:spMk id="16" creationId="{7063B78E-5844-423B-BC69-0C3FFE297994}"/>
          </ac:spMkLst>
        </pc:spChg>
        <pc:spChg chg="mod">
          <ac:chgData name="Pekkanen Hanna" userId="b9d3fd5e-b3c6-44b7-bd6e-2ec00692b3c2" providerId="ADAL" clId="{01C7A0F4-180D-4F31-83CF-596FFC12088F}" dt="2021-05-28T10:12:58.087" v="17" actId="962"/>
          <ac:spMkLst>
            <pc:docMk/>
            <pc:sldMk cId="1660445790" sldId="257"/>
            <ac:spMk id="55" creationId="{F1AD7FC1-2966-4B05-B59F-53A525061A0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6FB4-0D0B-4C7D-8622-0C53116A36C7}" type="datetimeFigureOut">
              <a:rPr lang="fi-FI" smtClean="0"/>
              <a:t>28.5.2021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2B3AD-3C4C-41A6-83CC-927DEC6CDC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5580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BE94EA-2AD2-41E8-9567-06A5460CA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4171C21-5076-4BA9-BE37-3CDF80AA76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78AF1AF-5C43-4CA0-AFFE-F05F0CD6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72F5-877D-4358-AF97-FF21E664F1A2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98A0BD-ECC8-41B2-8D92-F237B18A7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51AAA96-B189-4091-B91A-778DE21C0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03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373DD9-9C12-41E8-B4DC-9901DA183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B6EF2B-DF25-4C72-8250-6191CCAC4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4794DE-1427-4AC2-8F22-244C47F8F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A4DCC-D39C-4952-BE8A-256E464BAC5B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1442F9B-20E4-457E-9A32-5CC484CE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2D3B7EF-CA96-46E0-8832-3B0138483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9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D26B425-F879-4880-898A-3BB55F403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DD3DBB0-23EF-455A-BA60-144E138D5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664D804-1978-4F6C-A90B-4803528B9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0D6A9-9FD8-439D-B27D-B1FE0A8065DD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9A7EB16-4AAE-49B3-976F-337000B08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FDFF103-60BB-48C8-AF88-18B593BF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970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6E2481-2414-475B-8E5E-9510F43A3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FE7BBC-68F1-4DB6-969F-2A34EF677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145DD5-B215-4F8A-9D9D-06C8AF17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39F01-07DA-4833-B4F5-B65549D53E33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F26E703-33A7-45C0-A851-D88CD0EC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72E8BD4-D4AE-490B-A6AF-2CA09DEF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38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63C7C7-A1C6-4F81-947A-538763A9F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ECFEF9D-11C7-40FE-A20B-4DBCF0CCB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0951844-41C3-4258-A69C-A31F4A68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62FC-3327-4933-BBCC-23AE70CF5554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A69A0A8-C1D4-40AF-AC77-30B78A49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6657AA-D752-4587-AE7C-FBD9AB13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743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D1DE07-12D1-4869-BDE7-E4199CCE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E8EB0D-1FF5-438E-8D07-222886CA2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EF50D30-7164-4990-A916-5F156581F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45A3169-BF3B-459C-994C-9F8B4F31E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09672-36F6-4282-BABA-B51168278BE3}" type="datetime1">
              <a:rPr lang="fi-FI" smtClean="0"/>
              <a:t>28.5.2021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0B2536C-B247-4CBD-BB12-537B2E673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5D8242E-4EC3-4474-928B-517916F3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932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D99B61-0FF0-421F-B977-9F20BBE1C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8E81759-D6F5-4124-A79E-81032192D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5D64FAF-2735-4D00-ADA4-9600E23F40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739345A-1F01-4C8F-B141-2F19F32777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7AA04DC-FFAB-42D4-9867-A1159ECDC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E5229BC-4510-4FB4-B81D-8C936CEA3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A3E6-0AAC-4AF9-89C7-58CC0B3A1330}" type="datetime1">
              <a:rPr lang="fi-FI" smtClean="0"/>
              <a:t>28.5.2021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8B4E9A0-0373-45EB-9DF1-6A221BBC5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B83AEC-1692-4686-A3E3-D4FD1677D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742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5F27E6-8BDB-4AAD-9E13-C646C1B5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5997358-4393-42B7-9F3C-32E596F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A5AC-FFFD-4277-B405-AC045B01F2E7}" type="datetime1">
              <a:rPr lang="fi-FI" smtClean="0"/>
              <a:t>28.5.2021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7261A52-7C02-44C5-91C7-DD20B6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37A4770-FA82-454C-9315-5745BEF8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3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E67BB0D-96A7-41FB-808D-5D326A1F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E6168-418A-4824-92F8-99716BC0A34C}" type="datetime1">
              <a:rPr lang="fi-FI" smtClean="0"/>
              <a:t>28.5.2021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EB7E4CC-0829-485E-913F-CBE9165CF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D799A2-6A04-4507-B103-819B2C9A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45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6AB8C1-4168-4428-A3FE-2B1E009AF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672E170-ECB9-410D-8F0B-F30AD702B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4494A7EF-DC63-4DCD-A2D9-02744555F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82F5904-4C41-458F-8B6D-C73A9E87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33432-671B-4A5E-ACF0-8875CEADD5B8}" type="datetime1">
              <a:rPr lang="fi-FI" smtClean="0"/>
              <a:t>28.5.2021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D29E506-C8D8-485E-B262-97EBF2B54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BCE3053-8BE0-4EB1-BDF7-A02A408A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034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7FDA96-1ECD-4E2D-B378-84EF33455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40F196C1-8736-4FAC-B527-74E21E89E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3CD5635-1720-4AE2-9E2F-4C80ABEA7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EF4D16B-3443-4D01-B524-DB7DD6558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C89F-C0DE-4AC5-AD5D-896CFB504F9C}" type="datetime1">
              <a:rPr lang="fi-FI" smtClean="0"/>
              <a:t>28.5.2021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1C522E-D6AD-4B7E-B652-F63F36243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58D6DB7-8BBA-4330-AE43-B464E05F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413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8A2F5F2-6242-4755-9A9B-4A25DBEF3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57D0280-3302-4D41-9B0A-FFD1E2D84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0A7919-1C6E-446B-99BE-4D4E0F88CF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099F9-AEBF-41EC-8D20-B7C0FF8BDA2B}" type="datetime1">
              <a:rPr lang="fi-FI" smtClean="0"/>
              <a:t>28.5.2021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41A65E-1ACE-4EFC-BA23-FB876655A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8E231C-D91C-4A3A-A58D-77C5151BC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54D8E-D39A-4C4D-8592-CB9BA82CE2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62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evl.fi/hiilineutraalikirkko" TargetMode="External"/><Relationship Id="rId4" Type="http://schemas.openxmlformats.org/officeDocument/2006/relationships/hyperlink" Target="https://evl.fi/ymparistodiplomi/ymparistokasikirja/ymparistokasvatus/viestinta-ja-vuosikell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B77F12-AB9B-46F7-B16B-46B16F42B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468" y="330375"/>
            <a:ext cx="10515600" cy="678534"/>
          </a:xfrm>
        </p:spPr>
        <p:txBody>
          <a:bodyPr>
            <a:normAutofit/>
          </a:bodyPr>
          <a:lstStyle/>
          <a:p>
            <a:pPr algn="ctr"/>
            <a:r>
              <a:rPr lang="fi-FI" sz="2400" dirty="0">
                <a:solidFill>
                  <a:srgbClr val="0C863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Seurakunnan ekotapahtumien vuosikello</a:t>
            </a:r>
          </a:p>
        </p:txBody>
      </p: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01A47876-3437-4FB7-8629-52A422115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6400800" y="5725647"/>
            <a:ext cx="1172817" cy="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Suora yhdysviiva 18">
            <a:extLst>
              <a:ext uri="{FF2B5EF4-FFF2-40B4-BE49-F238E27FC236}">
                <a16:creationId xmlns:a16="http://schemas.microsoft.com/office/drawing/2014/main" id="{EBFFF6AE-0A46-4D6C-A8AF-8377AD606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7374467" y="4590552"/>
            <a:ext cx="773996" cy="836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138BF260-CD95-408E-88C9-22F231066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7761465" y="3192144"/>
            <a:ext cx="386998" cy="939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1" name="Suora yhdysviiva 20">
            <a:extLst>
              <a:ext uri="{FF2B5EF4-FFF2-40B4-BE49-F238E27FC236}">
                <a16:creationId xmlns:a16="http://schemas.microsoft.com/office/drawing/2014/main" id="{3A40940B-2FC4-4DB8-B868-347A6A4E1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7374467" y="2071957"/>
            <a:ext cx="773996" cy="7521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Suora yhdysviiva 21">
            <a:extLst>
              <a:ext uri="{FF2B5EF4-FFF2-40B4-BE49-F238E27FC236}">
                <a16:creationId xmlns:a16="http://schemas.microsoft.com/office/drawing/2014/main" id="{124A0BAB-AA06-41D5-B466-BAE8E63D71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6" idx="1"/>
          </p:cNvCxnSpPr>
          <p:nvPr/>
        </p:nvCxnSpPr>
        <p:spPr>
          <a:xfrm>
            <a:off x="6468533" y="1429474"/>
            <a:ext cx="1679930" cy="1324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Suora yhdysviiva 34">
            <a:extLst>
              <a:ext uri="{FF2B5EF4-FFF2-40B4-BE49-F238E27FC236}">
                <a16:creationId xmlns:a16="http://schemas.microsoft.com/office/drawing/2014/main" id="{0D1D6B00-FFE2-47CD-9D86-8F7242FE58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3381087" y="4590490"/>
            <a:ext cx="815356" cy="842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Suora yhdysviiva 36">
            <a:extLst>
              <a:ext uri="{FF2B5EF4-FFF2-40B4-BE49-F238E27FC236}">
                <a16:creationId xmlns:a16="http://schemas.microsoft.com/office/drawing/2014/main" id="{C60F0291-7688-4DA0-B6D5-D05E60202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3381087" y="3781816"/>
            <a:ext cx="318479" cy="8423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Suora yhdysviiva 39">
            <a:extLst>
              <a:ext uri="{FF2B5EF4-FFF2-40B4-BE49-F238E27FC236}">
                <a16:creationId xmlns:a16="http://schemas.microsoft.com/office/drawing/2014/main" id="{00CD57F7-DC28-4597-BB2D-7F580AAE0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3699566" y="1557613"/>
            <a:ext cx="496877" cy="475294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2" name="Suora yhdysviiva 71">
            <a:extLst>
              <a:ext uri="{FF2B5EF4-FFF2-40B4-BE49-F238E27FC236}">
                <a16:creationId xmlns:a16="http://schemas.microsoft.com/office/drawing/2014/main" id="{8D7A4852-EA0B-44E1-B96B-FFE94216A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55" idx="3"/>
          </p:cNvCxnSpPr>
          <p:nvPr/>
        </p:nvCxnSpPr>
        <p:spPr>
          <a:xfrm>
            <a:off x="3381091" y="2642663"/>
            <a:ext cx="318475" cy="277969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Tekstiruutu 5">
            <a:extLst>
              <a:ext uri="{FF2B5EF4-FFF2-40B4-BE49-F238E27FC236}">
                <a16:creationId xmlns:a16="http://schemas.microsoft.com/office/drawing/2014/main" id="{4C9425C3-E275-41DC-A8EE-BACB49283CD0}"/>
              </a:ext>
            </a:extLst>
          </p:cNvPr>
          <p:cNvSpPr txBox="1"/>
          <p:nvPr/>
        </p:nvSpPr>
        <p:spPr>
          <a:xfrm>
            <a:off x="8148463" y="1227274"/>
            <a:ext cx="2160509" cy="430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Tammikuu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Lintujen pihabongaus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121599B4-5EF9-4781-BA38-C163056C8716}"/>
              </a:ext>
            </a:extLst>
          </p:cNvPr>
          <p:cNvSpPr txBox="1"/>
          <p:nvPr/>
        </p:nvSpPr>
        <p:spPr>
          <a:xfrm>
            <a:off x="8148463" y="1771875"/>
            <a:ext cx="2160509" cy="6001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Helmikuu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Vihreä lippu -päivä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kosteikkopäivä 2.2.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C65C124-2D6C-43CD-B013-9611DC76CB55}"/>
              </a:ext>
            </a:extLst>
          </p:cNvPr>
          <p:cNvSpPr txBox="1"/>
          <p:nvPr/>
        </p:nvSpPr>
        <p:spPr>
          <a:xfrm>
            <a:off x="8148463" y="2478266"/>
            <a:ext cx="3212949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Maaliskuu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Ekopaasto, tuhkakeskiviikosta lankalauantaihin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luontopäivä 3.3.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metsäpäivä 21.3.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vesipäivä 22.3.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ilmatieteen päivä 23.3.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Earth </a:t>
            </a:r>
            <a:r>
              <a:rPr lang="fi-FI" sz="11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Hour</a:t>
            </a: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maaliskuun viimeinen lauantai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8B0BFFD8-4C22-4E6A-B60A-37FF3C450865}"/>
              </a:ext>
            </a:extLst>
          </p:cNvPr>
          <p:cNvSpPr txBox="1"/>
          <p:nvPr/>
        </p:nvSpPr>
        <p:spPr>
          <a:xfrm>
            <a:off x="8148463" y="4036554"/>
            <a:ext cx="3226606" cy="1107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Toukokuu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Luomakunnan sunnuntai, touko-lokakuussa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muuttolintujen päivä 9.–10.5.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Reilujen kahvitaukojen viikko, vko 19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Luonnon monimuotoisuuden päivä 22.5.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Suvivirren sunnuntai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6209ABDA-6140-409A-8631-A6713E0031B3}"/>
              </a:ext>
            </a:extLst>
          </p:cNvPr>
          <p:cNvSpPr txBox="1"/>
          <p:nvPr/>
        </p:nvSpPr>
        <p:spPr>
          <a:xfrm>
            <a:off x="7573617" y="5256288"/>
            <a:ext cx="3801451" cy="9387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100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Kesäkuu</a:t>
            </a:r>
          </a:p>
          <a:p>
            <a:pPr algn="l"/>
            <a:r>
              <a:rPr lang="fi-FI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Maailman ympäristöpäivä 5.6.</a:t>
            </a:r>
          </a:p>
          <a:p>
            <a:pPr algn="l"/>
            <a:r>
              <a:rPr lang="fi-FI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Maailman merien päivä 8.6.</a:t>
            </a:r>
          </a:p>
          <a:p>
            <a:pPr algn="l"/>
            <a:r>
              <a:rPr lang="fi-FI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Luonnonkukkien päivä</a:t>
            </a:r>
          </a:p>
          <a:p>
            <a:pPr algn="l"/>
            <a:r>
              <a:rPr lang="fi-FI" sz="1100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Aavikoitumisen ja kuivuuden ehkäisemisen päivä 17.6.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8335D1BB-A85C-4F18-91A2-23903AA8BDCB}"/>
              </a:ext>
            </a:extLst>
          </p:cNvPr>
          <p:cNvSpPr txBox="1"/>
          <p:nvPr/>
        </p:nvSpPr>
        <p:spPr>
          <a:xfrm>
            <a:off x="816931" y="4205769"/>
            <a:ext cx="2564156" cy="769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Elokuu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ylikulutuspäivä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Suomen luonnon päivä, </a:t>
            </a:r>
            <a:b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elokuun viimeinen lauantai</a:t>
            </a:r>
          </a:p>
        </p:txBody>
      </p:sp>
      <p:pic>
        <p:nvPicPr>
          <p:cNvPr id="30" name="Kuva 29" descr="Suomen lippu merkitsemässä liputuspäivää: Suomen luonnon päivä.">
            <a:extLst>
              <a:ext uri="{FF2B5EF4-FFF2-40B4-BE49-F238E27FC236}">
                <a16:creationId xmlns:a16="http://schemas.microsoft.com/office/drawing/2014/main" id="{5BD06036-7F4D-4275-8A19-4F420C9F6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7785" y="4615247"/>
            <a:ext cx="178614" cy="109153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184E415C-41C2-41D3-81BC-7063FCF69393}"/>
              </a:ext>
            </a:extLst>
          </p:cNvPr>
          <p:cNvSpPr txBox="1"/>
          <p:nvPr/>
        </p:nvSpPr>
        <p:spPr>
          <a:xfrm>
            <a:off x="816931" y="3481734"/>
            <a:ext cx="2564156" cy="6001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Syyskuu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Luomakunnan aika 1.9.–4.10.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Euroopan liikkujan viikko</a:t>
            </a:r>
          </a:p>
        </p:txBody>
      </p:sp>
      <p:sp>
        <p:nvSpPr>
          <p:cNvPr id="55" name="Tekstiruutu 54">
            <a:extLst>
              <a:ext uri="{FF2B5EF4-FFF2-40B4-BE49-F238E27FC236}">
                <a16:creationId xmlns:a16="http://schemas.microsoft.com/office/drawing/2014/main" id="{F1AD7FC1-2966-4B05-B59F-53A525061A0F}"/>
              </a:ext>
            </a:extLst>
          </p:cNvPr>
          <p:cNvSpPr txBox="1"/>
          <p:nvPr/>
        </p:nvSpPr>
        <p:spPr>
          <a:xfrm>
            <a:off x="816930" y="1919388"/>
            <a:ext cx="2564161" cy="14465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Lokakuu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kasvisruokapäivä 1.10.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eläinten päivä 4.10.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eläinten viikko 4.–10.10.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Hiljaisuuden päivä 8.10. 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Energiansäästöviikko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Reilun kaupan viikko, vko 43 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Maailman ravintopäivä 16.10. 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F801F8A4-EF6A-4922-A203-DB07BAAFC957}"/>
              </a:ext>
            </a:extLst>
          </p:cNvPr>
          <p:cNvSpPr txBox="1"/>
          <p:nvPr/>
        </p:nvSpPr>
        <p:spPr>
          <a:xfrm>
            <a:off x="816930" y="1342169"/>
            <a:ext cx="2882636" cy="4308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11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Marraskuu</a:t>
            </a:r>
          </a:p>
          <a:p>
            <a:r>
              <a:rPr lang="fi-FI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Älä osta mitään –päivä ja Kestävä joulu 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063B78E-5844-423B-BC69-0C3FFE297994}"/>
              </a:ext>
            </a:extLst>
          </p:cNvPr>
          <p:cNvSpPr txBox="1"/>
          <p:nvPr/>
        </p:nvSpPr>
        <p:spPr>
          <a:xfrm flipH="1">
            <a:off x="816927" y="5122081"/>
            <a:ext cx="2564160" cy="2462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Lisätietoja</a:t>
            </a:r>
            <a:r>
              <a:rPr lang="fi-FI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i-FI" sz="1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evl.fi/</a:t>
            </a:r>
            <a:r>
              <a:rPr lang="fi-FI" sz="1000" b="1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ymparistodiplomi</a:t>
            </a:r>
            <a:endParaRPr lang="fi-FI" sz="10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7" name="Kuva 76" descr="Hiilineutraali kirkko 2030 -logo ja tunnus.">
            <a:hlinkClick r:id="rId5" tooltip="Linkki Hiilineutraali kirkko 2030 -strategiaan"/>
            <a:extLst>
              <a:ext uri="{FF2B5EF4-FFF2-40B4-BE49-F238E27FC236}">
                <a16:creationId xmlns:a16="http://schemas.microsoft.com/office/drawing/2014/main" id="{9BED8D90-0AB1-4EFD-8D92-3EF92CECC8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785" y="5630331"/>
            <a:ext cx="2245909" cy="860053"/>
          </a:xfrm>
          <a:prstGeom prst="rect">
            <a:avLst/>
          </a:prstGeom>
        </p:spPr>
      </p:pic>
      <p:pic>
        <p:nvPicPr>
          <p:cNvPr id="4" name="Kuva 3" descr="Vuosikellopohja, jossa ympyrän kehällä tyyliteltyjä lehden muotoja sekä numerot 1-12.">
            <a:extLst>
              <a:ext uri="{FF2B5EF4-FFF2-40B4-BE49-F238E27FC236}">
                <a16:creationId xmlns:a16="http://schemas.microsoft.com/office/drawing/2014/main" id="{1892F894-3788-4D26-AAEE-21A24E2535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970" y="1237232"/>
            <a:ext cx="4579365" cy="45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44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157</Words>
  <Application>Microsoft Office PowerPoint</Application>
  <PresentationFormat>Laajakuva</PresentationFormat>
  <Paragraphs>41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Office-teema</vt:lpstr>
      <vt:lpstr>Seurakunnan ekotapahtumien vuosikello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Ekotapahtumien vuosikello</dc:title>
  <dc:creator>Pekkanen Hanna</dc:creator>
  <cp:lastModifiedBy>Pekkanen Hanna</cp:lastModifiedBy>
  <cp:revision>4</cp:revision>
  <dcterms:created xsi:type="dcterms:W3CDTF">2021-05-21T11:22:59Z</dcterms:created>
  <dcterms:modified xsi:type="dcterms:W3CDTF">2021-05-28T10:13:12Z</dcterms:modified>
</cp:coreProperties>
</file>