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  <p:sldMasterId id="2147483693" r:id="rId5"/>
  </p:sldMasterIdLst>
  <p:notesMasterIdLst>
    <p:notesMasterId r:id="rId34"/>
  </p:notesMasterIdLst>
  <p:handoutMasterIdLst>
    <p:handoutMasterId r:id="rId35"/>
  </p:handoutMasterIdLst>
  <p:sldIdLst>
    <p:sldId id="256" r:id="rId6"/>
    <p:sldId id="295" r:id="rId7"/>
    <p:sldId id="310" r:id="rId8"/>
    <p:sldId id="304" r:id="rId9"/>
    <p:sldId id="1104" r:id="rId10"/>
    <p:sldId id="311" r:id="rId11"/>
    <p:sldId id="257" r:id="rId12"/>
    <p:sldId id="312" r:id="rId13"/>
    <p:sldId id="1083" r:id="rId14"/>
    <p:sldId id="1094" r:id="rId15"/>
    <p:sldId id="1109" r:id="rId16"/>
    <p:sldId id="1084" r:id="rId17"/>
    <p:sldId id="1099" r:id="rId18"/>
    <p:sldId id="1100" r:id="rId19"/>
    <p:sldId id="1101" r:id="rId20"/>
    <p:sldId id="1102" r:id="rId21"/>
    <p:sldId id="1110" r:id="rId22"/>
    <p:sldId id="299" r:id="rId23"/>
    <p:sldId id="301" r:id="rId24"/>
    <p:sldId id="1103" r:id="rId25"/>
    <p:sldId id="1086" r:id="rId26"/>
    <p:sldId id="1088" r:id="rId27"/>
    <p:sldId id="1108" r:id="rId28"/>
    <p:sldId id="1085" r:id="rId29"/>
    <p:sldId id="1092" r:id="rId30"/>
    <p:sldId id="1093" r:id="rId31"/>
    <p:sldId id="1097" r:id="rId32"/>
    <p:sldId id="1090" r:id="rId33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E8EE"/>
    <a:srgbClr val="823F8D"/>
    <a:srgbClr val="D91C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0E9716E-850E-4CE2-B55A-6A1113EBD11A}" v="1" dt="2023-05-10T10:54:38.920"/>
  </p1510:revLst>
</p1510:revInfo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Normaali tyyli 2 - Korostu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Normaali tyyli 2 - Korostu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Normaali tyyli 3 - Korostus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Normaali tyyli 3 - Korostus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7" d="100"/>
          <a:sy n="97" d="100"/>
        </p:scale>
        <p:origin x="400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viewProps" Target="viewProps.xml"/><Relationship Id="rId40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handoutMaster" Target="handoutMasters/handoutMaster1.xml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svg"/><Relationship Id="rId1" Type="http://schemas.openxmlformats.org/officeDocument/2006/relationships/image" Target="../media/image53.pn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svg"/><Relationship Id="rId1" Type="http://schemas.openxmlformats.org/officeDocument/2006/relationships/image" Target="../media/image5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DEF0BB0-5C61-4C5A-BFA9-58957CA3E462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90D8809B-5AE5-4849-8939-E43F5E609796}">
      <dgm:prSet custT="1"/>
      <dgm:spPr/>
      <dgm:t>
        <a:bodyPr/>
        <a:lstStyle/>
        <a:p>
          <a:r>
            <a:rPr lang="fi-FI" sz="12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Seurakunnat toimivat lähellä ihmistä koko maassa ja tuovat </a:t>
          </a:r>
          <a:r>
            <a:rPr lang="fi-FI" sz="1200" b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toivoa</a:t>
          </a:r>
          <a:r>
            <a:rPr lang="fi-FI" sz="12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jokaisessa elämäntilanteessa –läsnäoloa ja tukea ilossa, surussa ja kriisien keskellä.</a:t>
          </a:r>
          <a:endParaRPr lang="en-US" sz="12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46954988-BFF5-4FAC-98C3-D03E77CFDD2A}" type="parTrans" cxnId="{A7072CEA-E24E-4AF0-874C-E58CD7C4275D}">
      <dgm:prSet/>
      <dgm:spPr/>
      <dgm:t>
        <a:bodyPr/>
        <a:lstStyle/>
        <a:p>
          <a:endParaRPr lang="en-US"/>
        </a:p>
      </dgm:t>
    </dgm:pt>
    <dgm:pt modelId="{15F0F8C1-56FC-47B9-8B32-8CE7FB0F7DB8}" type="sibTrans" cxnId="{A7072CEA-E24E-4AF0-874C-E58CD7C4275D}">
      <dgm:prSet/>
      <dgm:spPr/>
      <dgm:t>
        <a:bodyPr/>
        <a:lstStyle/>
        <a:p>
          <a:endParaRPr lang="en-US"/>
        </a:p>
      </dgm:t>
    </dgm:pt>
    <dgm:pt modelId="{11B1B243-6DFE-4344-83FC-E6A25580C9E8}">
      <dgm:prSet custT="1"/>
      <dgm:spPr/>
      <dgm:t>
        <a:bodyPr/>
        <a:lstStyle/>
        <a:p>
          <a:r>
            <a:rPr lang="fi-FI" sz="12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Kirkko tuottaa yhteiskunnan viimesijaista </a:t>
          </a:r>
          <a:r>
            <a:rPr lang="fi-FI" sz="1200" b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turvaa</a:t>
          </a:r>
          <a:r>
            <a:rPr lang="fi-FI" sz="12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– tunnistaa ihmisten erilaiset palvelutarpeet, kehittää palveluja hyvinvointialueilla yhteistyössä muiden toimijoiden kanssa.</a:t>
          </a:r>
          <a:endParaRPr lang="en-US" sz="12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A4FE97B8-FCB3-46FC-A740-59CB2AFBC25D}" type="parTrans" cxnId="{3A487507-71BB-49DC-A9A9-F89EEB1A616A}">
      <dgm:prSet/>
      <dgm:spPr/>
      <dgm:t>
        <a:bodyPr/>
        <a:lstStyle/>
        <a:p>
          <a:endParaRPr lang="en-US"/>
        </a:p>
      </dgm:t>
    </dgm:pt>
    <dgm:pt modelId="{6DF99944-C851-4BB1-BE2B-1686B6445951}" type="sibTrans" cxnId="{3A487507-71BB-49DC-A9A9-F89EEB1A616A}">
      <dgm:prSet/>
      <dgm:spPr/>
      <dgm:t>
        <a:bodyPr/>
        <a:lstStyle/>
        <a:p>
          <a:endParaRPr lang="en-US"/>
        </a:p>
      </dgm:t>
    </dgm:pt>
    <dgm:pt modelId="{75D56533-12B5-4D18-AEEA-F1A59B904677}">
      <dgm:prSet custT="1"/>
      <dgm:spPr/>
      <dgm:t>
        <a:bodyPr/>
        <a:lstStyle/>
        <a:p>
          <a:r>
            <a:rPr lang="fi-FI" sz="12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Kirkko kantaa </a:t>
          </a:r>
          <a:r>
            <a:rPr lang="fi-FI" sz="1200" b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vastuuta ja rakentaa</a:t>
          </a:r>
          <a:r>
            <a:rPr lang="fi-FI" sz="1200" b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luottamusta</a:t>
          </a:r>
          <a:r>
            <a:rPr lang="fi-FI" sz="12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–seurakuntien työntekijät toimivat virkavastuulla ja toiminnan rahoitus on vakaalla pohjalla (kirkollisvero) vrt. hanketoiminta.</a:t>
          </a:r>
          <a:endParaRPr lang="en-US" sz="12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80C1962C-5113-4911-9BAE-CCAA97DC4E88}" type="parTrans" cxnId="{10339BDC-D3B5-4F70-B279-A481FD2E740B}">
      <dgm:prSet/>
      <dgm:spPr/>
      <dgm:t>
        <a:bodyPr/>
        <a:lstStyle/>
        <a:p>
          <a:endParaRPr lang="en-US"/>
        </a:p>
      </dgm:t>
    </dgm:pt>
    <dgm:pt modelId="{9D37A39F-542E-4923-9EA6-402907A7A880}" type="sibTrans" cxnId="{10339BDC-D3B5-4F70-B279-A481FD2E740B}">
      <dgm:prSet/>
      <dgm:spPr/>
      <dgm:t>
        <a:bodyPr/>
        <a:lstStyle/>
        <a:p>
          <a:endParaRPr lang="en-US"/>
        </a:p>
      </dgm:t>
    </dgm:pt>
    <dgm:pt modelId="{6A591C48-BC40-46E9-B175-A4EFC8538E48}" type="pres">
      <dgm:prSet presAssocID="{4DEF0BB0-5C61-4C5A-BFA9-58957CA3E462}" presName="root" presStyleCnt="0">
        <dgm:presLayoutVars>
          <dgm:dir/>
          <dgm:resizeHandles val="exact"/>
        </dgm:presLayoutVars>
      </dgm:prSet>
      <dgm:spPr/>
    </dgm:pt>
    <dgm:pt modelId="{95141D7C-E9C7-40CE-8596-FDD15FFA5AE6}" type="pres">
      <dgm:prSet presAssocID="{90D8809B-5AE5-4849-8939-E43F5E609796}" presName="compNode" presStyleCnt="0"/>
      <dgm:spPr/>
    </dgm:pt>
    <dgm:pt modelId="{068AD518-25D3-449B-B438-4124374A2DE0}" type="pres">
      <dgm:prSet presAssocID="{90D8809B-5AE5-4849-8939-E43F5E609796}" presName="bgRect" presStyleLbl="bgShp" presStyleIdx="0" presStyleCnt="3"/>
      <dgm:spPr/>
    </dgm:pt>
    <dgm:pt modelId="{2DD5A177-0FDA-4969-B0EF-76C43CBE90EE}" type="pres">
      <dgm:prSet presAssocID="{90D8809B-5AE5-4849-8939-E43F5E609796}" presName="iconRect" presStyleLbl="node1" presStyleIdx="0" presStyleCnt="3"/>
      <dgm:spPr>
        <a:ln>
          <a:noFill/>
        </a:ln>
      </dgm:spPr>
    </dgm:pt>
    <dgm:pt modelId="{6BEDB0FB-DDB6-4824-A686-129130F2336F}" type="pres">
      <dgm:prSet presAssocID="{90D8809B-5AE5-4849-8939-E43F5E609796}" presName="spaceRect" presStyleCnt="0"/>
      <dgm:spPr/>
    </dgm:pt>
    <dgm:pt modelId="{9705F342-349E-4369-B30C-E579A699F2AF}" type="pres">
      <dgm:prSet presAssocID="{90D8809B-5AE5-4849-8939-E43F5E609796}" presName="parTx" presStyleLbl="revTx" presStyleIdx="0" presStyleCnt="3">
        <dgm:presLayoutVars>
          <dgm:chMax val="0"/>
          <dgm:chPref val="0"/>
        </dgm:presLayoutVars>
      </dgm:prSet>
      <dgm:spPr/>
    </dgm:pt>
    <dgm:pt modelId="{B0E59BB4-CA81-4D8A-AA34-8E6EAF6F1AE1}" type="pres">
      <dgm:prSet presAssocID="{15F0F8C1-56FC-47B9-8B32-8CE7FB0F7DB8}" presName="sibTrans" presStyleCnt="0"/>
      <dgm:spPr/>
    </dgm:pt>
    <dgm:pt modelId="{1A5811BA-2096-4EAB-977D-FB9843BDC7A8}" type="pres">
      <dgm:prSet presAssocID="{11B1B243-6DFE-4344-83FC-E6A25580C9E8}" presName="compNode" presStyleCnt="0"/>
      <dgm:spPr/>
    </dgm:pt>
    <dgm:pt modelId="{01C2EBEF-32FD-48F4-91EF-71631CE86079}" type="pres">
      <dgm:prSet presAssocID="{11B1B243-6DFE-4344-83FC-E6A25580C9E8}" presName="bgRect" presStyleLbl="bgShp" presStyleIdx="1" presStyleCnt="3"/>
      <dgm:spPr/>
    </dgm:pt>
    <dgm:pt modelId="{A1372644-AF75-46B0-BC9A-BFE18D3BCACB}" type="pres">
      <dgm:prSet presAssocID="{11B1B243-6DFE-4344-83FC-E6A25580C9E8}" presName="iconRect" presStyleLbl="node1" presStyleIdx="1" presStyleCnt="3"/>
      <dgm:spPr>
        <a:ln>
          <a:noFill/>
        </a:ln>
      </dgm:spPr>
    </dgm:pt>
    <dgm:pt modelId="{4A387E04-82A3-4FBD-9EA6-8410E86FEC01}" type="pres">
      <dgm:prSet presAssocID="{11B1B243-6DFE-4344-83FC-E6A25580C9E8}" presName="spaceRect" presStyleCnt="0"/>
      <dgm:spPr/>
    </dgm:pt>
    <dgm:pt modelId="{0129003A-4672-4DBB-9D26-96D1A7CC8865}" type="pres">
      <dgm:prSet presAssocID="{11B1B243-6DFE-4344-83FC-E6A25580C9E8}" presName="parTx" presStyleLbl="revTx" presStyleIdx="1" presStyleCnt="3">
        <dgm:presLayoutVars>
          <dgm:chMax val="0"/>
          <dgm:chPref val="0"/>
        </dgm:presLayoutVars>
      </dgm:prSet>
      <dgm:spPr/>
    </dgm:pt>
    <dgm:pt modelId="{A83A204F-EFAC-4B23-A32D-1D7301C3266C}" type="pres">
      <dgm:prSet presAssocID="{6DF99944-C851-4BB1-BE2B-1686B6445951}" presName="sibTrans" presStyleCnt="0"/>
      <dgm:spPr/>
    </dgm:pt>
    <dgm:pt modelId="{0FDB4ECC-82EA-4325-A5C9-7B79D4621041}" type="pres">
      <dgm:prSet presAssocID="{75D56533-12B5-4D18-AEEA-F1A59B904677}" presName="compNode" presStyleCnt="0"/>
      <dgm:spPr/>
    </dgm:pt>
    <dgm:pt modelId="{3A530C8C-EE43-475B-A300-928BE444C295}" type="pres">
      <dgm:prSet presAssocID="{75D56533-12B5-4D18-AEEA-F1A59B904677}" presName="bgRect" presStyleLbl="bgShp" presStyleIdx="2" presStyleCnt="3"/>
      <dgm:spPr/>
    </dgm:pt>
    <dgm:pt modelId="{49E6362A-2817-40D1-8F72-EB2596FD849E}" type="pres">
      <dgm:prSet presAssocID="{75D56533-12B5-4D18-AEEA-F1A59B904677}" presName="iconRect" presStyleLbl="node1" presStyleIdx="2" presStyleCnt="3"/>
      <dgm:spPr>
        <a:ln>
          <a:noFill/>
        </a:ln>
      </dgm:spPr>
    </dgm:pt>
    <dgm:pt modelId="{73203A57-2C90-4EF1-A956-59D8619FE37B}" type="pres">
      <dgm:prSet presAssocID="{75D56533-12B5-4D18-AEEA-F1A59B904677}" presName="spaceRect" presStyleCnt="0"/>
      <dgm:spPr/>
    </dgm:pt>
    <dgm:pt modelId="{D6D3B750-ECBC-48F9-BEEF-CC439771066A}" type="pres">
      <dgm:prSet presAssocID="{75D56533-12B5-4D18-AEEA-F1A59B904677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3A487507-71BB-49DC-A9A9-F89EEB1A616A}" srcId="{4DEF0BB0-5C61-4C5A-BFA9-58957CA3E462}" destId="{11B1B243-6DFE-4344-83FC-E6A25580C9E8}" srcOrd="1" destOrd="0" parTransId="{A4FE97B8-FCB3-46FC-A740-59CB2AFBC25D}" sibTransId="{6DF99944-C851-4BB1-BE2B-1686B6445951}"/>
    <dgm:cxn modelId="{D52AB81E-2CAF-4D12-A403-56671B8D036D}" type="presOf" srcId="{75D56533-12B5-4D18-AEEA-F1A59B904677}" destId="{D6D3B750-ECBC-48F9-BEEF-CC439771066A}" srcOrd="0" destOrd="0" presId="urn:microsoft.com/office/officeart/2018/2/layout/IconVerticalSolidList"/>
    <dgm:cxn modelId="{F1974B86-A80C-4800-8CD0-022FAD4B1C5F}" type="presOf" srcId="{11B1B243-6DFE-4344-83FC-E6A25580C9E8}" destId="{0129003A-4672-4DBB-9D26-96D1A7CC8865}" srcOrd="0" destOrd="0" presId="urn:microsoft.com/office/officeart/2018/2/layout/IconVerticalSolidList"/>
    <dgm:cxn modelId="{566D21D8-608E-4622-9FDA-A0BE9485BB2D}" type="presOf" srcId="{90D8809B-5AE5-4849-8939-E43F5E609796}" destId="{9705F342-349E-4369-B30C-E579A699F2AF}" srcOrd="0" destOrd="0" presId="urn:microsoft.com/office/officeart/2018/2/layout/IconVerticalSolidList"/>
    <dgm:cxn modelId="{10339BDC-D3B5-4F70-B279-A481FD2E740B}" srcId="{4DEF0BB0-5C61-4C5A-BFA9-58957CA3E462}" destId="{75D56533-12B5-4D18-AEEA-F1A59B904677}" srcOrd="2" destOrd="0" parTransId="{80C1962C-5113-4911-9BAE-CCAA97DC4E88}" sibTransId="{9D37A39F-542E-4923-9EA6-402907A7A880}"/>
    <dgm:cxn modelId="{A7072CEA-E24E-4AF0-874C-E58CD7C4275D}" srcId="{4DEF0BB0-5C61-4C5A-BFA9-58957CA3E462}" destId="{90D8809B-5AE5-4849-8939-E43F5E609796}" srcOrd="0" destOrd="0" parTransId="{46954988-BFF5-4FAC-98C3-D03E77CFDD2A}" sibTransId="{15F0F8C1-56FC-47B9-8B32-8CE7FB0F7DB8}"/>
    <dgm:cxn modelId="{A8DE30EA-4E0D-4337-8B15-915DD9A7EC76}" type="presOf" srcId="{4DEF0BB0-5C61-4C5A-BFA9-58957CA3E462}" destId="{6A591C48-BC40-46E9-B175-A4EFC8538E48}" srcOrd="0" destOrd="0" presId="urn:microsoft.com/office/officeart/2018/2/layout/IconVerticalSolidList"/>
    <dgm:cxn modelId="{E00B0875-21C0-4A14-9AA4-F0270DE83628}" type="presParOf" srcId="{6A591C48-BC40-46E9-B175-A4EFC8538E48}" destId="{95141D7C-E9C7-40CE-8596-FDD15FFA5AE6}" srcOrd="0" destOrd="0" presId="urn:microsoft.com/office/officeart/2018/2/layout/IconVerticalSolidList"/>
    <dgm:cxn modelId="{623667DD-3BDC-4114-9E93-DF95E71D2DBC}" type="presParOf" srcId="{95141D7C-E9C7-40CE-8596-FDD15FFA5AE6}" destId="{068AD518-25D3-449B-B438-4124374A2DE0}" srcOrd="0" destOrd="0" presId="urn:microsoft.com/office/officeart/2018/2/layout/IconVerticalSolidList"/>
    <dgm:cxn modelId="{A1F791A7-4BD5-472A-9569-7951DB2DCCA9}" type="presParOf" srcId="{95141D7C-E9C7-40CE-8596-FDD15FFA5AE6}" destId="{2DD5A177-0FDA-4969-B0EF-76C43CBE90EE}" srcOrd="1" destOrd="0" presId="urn:microsoft.com/office/officeart/2018/2/layout/IconVerticalSolidList"/>
    <dgm:cxn modelId="{2E735D4B-AC43-4034-8323-C932909F5C14}" type="presParOf" srcId="{95141D7C-E9C7-40CE-8596-FDD15FFA5AE6}" destId="{6BEDB0FB-DDB6-4824-A686-129130F2336F}" srcOrd="2" destOrd="0" presId="urn:microsoft.com/office/officeart/2018/2/layout/IconVerticalSolidList"/>
    <dgm:cxn modelId="{DEAB14DC-1D0D-4717-AF54-0D54F5603125}" type="presParOf" srcId="{95141D7C-E9C7-40CE-8596-FDD15FFA5AE6}" destId="{9705F342-349E-4369-B30C-E579A699F2AF}" srcOrd="3" destOrd="0" presId="urn:microsoft.com/office/officeart/2018/2/layout/IconVerticalSolidList"/>
    <dgm:cxn modelId="{FEB003E1-AB42-43BE-873F-41916CCF430B}" type="presParOf" srcId="{6A591C48-BC40-46E9-B175-A4EFC8538E48}" destId="{B0E59BB4-CA81-4D8A-AA34-8E6EAF6F1AE1}" srcOrd="1" destOrd="0" presId="urn:microsoft.com/office/officeart/2018/2/layout/IconVerticalSolidList"/>
    <dgm:cxn modelId="{6CB935C3-87DC-4384-AC3E-356F2C410A47}" type="presParOf" srcId="{6A591C48-BC40-46E9-B175-A4EFC8538E48}" destId="{1A5811BA-2096-4EAB-977D-FB9843BDC7A8}" srcOrd="2" destOrd="0" presId="urn:microsoft.com/office/officeart/2018/2/layout/IconVerticalSolidList"/>
    <dgm:cxn modelId="{F9FD37FE-ACF5-4559-97F6-E620C1509C78}" type="presParOf" srcId="{1A5811BA-2096-4EAB-977D-FB9843BDC7A8}" destId="{01C2EBEF-32FD-48F4-91EF-71631CE86079}" srcOrd="0" destOrd="0" presId="urn:microsoft.com/office/officeart/2018/2/layout/IconVerticalSolidList"/>
    <dgm:cxn modelId="{E69D6A10-C906-49E8-A955-1312BEA70728}" type="presParOf" srcId="{1A5811BA-2096-4EAB-977D-FB9843BDC7A8}" destId="{A1372644-AF75-46B0-BC9A-BFE18D3BCACB}" srcOrd="1" destOrd="0" presId="urn:microsoft.com/office/officeart/2018/2/layout/IconVerticalSolidList"/>
    <dgm:cxn modelId="{3041F038-3E17-43E9-8876-97D34FA3C6B1}" type="presParOf" srcId="{1A5811BA-2096-4EAB-977D-FB9843BDC7A8}" destId="{4A387E04-82A3-4FBD-9EA6-8410E86FEC01}" srcOrd="2" destOrd="0" presId="urn:microsoft.com/office/officeart/2018/2/layout/IconVerticalSolidList"/>
    <dgm:cxn modelId="{55E08332-F0A4-4D0C-97BC-41436EEA67B2}" type="presParOf" srcId="{1A5811BA-2096-4EAB-977D-FB9843BDC7A8}" destId="{0129003A-4672-4DBB-9D26-96D1A7CC8865}" srcOrd="3" destOrd="0" presId="urn:microsoft.com/office/officeart/2018/2/layout/IconVerticalSolidList"/>
    <dgm:cxn modelId="{139B06CF-D4EB-475A-A41B-B4784923323B}" type="presParOf" srcId="{6A591C48-BC40-46E9-B175-A4EFC8538E48}" destId="{A83A204F-EFAC-4B23-A32D-1D7301C3266C}" srcOrd="3" destOrd="0" presId="urn:microsoft.com/office/officeart/2018/2/layout/IconVerticalSolidList"/>
    <dgm:cxn modelId="{B65753BD-3E9D-40D3-83C6-844F62FFD51A}" type="presParOf" srcId="{6A591C48-BC40-46E9-B175-A4EFC8538E48}" destId="{0FDB4ECC-82EA-4325-A5C9-7B79D4621041}" srcOrd="4" destOrd="0" presId="urn:microsoft.com/office/officeart/2018/2/layout/IconVerticalSolidList"/>
    <dgm:cxn modelId="{040DAD8E-0319-4E76-89A9-43B664FD1A5A}" type="presParOf" srcId="{0FDB4ECC-82EA-4325-A5C9-7B79D4621041}" destId="{3A530C8C-EE43-475B-A300-928BE444C295}" srcOrd="0" destOrd="0" presId="urn:microsoft.com/office/officeart/2018/2/layout/IconVerticalSolidList"/>
    <dgm:cxn modelId="{9395E43C-09D0-4553-9485-98FD66CF81AB}" type="presParOf" srcId="{0FDB4ECC-82EA-4325-A5C9-7B79D4621041}" destId="{49E6362A-2817-40D1-8F72-EB2596FD849E}" srcOrd="1" destOrd="0" presId="urn:microsoft.com/office/officeart/2018/2/layout/IconVerticalSolidList"/>
    <dgm:cxn modelId="{1AE9A7FB-F61B-4B92-B234-A47BCC2157F5}" type="presParOf" srcId="{0FDB4ECC-82EA-4325-A5C9-7B79D4621041}" destId="{73203A57-2C90-4EF1-A956-59D8619FE37B}" srcOrd="2" destOrd="0" presId="urn:microsoft.com/office/officeart/2018/2/layout/IconVerticalSolidList"/>
    <dgm:cxn modelId="{347B86F3-72A6-425B-8108-F1BA35F9734C}" type="presParOf" srcId="{0FDB4ECC-82EA-4325-A5C9-7B79D4621041}" destId="{D6D3B750-ECBC-48F9-BEEF-CC439771066A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2D13E26-6BAC-4983-AAD6-583284F10E31}" type="doc">
      <dgm:prSet loTypeId="urn:microsoft.com/office/officeart/2018/2/layout/IconCircle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F034E832-7269-4EF8-BAFF-6321D96A1B58}">
      <dgm:prSet/>
      <dgm:spPr/>
      <dgm:t>
        <a:bodyPr/>
        <a:lstStyle/>
        <a:p>
          <a:r>
            <a:rPr lang="fi-FI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Julkisen sosiaalihuollon palvelunantajan ja julkisen palvelunjärjestäjän lukuun palvelua tuottavan yksityisen sosiaalihuollon palvelunantajan on liityttävä valtakunnallisten tietojärjestelmäpalvelujen käyttäjäksi viimeistään </a:t>
          </a:r>
          <a:r>
            <a:rPr lang="fi-FI" b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1.9.2024</a:t>
          </a:r>
          <a:r>
            <a:rPr lang="fi-FI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. HUOM! Tämä siirtymäaika koskettaa niitä keskuksia, joilla on </a:t>
          </a:r>
          <a:r>
            <a:rPr lang="fi-FI" b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sosiaalihuoltolain mukaiset sopimukset kasvatus- ja perheneuvonnasta. </a:t>
          </a:r>
          <a:endParaRPr lang="en-US" b="1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9C505168-D707-4275-B44B-5EB0936444AE}" type="parTrans" cxnId="{84E318F0-5234-4EBD-B1B1-8D4FF4A71266}">
      <dgm:prSet/>
      <dgm:spPr/>
      <dgm:t>
        <a:bodyPr/>
        <a:lstStyle/>
        <a:p>
          <a:endParaRPr lang="en-US"/>
        </a:p>
      </dgm:t>
    </dgm:pt>
    <dgm:pt modelId="{FC5D0638-555A-4E50-A0F1-A0EC1AF2F9D9}" type="sibTrans" cxnId="{84E318F0-5234-4EBD-B1B1-8D4FF4A71266}">
      <dgm:prSet/>
      <dgm:spPr/>
      <dgm:t>
        <a:bodyPr/>
        <a:lstStyle/>
        <a:p>
          <a:endParaRPr lang="en-US"/>
        </a:p>
      </dgm:t>
    </dgm:pt>
    <dgm:pt modelId="{DEEAFBE4-E39F-4183-BA3D-7EF7F41C222D}">
      <dgm:prSet/>
      <dgm:spPr/>
      <dgm:t>
        <a:bodyPr/>
        <a:lstStyle/>
        <a:p>
          <a:r>
            <a:rPr lang="fi-FI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Sellaisen yksityisen sosiaalihuollon palvelunantajan, joka tuottaa sosiaalipalveluja ainoastaan yksityisesti, eli vain asiakkaan kanssa tehdyn sopimuksen perusteella, ja jolla on käytössään asiakastietojen käsittelyyn tarkoitettu tietojärjestelmä, on liityttävä viimeistään </a:t>
          </a:r>
          <a:r>
            <a:rPr lang="fi-FI" b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1.1.2026</a:t>
          </a:r>
          <a:r>
            <a:rPr lang="fi-FI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. Lisäksi osaa perheoikeudellisista palveluista koskettaa tämä siirtymäaika. HUOM! Tämä siirtymäaika koskettaa niitä keskuksia, joilla on </a:t>
          </a:r>
          <a:r>
            <a:rPr lang="fi-FI" b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avioliittolain mukaiset sopimukset perheasiain sovittelusta. </a:t>
          </a:r>
          <a:endParaRPr lang="en-US" b="1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6F0DE553-1D04-43F4-AC55-736F081429C6}" type="parTrans" cxnId="{5DB22A5E-04F4-48FE-A64E-BE2C35C84B33}">
      <dgm:prSet/>
      <dgm:spPr/>
      <dgm:t>
        <a:bodyPr/>
        <a:lstStyle/>
        <a:p>
          <a:endParaRPr lang="en-US"/>
        </a:p>
      </dgm:t>
    </dgm:pt>
    <dgm:pt modelId="{A90BBDDF-0D26-4B87-A783-D55C760A2752}" type="sibTrans" cxnId="{5DB22A5E-04F4-48FE-A64E-BE2C35C84B33}">
      <dgm:prSet/>
      <dgm:spPr/>
      <dgm:t>
        <a:bodyPr/>
        <a:lstStyle/>
        <a:p>
          <a:endParaRPr lang="en-US"/>
        </a:p>
      </dgm:t>
    </dgm:pt>
    <dgm:pt modelId="{D23C8664-67B8-4572-ABB7-2B9842EF21CA}" type="pres">
      <dgm:prSet presAssocID="{B2D13E26-6BAC-4983-AAD6-583284F10E31}" presName="root" presStyleCnt="0">
        <dgm:presLayoutVars>
          <dgm:dir/>
          <dgm:resizeHandles val="exact"/>
        </dgm:presLayoutVars>
      </dgm:prSet>
      <dgm:spPr/>
    </dgm:pt>
    <dgm:pt modelId="{DE73DAB7-0A0F-4309-A1EA-D143D474EFCC}" type="pres">
      <dgm:prSet presAssocID="{B2D13E26-6BAC-4983-AAD6-583284F10E31}" presName="container" presStyleCnt="0">
        <dgm:presLayoutVars>
          <dgm:dir/>
          <dgm:resizeHandles val="exact"/>
        </dgm:presLayoutVars>
      </dgm:prSet>
      <dgm:spPr/>
    </dgm:pt>
    <dgm:pt modelId="{87873DE1-5220-4501-A6DB-D06AE1F6174B}" type="pres">
      <dgm:prSet presAssocID="{F034E832-7269-4EF8-BAFF-6321D96A1B58}" presName="compNode" presStyleCnt="0"/>
      <dgm:spPr/>
    </dgm:pt>
    <dgm:pt modelId="{A65183EC-6EBE-402B-A542-E555818A2CC1}" type="pres">
      <dgm:prSet presAssocID="{F034E832-7269-4EF8-BAFF-6321D96A1B58}" presName="iconBgRect" presStyleLbl="bgShp" presStyleIdx="0" presStyleCnt="2"/>
      <dgm:spPr/>
    </dgm:pt>
    <dgm:pt modelId="{F4C249BE-3399-4D89-8376-8FA939D6AD2D}" type="pres">
      <dgm:prSet presAssocID="{F034E832-7269-4EF8-BAFF-6321D96A1B58}" presName="iconRect" presStyleLbl="node1" presStyleIdx="0" presStyleCnt="2"/>
      <dgm:spPr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Kapteeni"/>
        </a:ext>
      </dgm:extLst>
    </dgm:pt>
    <dgm:pt modelId="{7D9D0237-6409-4C2D-B497-6532C8652934}" type="pres">
      <dgm:prSet presAssocID="{F034E832-7269-4EF8-BAFF-6321D96A1B58}" presName="spaceRect" presStyleCnt="0"/>
      <dgm:spPr/>
    </dgm:pt>
    <dgm:pt modelId="{CEAF533F-141E-474F-B30B-237150CE119D}" type="pres">
      <dgm:prSet presAssocID="{F034E832-7269-4EF8-BAFF-6321D96A1B58}" presName="textRect" presStyleLbl="revTx" presStyleIdx="0" presStyleCnt="2">
        <dgm:presLayoutVars>
          <dgm:chMax val="1"/>
          <dgm:chPref val="1"/>
        </dgm:presLayoutVars>
      </dgm:prSet>
      <dgm:spPr/>
    </dgm:pt>
    <dgm:pt modelId="{6B5E448C-2FBF-4C0B-B5F6-B59913987981}" type="pres">
      <dgm:prSet presAssocID="{FC5D0638-555A-4E50-A0F1-A0EC1AF2F9D9}" presName="sibTrans" presStyleLbl="sibTrans2D1" presStyleIdx="0" presStyleCnt="0"/>
      <dgm:spPr/>
    </dgm:pt>
    <dgm:pt modelId="{25DB5246-DCD9-47BA-833F-EF4F996C4D53}" type="pres">
      <dgm:prSet presAssocID="{DEEAFBE4-E39F-4183-BA3D-7EF7F41C222D}" presName="compNode" presStyleCnt="0"/>
      <dgm:spPr/>
    </dgm:pt>
    <dgm:pt modelId="{2E8FADDA-6B50-4813-9DA4-1F4ACB5A2FA8}" type="pres">
      <dgm:prSet presAssocID="{DEEAFBE4-E39F-4183-BA3D-7EF7F41C222D}" presName="iconBgRect" presStyleLbl="bgShp" presStyleIdx="1" presStyleCnt="2"/>
      <dgm:spPr/>
    </dgm:pt>
    <dgm:pt modelId="{76D2B4D6-125A-4BC0-B597-E9C930564E29}" type="pres">
      <dgm:prSet presAssocID="{DEEAFBE4-E39F-4183-BA3D-7EF7F41C222D}" presName="iconRect" presStyleLbl="node1" presStyleIdx="1" presStyleCnt="2"/>
      <dgm:spPr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upla"/>
        </a:ext>
      </dgm:extLst>
    </dgm:pt>
    <dgm:pt modelId="{791D0DA7-41B4-4156-A5EA-BE99118E678B}" type="pres">
      <dgm:prSet presAssocID="{DEEAFBE4-E39F-4183-BA3D-7EF7F41C222D}" presName="spaceRect" presStyleCnt="0"/>
      <dgm:spPr/>
    </dgm:pt>
    <dgm:pt modelId="{82045377-0A33-4B0E-A2E5-4CCC8FE6FCC9}" type="pres">
      <dgm:prSet presAssocID="{DEEAFBE4-E39F-4183-BA3D-7EF7F41C222D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E9E37C1B-05DB-4A0F-BD86-94F633567B37}" type="presOf" srcId="{FC5D0638-555A-4E50-A0F1-A0EC1AF2F9D9}" destId="{6B5E448C-2FBF-4C0B-B5F6-B59913987981}" srcOrd="0" destOrd="0" presId="urn:microsoft.com/office/officeart/2018/2/layout/IconCircleList"/>
    <dgm:cxn modelId="{748F513D-0E0D-4E3B-9357-D6A55BDF90EE}" type="presOf" srcId="{DEEAFBE4-E39F-4183-BA3D-7EF7F41C222D}" destId="{82045377-0A33-4B0E-A2E5-4CCC8FE6FCC9}" srcOrd="0" destOrd="0" presId="urn:microsoft.com/office/officeart/2018/2/layout/IconCircleList"/>
    <dgm:cxn modelId="{5DB22A5E-04F4-48FE-A64E-BE2C35C84B33}" srcId="{B2D13E26-6BAC-4983-AAD6-583284F10E31}" destId="{DEEAFBE4-E39F-4183-BA3D-7EF7F41C222D}" srcOrd="1" destOrd="0" parTransId="{6F0DE553-1D04-43F4-AC55-736F081429C6}" sibTransId="{A90BBDDF-0D26-4B87-A783-D55C760A2752}"/>
    <dgm:cxn modelId="{E678E09E-6DCE-4D4C-8E75-6E9A3BA97BF4}" type="presOf" srcId="{B2D13E26-6BAC-4983-AAD6-583284F10E31}" destId="{D23C8664-67B8-4572-ABB7-2B9842EF21CA}" srcOrd="0" destOrd="0" presId="urn:microsoft.com/office/officeart/2018/2/layout/IconCircleList"/>
    <dgm:cxn modelId="{110611BA-4E44-4928-ABF4-F9AA14D24EE5}" type="presOf" srcId="{F034E832-7269-4EF8-BAFF-6321D96A1B58}" destId="{CEAF533F-141E-474F-B30B-237150CE119D}" srcOrd="0" destOrd="0" presId="urn:microsoft.com/office/officeart/2018/2/layout/IconCircleList"/>
    <dgm:cxn modelId="{84E318F0-5234-4EBD-B1B1-8D4FF4A71266}" srcId="{B2D13E26-6BAC-4983-AAD6-583284F10E31}" destId="{F034E832-7269-4EF8-BAFF-6321D96A1B58}" srcOrd="0" destOrd="0" parTransId="{9C505168-D707-4275-B44B-5EB0936444AE}" sibTransId="{FC5D0638-555A-4E50-A0F1-A0EC1AF2F9D9}"/>
    <dgm:cxn modelId="{2785784E-F2FD-43C4-AB07-38BA74EE61F4}" type="presParOf" srcId="{D23C8664-67B8-4572-ABB7-2B9842EF21CA}" destId="{DE73DAB7-0A0F-4309-A1EA-D143D474EFCC}" srcOrd="0" destOrd="0" presId="urn:microsoft.com/office/officeart/2018/2/layout/IconCircleList"/>
    <dgm:cxn modelId="{C70DBF38-F5A3-43C4-B177-1360FC275881}" type="presParOf" srcId="{DE73DAB7-0A0F-4309-A1EA-D143D474EFCC}" destId="{87873DE1-5220-4501-A6DB-D06AE1F6174B}" srcOrd="0" destOrd="0" presId="urn:microsoft.com/office/officeart/2018/2/layout/IconCircleList"/>
    <dgm:cxn modelId="{E070F181-679B-46EB-A759-FECABC9869F3}" type="presParOf" srcId="{87873DE1-5220-4501-A6DB-D06AE1F6174B}" destId="{A65183EC-6EBE-402B-A542-E555818A2CC1}" srcOrd="0" destOrd="0" presId="urn:microsoft.com/office/officeart/2018/2/layout/IconCircleList"/>
    <dgm:cxn modelId="{3A909AD4-594B-4439-8D1C-5A9ECDB625D2}" type="presParOf" srcId="{87873DE1-5220-4501-A6DB-D06AE1F6174B}" destId="{F4C249BE-3399-4D89-8376-8FA939D6AD2D}" srcOrd="1" destOrd="0" presId="urn:microsoft.com/office/officeart/2018/2/layout/IconCircleList"/>
    <dgm:cxn modelId="{9D957A75-968D-4F93-95D7-26DC52EEB20D}" type="presParOf" srcId="{87873DE1-5220-4501-A6DB-D06AE1F6174B}" destId="{7D9D0237-6409-4C2D-B497-6532C8652934}" srcOrd="2" destOrd="0" presId="urn:microsoft.com/office/officeart/2018/2/layout/IconCircleList"/>
    <dgm:cxn modelId="{4216652B-614C-4C77-98D0-86FF58DB228F}" type="presParOf" srcId="{87873DE1-5220-4501-A6DB-D06AE1F6174B}" destId="{CEAF533F-141E-474F-B30B-237150CE119D}" srcOrd="3" destOrd="0" presId="urn:microsoft.com/office/officeart/2018/2/layout/IconCircleList"/>
    <dgm:cxn modelId="{647C0E82-6FF3-46EE-8C2D-2D8D596C6096}" type="presParOf" srcId="{DE73DAB7-0A0F-4309-A1EA-D143D474EFCC}" destId="{6B5E448C-2FBF-4C0B-B5F6-B59913987981}" srcOrd="1" destOrd="0" presId="urn:microsoft.com/office/officeart/2018/2/layout/IconCircleList"/>
    <dgm:cxn modelId="{E9FB9BB7-941A-4293-BD10-D90D20854069}" type="presParOf" srcId="{DE73DAB7-0A0F-4309-A1EA-D143D474EFCC}" destId="{25DB5246-DCD9-47BA-833F-EF4F996C4D53}" srcOrd="2" destOrd="0" presId="urn:microsoft.com/office/officeart/2018/2/layout/IconCircleList"/>
    <dgm:cxn modelId="{CED73BF6-F4D8-4AF8-8F9D-83A8ED747AFF}" type="presParOf" srcId="{25DB5246-DCD9-47BA-833F-EF4F996C4D53}" destId="{2E8FADDA-6B50-4813-9DA4-1F4ACB5A2FA8}" srcOrd="0" destOrd="0" presId="urn:microsoft.com/office/officeart/2018/2/layout/IconCircleList"/>
    <dgm:cxn modelId="{CC64426D-B74A-4A08-AEF6-1BADD3CCBCF7}" type="presParOf" srcId="{25DB5246-DCD9-47BA-833F-EF4F996C4D53}" destId="{76D2B4D6-125A-4BC0-B597-E9C930564E29}" srcOrd="1" destOrd="0" presId="urn:microsoft.com/office/officeart/2018/2/layout/IconCircleList"/>
    <dgm:cxn modelId="{F4EC5E8C-A6EA-4D40-AD08-7F6385B59A15}" type="presParOf" srcId="{25DB5246-DCD9-47BA-833F-EF4F996C4D53}" destId="{791D0DA7-41B4-4156-A5EA-BE99118E678B}" srcOrd="2" destOrd="0" presId="urn:microsoft.com/office/officeart/2018/2/layout/IconCircleList"/>
    <dgm:cxn modelId="{06E7990D-2D5F-491A-BCC2-A15EB6281D31}" type="presParOf" srcId="{25DB5246-DCD9-47BA-833F-EF4F996C4D53}" destId="{82045377-0A33-4B0E-A2E5-4CCC8FE6FCC9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4DC8C77-F02E-4CCB-B0D8-A4BD846D79AA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69A5875C-7275-4435-9591-6EDA6CFC96A0}">
      <dgm:prSet phldrT="[Teksti]"/>
      <dgm:spPr/>
      <dgm:t>
        <a:bodyPr/>
        <a:lstStyle/>
        <a:p>
          <a:r>
            <a:rPr lang="fi-FI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Asiakastietojärjestelmä (sosiaalihuollon asiakastiedon arkisto) 1.9.2024 mennessä </a:t>
          </a:r>
        </a:p>
      </dgm:t>
    </dgm:pt>
    <dgm:pt modelId="{8D4E2186-1F3B-47B6-A6B0-5CD0B95A53E5}" type="parTrans" cxnId="{049B24F8-B253-4D31-B778-A9FEE799591D}">
      <dgm:prSet/>
      <dgm:spPr/>
      <dgm:t>
        <a:bodyPr/>
        <a:lstStyle/>
        <a:p>
          <a:endParaRPr lang="fi-FI"/>
        </a:p>
      </dgm:t>
    </dgm:pt>
    <dgm:pt modelId="{DE766702-214E-44FE-887C-E34331BF4292}" type="sibTrans" cxnId="{049B24F8-B253-4D31-B778-A9FEE799591D}">
      <dgm:prSet/>
      <dgm:spPr/>
      <dgm:t>
        <a:bodyPr/>
        <a:lstStyle/>
        <a:p>
          <a:endParaRPr lang="fi-FI"/>
        </a:p>
      </dgm:t>
    </dgm:pt>
    <dgm:pt modelId="{0996B16B-1576-4221-8E40-D6761784F821}">
      <dgm:prSet phldrT="[Teksti]"/>
      <dgm:spPr/>
      <dgm:t>
        <a:bodyPr/>
        <a:lstStyle/>
        <a:p>
          <a:r>
            <a:rPr lang="fi-FI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Rekisteröityminen palveluntuottajaksi sekä varmenteiden hankkiminen</a:t>
          </a:r>
        </a:p>
      </dgm:t>
    </dgm:pt>
    <dgm:pt modelId="{A2FFB793-E280-4C69-A5DC-2DC8DF63D2D0}" type="parTrans" cxnId="{592041F8-BF8A-47ED-83E3-6090F53AF289}">
      <dgm:prSet/>
      <dgm:spPr/>
      <dgm:t>
        <a:bodyPr/>
        <a:lstStyle/>
        <a:p>
          <a:endParaRPr lang="fi-FI"/>
        </a:p>
      </dgm:t>
    </dgm:pt>
    <dgm:pt modelId="{182B6693-A5DF-49C1-A4F2-828DC1D94855}" type="sibTrans" cxnId="{592041F8-BF8A-47ED-83E3-6090F53AF289}">
      <dgm:prSet/>
      <dgm:spPr/>
      <dgm:t>
        <a:bodyPr/>
        <a:lstStyle/>
        <a:p>
          <a:endParaRPr lang="fi-FI"/>
        </a:p>
      </dgm:t>
    </dgm:pt>
    <dgm:pt modelId="{BB6E59BC-2A13-4FB2-88D0-ADE0BEF9BF35}">
      <dgm:prSet phldrT="[Teksti]"/>
      <dgm:spPr/>
      <dgm:t>
        <a:bodyPr/>
        <a:lstStyle/>
        <a:p>
          <a:r>
            <a:rPr lang="fi-FI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Pikaisia toimenpiteitä ja neuvotteluita vaativia. Lisäkustannuksia ja osaamisvajetta</a:t>
          </a:r>
        </a:p>
      </dgm:t>
    </dgm:pt>
    <dgm:pt modelId="{79A0AF69-CED2-464A-A0A4-5E2D5D229AB1}" type="parTrans" cxnId="{41CF06D4-B14A-4C76-AE88-7304A19BC0B9}">
      <dgm:prSet/>
      <dgm:spPr/>
      <dgm:t>
        <a:bodyPr/>
        <a:lstStyle/>
        <a:p>
          <a:endParaRPr lang="fi-FI"/>
        </a:p>
      </dgm:t>
    </dgm:pt>
    <dgm:pt modelId="{DE1D5F3E-07DB-4DC1-B6CC-7CA681FC13AA}" type="sibTrans" cxnId="{41CF06D4-B14A-4C76-AE88-7304A19BC0B9}">
      <dgm:prSet/>
      <dgm:spPr/>
      <dgm:t>
        <a:bodyPr/>
        <a:lstStyle/>
        <a:p>
          <a:endParaRPr lang="fi-FI"/>
        </a:p>
      </dgm:t>
    </dgm:pt>
    <dgm:pt modelId="{1EE70567-D47F-4865-92D3-7CCC02967473}" type="pres">
      <dgm:prSet presAssocID="{64DC8C77-F02E-4CCB-B0D8-A4BD846D79AA}" presName="CompostProcess" presStyleCnt="0">
        <dgm:presLayoutVars>
          <dgm:dir/>
          <dgm:resizeHandles val="exact"/>
        </dgm:presLayoutVars>
      </dgm:prSet>
      <dgm:spPr/>
    </dgm:pt>
    <dgm:pt modelId="{F2E66857-BD3E-49C1-9216-864DDABA5677}" type="pres">
      <dgm:prSet presAssocID="{64DC8C77-F02E-4CCB-B0D8-A4BD846D79AA}" presName="arrow" presStyleLbl="bgShp" presStyleIdx="0" presStyleCnt="1"/>
      <dgm:spPr/>
    </dgm:pt>
    <dgm:pt modelId="{318198C3-4C7C-409B-B363-A105532C66FC}" type="pres">
      <dgm:prSet presAssocID="{64DC8C77-F02E-4CCB-B0D8-A4BD846D79AA}" presName="linearProcess" presStyleCnt="0"/>
      <dgm:spPr/>
    </dgm:pt>
    <dgm:pt modelId="{AE00EB37-C680-42D4-B416-396840584358}" type="pres">
      <dgm:prSet presAssocID="{69A5875C-7275-4435-9591-6EDA6CFC96A0}" presName="textNode" presStyleLbl="node1" presStyleIdx="0" presStyleCnt="3">
        <dgm:presLayoutVars>
          <dgm:bulletEnabled val="1"/>
        </dgm:presLayoutVars>
      </dgm:prSet>
      <dgm:spPr/>
    </dgm:pt>
    <dgm:pt modelId="{09A07A53-533B-4CF7-BF9E-8DF7EFEF54A9}" type="pres">
      <dgm:prSet presAssocID="{DE766702-214E-44FE-887C-E34331BF4292}" presName="sibTrans" presStyleCnt="0"/>
      <dgm:spPr/>
    </dgm:pt>
    <dgm:pt modelId="{3C860183-EC80-4BA0-82E8-3B38EF290179}" type="pres">
      <dgm:prSet presAssocID="{0996B16B-1576-4221-8E40-D6761784F821}" presName="textNode" presStyleLbl="node1" presStyleIdx="1" presStyleCnt="3">
        <dgm:presLayoutVars>
          <dgm:bulletEnabled val="1"/>
        </dgm:presLayoutVars>
      </dgm:prSet>
      <dgm:spPr/>
    </dgm:pt>
    <dgm:pt modelId="{52B83B51-2C8E-433A-B2D0-995C781A16CD}" type="pres">
      <dgm:prSet presAssocID="{182B6693-A5DF-49C1-A4F2-828DC1D94855}" presName="sibTrans" presStyleCnt="0"/>
      <dgm:spPr/>
    </dgm:pt>
    <dgm:pt modelId="{490A14DC-813A-434E-900B-37C3EE71FBAF}" type="pres">
      <dgm:prSet presAssocID="{BB6E59BC-2A13-4FB2-88D0-ADE0BEF9BF35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7FFC2902-F842-48F7-A3C1-40BDBDBABABC}" type="presOf" srcId="{BB6E59BC-2A13-4FB2-88D0-ADE0BEF9BF35}" destId="{490A14DC-813A-434E-900B-37C3EE71FBAF}" srcOrd="0" destOrd="0" presId="urn:microsoft.com/office/officeart/2005/8/layout/hProcess9"/>
    <dgm:cxn modelId="{14927711-1FF6-4546-B080-7D4A6658B13A}" type="presOf" srcId="{69A5875C-7275-4435-9591-6EDA6CFC96A0}" destId="{AE00EB37-C680-42D4-B416-396840584358}" srcOrd="0" destOrd="0" presId="urn:microsoft.com/office/officeart/2005/8/layout/hProcess9"/>
    <dgm:cxn modelId="{3E42E311-4632-4EAA-84BD-BAEF11A9EEBC}" type="presOf" srcId="{0996B16B-1576-4221-8E40-D6761784F821}" destId="{3C860183-EC80-4BA0-82E8-3B38EF290179}" srcOrd="0" destOrd="0" presId="urn:microsoft.com/office/officeart/2005/8/layout/hProcess9"/>
    <dgm:cxn modelId="{EFBB613E-3503-4AB8-B311-2DDD6B2F063D}" type="presOf" srcId="{64DC8C77-F02E-4CCB-B0D8-A4BD846D79AA}" destId="{1EE70567-D47F-4865-92D3-7CCC02967473}" srcOrd="0" destOrd="0" presId="urn:microsoft.com/office/officeart/2005/8/layout/hProcess9"/>
    <dgm:cxn modelId="{41CF06D4-B14A-4C76-AE88-7304A19BC0B9}" srcId="{64DC8C77-F02E-4CCB-B0D8-A4BD846D79AA}" destId="{BB6E59BC-2A13-4FB2-88D0-ADE0BEF9BF35}" srcOrd="2" destOrd="0" parTransId="{79A0AF69-CED2-464A-A0A4-5E2D5D229AB1}" sibTransId="{DE1D5F3E-07DB-4DC1-B6CC-7CA681FC13AA}"/>
    <dgm:cxn modelId="{049B24F8-B253-4D31-B778-A9FEE799591D}" srcId="{64DC8C77-F02E-4CCB-B0D8-A4BD846D79AA}" destId="{69A5875C-7275-4435-9591-6EDA6CFC96A0}" srcOrd="0" destOrd="0" parTransId="{8D4E2186-1F3B-47B6-A6B0-5CD0B95A53E5}" sibTransId="{DE766702-214E-44FE-887C-E34331BF4292}"/>
    <dgm:cxn modelId="{592041F8-BF8A-47ED-83E3-6090F53AF289}" srcId="{64DC8C77-F02E-4CCB-B0D8-A4BD846D79AA}" destId="{0996B16B-1576-4221-8E40-D6761784F821}" srcOrd="1" destOrd="0" parTransId="{A2FFB793-E280-4C69-A5DC-2DC8DF63D2D0}" sibTransId="{182B6693-A5DF-49C1-A4F2-828DC1D94855}"/>
    <dgm:cxn modelId="{A46CFDCE-3B81-4D96-9E4B-5FC4917DE2DA}" type="presParOf" srcId="{1EE70567-D47F-4865-92D3-7CCC02967473}" destId="{F2E66857-BD3E-49C1-9216-864DDABA5677}" srcOrd="0" destOrd="0" presId="urn:microsoft.com/office/officeart/2005/8/layout/hProcess9"/>
    <dgm:cxn modelId="{E9C91F62-ABA4-485A-9879-D93407EA27DD}" type="presParOf" srcId="{1EE70567-D47F-4865-92D3-7CCC02967473}" destId="{318198C3-4C7C-409B-B363-A105532C66FC}" srcOrd="1" destOrd="0" presId="urn:microsoft.com/office/officeart/2005/8/layout/hProcess9"/>
    <dgm:cxn modelId="{DBF8D882-5983-4E5B-8B31-2D5AF1EE23D2}" type="presParOf" srcId="{318198C3-4C7C-409B-B363-A105532C66FC}" destId="{AE00EB37-C680-42D4-B416-396840584358}" srcOrd="0" destOrd="0" presId="urn:microsoft.com/office/officeart/2005/8/layout/hProcess9"/>
    <dgm:cxn modelId="{BBFBD763-CE49-4EAE-8511-51019CAC616B}" type="presParOf" srcId="{318198C3-4C7C-409B-B363-A105532C66FC}" destId="{09A07A53-533B-4CF7-BF9E-8DF7EFEF54A9}" srcOrd="1" destOrd="0" presId="urn:microsoft.com/office/officeart/2005/8/layout/hProcess9"/>
    <dgm:cxn modelId="{BAA3A17E-5906-4BF1-BB7A-194ECAC25E7A}" type="presParOf" srcId="{318198C3-4C7C-409B-B363-A105532C66FC}" destId="{3C860183-EC80-4BA0-82E8-3B38EF290179}" srcOrd="2" destOrd="0" presId="urn:microsoft.com/office/officeart/2005/8/layout/hProcess9"/>
    <dgm:cxn modelId="{DAB56960-933A-478E-BF4E-D1E0EE2232EC}" type="presParOf" srcId="{318198C3-4C7C-409B-B363-A105532C66FC}" destId="{52B83B51-2C8E-433A-B2D0-995C781A16CD}" srcOrd="3" destOrd="0" presId="urn:microsoft.com/office/officeart/2005/8/layout/hProcess9"/>
    <dgm:cxn modelId="{567D151E-E864-4C02-8AE6-DBAAC652D1F6}" type="presParOf" srcId="{318198C3-4C7C-409B-B363-A105532C66FC}" destId="{490A14DC-813A-434E-900B-37C3EE71FBAF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4DC8C77-F02E-4CCB-B0D8-A4BD846D79AA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69A5875C-7275-4435-9591-6EDA6CFC96A0}">
      <dgm:prSet phldrT="[Teksti]"/>
      <dgm:spPr/>
      <dgm:t>
        <a:bodyPr/>
        <a:lstStyle/>
        <a:p>
          <a:r>
            <a:rPr lang="fi-FI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Asiakastietojärjestelmä (sosiaalihuollon asiakastiedon arkisto) 1.1.2026 mennessä </a:t>
          </a:r>
        </a:p>
      </dgm:t>
    </dgm:pt>
    <dgm:pt modelId="{8D4E2186-1F3B-47B6-A6B0-5CD0B95A53E5}" type="parTrans" cxnId="{049B24F8-B253-4D31-B778-A9FEE799591D}">
      <dgm:prSet/>
      <dgm:spPr/>
      <dgm:t>
        <a:bodyPr/>
        <a:lstStyle/>
        <a:p>
          <a:endParaRPr lang="fi-FI"/>
        </a:p>
      </dgm:t>
    </dgm:pt>
    <dgm:pt modelId="{DE766702-214E-44FE-887C-E34331BF4292}" type="sibTrans" cxnId="{049B24F8-B253-4D31-B778-A9FEE799591D}">
      <dgm:prSet/>
      <dgm:spPr/>
      <dgm:t>
        <a:bodyPr/>
        <a:lstStyle/>
        <a:p>
          <a:endParaRPr lang="fi-FI"/>
        </a:p>
      </dgm:t>
    </dgm:pt>
    <dgm:pt modelId="{0996B16B-1576-4221-8E40-D6761784F821}">
      <dgm:prSet phldrT="[Teksti]"/>
      <dgm:spPr/>
      <dgm:t>
        <a:bodyPr/>
        <a:lstStyle/>
        <a:p>
          <a:r>
            <a:rPr lang="fi-FI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Rekisteröityminen palveluntuottajaksi sekä varmenteiden hankkiminen</a:t>
          </a:r>
        </a:p>
      </dgm:t>
    </dgm:pt>
    <dgm:pt modelId="{A2FFB793-E280-4C69-A5DC-2DC8DF63D2D0}" type="parTrans" cxnId="{592041F8-BF8A-47ED-83E3-6090F53AF289}">
      <dgm:prSet/>
      <dgm:spPr/>
      <dgm:t>
        <a:bodyPr/>
        <a:lstStyle/>
        <a:p>
          <a:endParaRPr lang="fi-FI"/>
        </a:p>
      </dgm:t>
    </dgm:pt>
    <dgm:pt modelId="{182B6693-A5DF-49C1-A4F2-828DC1D94855}" type="sibTrans" cxnId="{592041F8-BF8A-47ED-83E3-6090F53AF289}">
      <dgm:prSet/>
      <dgm:spPr/>
      <dgm:t>
        <a:bodyPr/>
        <a:lstStyle/>
        <a:p>
          <a:endParaRPr lang="fi-FI"/>
        </a:p>
      </dgm:t>
    </dgm:pt>
    <dgm:pt modelId="{BB6E59BC-2A13-4FB2-88D0-ADE0BEF9BF35}">
      <dgm:prSet phldrT="[Teksti]"/>
      <dgm:spPr/>
      <dgm:t>
        <a:bodyPr/>
        <a:lstStyle/>
        <a:p>
          <a:r>
            <a:rPr lang="fi-FI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Toimenpiteitä ja neuvotteluita vaativia. Lisäkustannuksia ja osaamisvajetta</a:t>
          </a:r>
        </a:p>
      </dgm:t>
    </dgm:pt>
    <dgm:pt modelId="{79A0AF69-CED2-464A-A0A4-5E2D5D229AB1}" type="parTrans" cxnId="{41CF06D4-B14A-4C76-AE88-7304A19BC0B9}">
      <dgm:prSet/>
      <dgm:spPr/>
      <dgm:t>
        <a:bodyPr/>
        <a:lstStyle/>
        <a:p>
          <a:endParaRPr lang="fi-FI"/>
        </a:p>
      </dgm:t>
    </dgm:pt>
    <dgm:pt modelId="{DE1D5F3E-07DB-4DC1-B6CC-7CA681FC13AA}" type="sibTrans" cxnId="{41CF06D4-B14A-4C76-AE88-7304A19BC0B9}">
      <dgm:prSet/>
      <dgm:spPr/>
      <dgm:t>
        <a:bodyPr/>
        <a:lstStyle/>
        <a:p>
          <a:endParaRPr lang="fi-FI"/>
        </a:p>
      </dgm:t>
    </dgm:pt>
    <dgm:pt modelId="{1EE70567-D47F-4865-92D3-7CCC02967473}" type="pres">
      <dgm:prSet presAssocID="{64DC8C77-F02E-4CCB-B0D8-A4BD846D79AA}" presName="CompostProcess" presStyleCnt="0">
        <dgm:presLayoutVars>
          <dgm:dir/>
          <dgm:resizeHandles val="exact"/>
        </dgm:presLayoutVars>
      </dgm:prSet>
      <dgm:spPr/>
    </dgm:pt>
    <dgm:pt modelId="{F2E66857-BD3E-49C1-9216-864DDABA5677}" type="pres">
      <dgm:prSet presAssocID="{64DC8C77-F02E-4CCB-B0D8-A4BD846D79AA}" presName="arrow" presStyleLbl="bgShp" presStyleIdx="0" presStyleCnt="1"/>
      <dgm:spPr/>
    </dgm:pt>
    <dgm:pt modelId="{318198C3-4C7C-409B-B363-A105532C66FC}" type="pres">
      <dgm:prSet presAssocID="{64DC8C77-F02E-4CCB-B0D8-A4BD846D79AA}" presName="linearProcess" presStyleCnt="0"/>
      <dgm:spPr/>
    </dgm:pt>
    <dgm:pt modelId="{AE00EB37-C680-42D4-B416-396840584358}" type="pres">
      <dgm:prSet presAssocID="{69A5875C-7275-4435-9591-6EDA6CFC96A0}" presName="textNode" presStyleLbl="node1" presStyleIdx="0" presStyleCnt="3">
        <dgm:presLayoutVars>
          <dgm:bulletEnabled val="1"/>
        </dgm:presLayoutVars>
      </dgm:prSet>
      <dgm:spPr/>
    </dgm:pt>
    <dgm:pt modelId="{09A07A53-533B-4CF7-BF9E-8DF7EFEF54A9}" type="pres">
      <dgm:prSet presAssocID="{DE766702-214E-44FE-887C-E34331BF4292}" presName="sibTrans" presStyleCnt="0"/>
      <dgm:spPr/>
    </dgm:pt>
    <dgm:pt modelId="{3C860183-EC80-4BA0-82E8-3B38EF290179}" type="pres">
      <dgm:prSet presAssocID="{0996B16B-1576-4221-8E40-D6761784F821}" presName="textNode" presStyleLbl="node1" presStyleIdx="1" presStyleCnt="3">
        <dgm:presLayoutVars>
          <dgm:bulletEnabled val="1"/>
        </dgm:presLayoutVars>
      </dgm:prSet>
      <dgm:spPr/>
    </dgm:pt>
    <dgm:pt modelId="{52B83B51-2C8E-433A-B2D0-995C781A16CD}" type="pres">
      <dgm:prSet presAssocID="{182B6693-A5DF-49C1-A4F2-828DC1D94855}" presName="sibTrans" presStyleCnt="0"/>
      <dgm:spPr/>
    </dgm:pt>
    <dgm:pt modelId="{490A14DC-813A-434E-900B-37C3EE71FBAF}" type="pres">
      <dgm:prSet presAssocID="{BB6E59BC-2A13-4FB2-88D0-ADE0BEF9BF35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7FFC2902-F842-48F7-A3C1-40BDBDBABABC}" type="presOf" srcId="{BB6E59BC-2A13-4FB2-88D0-ADE0BEF9BF35}" destId="{490A14DC-813A-434E-900B-37C3EE71FBAF}" srcOrd="0" destOrd="0" presId="urn:microsoft.com/office/officeart/2005/8/layout/hProcess9"/>
    <dgm:cxn modelId="{14927711-1FF6-4546-B080-7D4A6658B13A}" type="presOf" srcId="{69A5875C-7275-4435-9591-6EDA6CFC96A0}" destId="{AE00EB37-C680-42D4-B416-396840584358}" srcOrd="0" destOrd="0" presId="urn:microsoft.com/office/officeart/2005/8/layout/hProcess9"/>
    <dgm:cxn modelId="{3E42E311-4632-4EAA-84BD-BAEF11A9EEBC}" type="presOf" srcId="{0996B16B-1576-4221-8E40-D6761784F821}" destId="{3C860183-EC80-4BA0-82E8-3B38EF290179}" srcOrd="0" destOrd="0" presId="urn:microsoft.com/office/officeart/2005/8/layout/hProcess9"/>
    <dgm:cxn modelId="{EFBB613E-3503-4AB8-B311-2DDD6B2F063D}" type="presOf" srcId="{64DC8C77-F02E-4CCB-B0D8-A4BD846D79AA}" destId="{1EE70567-D47F-4865-92D3-7CCC02967473}" srcOrd="0" destOrd="0" presId="urn:microsoft.com/office/officeart/2005/8/layout/hProcess9"/>
    <dgm:cxn modelId="{41CF06D4-B14A-4C76-AE88-7304A19BC0B9}" srcId="{64DC8C77-F02E-4CCB-B0D8-A4BD846D79AA}" destId="{BB6E59BC-2A13-4FB2-88D0-ADE0BEF9BF35}" srcOrd="2" destOrd="0" parTransId="{79A0AF69-CED2-464A-A0A4-5E2D5D229AB1}" sibTransId="{DE1D5F3E-07DB-4DC1-B6CC-7CA681FC13AA}"/>
    <dgm:cxn modelId="{049B24F8-B253-4D31-B778-A9FEE799591D}" srcId="{64DC8C77-F02E-4CCB-B0D8-A4BD846D79AA}" destId="{69A5875C-7275-4435-9591-6EDA6CFC96A0}" srcOrd="0" destOrd="0" parTransId="{8D4E2186-1F3B-47B6-A6B0-5CD0B95A53E5}" sibTransId="{DE766702-214E-44FE-887C-E34331BF4292}"/>
    <dgm:cxn modelId="{592041F8-BF8A-47ED-83E3-6090F53AF289}" srcId="{64DC8C77-F02E-4CCB-B0D8-A4BD846D79AA}" destId="{0996B16B-1576-4221-8E40-D6761784F821}" srcOrd="1" destOrd="0" parTransId="{A2FFB793-E280-4C69-A5DC-2DC8DF63D2D0}" sibTransId="{182B6693-A5DF-49C1-A4F2-828DC1D94855}"/>
    <dgm:cxn modelId="{A46CFDCE-3B81-4D96-9E4B-5FC4917DE2DA}" type="presParOf" srcId="{1EE70567-D47F-4865-92D3-7CCC02967473}" destId="{F2E66857-BD3E-49C1-9216-864DDABA5677}" srcOrd="0" destOrd="0" presId="urn:microsoft.com/office/officeart/2005/8/layout/hProcess9"/>
    <dgm:cxn modelId="{E9C91F62-ABA4-485A-9879-D93407EA27DD}" type="presParOf" srcId="{1EE70567-D47F-4865-92D3-7CCC02967473}" destId="{318198C3-4C7C-409B-B363-A105532C66FC}" srcOrd="1" destOrd="0" presId="urn:microsoft.com/office/officeart/2005/8/layout/hProcess9"/>
    <dgm:cxn modelId="{DBF8D882-5983-4E5B-8B31-2D5AF1EE23D2}" type="presParOf" srcId="{318198C3-4C7C-409B-B363-A105532C66FC}" destId="{AE00EB37-C680-42D4-B416-396840584358}" srcOrd="0" destOrd="0" presId="urn:microsoft.com/office/officeart/2005/8/layout/hProcess9"/>
    <dgm:cxn modelId="{BBFBD763-CE49-4EAE-8511-51019CAC616B}" type="presParOf" srcId="{318198C3-4C7C-409B-B363-A105532C66FC}" destId="{09A07A53-533B-4CF7-BF9E-8DF7EFEF54A9}" srcOrd="1" destOrd="0" presId="urn:microsoft.com/office/officeart/2005/8/layout/hProcess9"/>
    <dgm:cxn modelId="{BAA3A17E-5906-4BF1-BB7A-194ECAC25E7A}" type="presParOf" srcId="{318198C3-4C7C-409B-B363-A105532C66FC}" destId="{3C860183-EC80-4BA0-82E8-3B38EF290179}" srcOrd="2" destOrd="0" presId="urn:microsoft.com/office/officeart/2005/8/layout/hProcess9"/>
    <dgm:cxn modelId="{DAB56960-933A-478E-BF4E-D1E0EE2232EC}" type="presParOf" srcId="{318198C3-4C7C-409B-B363-A105532C66FC}" destId="{52B83B51-2C8E-433A-B2D0-995C781A16CD}" srcOrd="3" destOrd="0" presId="urn:microsoft.com/office/officeart/2005/8/layout/hProcess9"/>
    <dgm:cxn modelId="{567D151E-E864-4C02-8AE6-DBAAC652D1F6}" type="presParOf" srcId="{318198C3-4C7C-409B-B363-A105532C66FC}" destId="{490A14DC-813A-434E-900B-37C3EE71FBAF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8AD518-25D3-449B-B438-4124374A2DE0}">
      <dsp:nvSpPr>
        <dsp:cNvPr id="0" name=""/>
        <dsp:cNvSpPr/>
      </dsp:nvSpPr>
      <dsp:spPr>
        <a:xfrm>
          <a:off x="0" y="2453"/>
          <a:ext cx="4915351" cy="1112738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D5A177-0FDA-4969-B0EF-76C43CBE90EE}">
      <dsp:nvSpPr>
        <dsp:cNvPr id="0" name=""/>
        <dsp:cNvSpPr/>
      </dsp:nvSpPr>
      <dsp:spPr>
        <a:xfrm>
          <a:off x="336603" y="252820"/>
          <a:ext cx="612604" cy="61200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05F342-349E-4369-B30C-E579A699F2AF}">
      <dsp:nvSpPr>
        <dsp:cNvPr id="0" name=""/>
        <dsp:cNvSpPr/>
      </dsp:nvSpPr>
      <dsp:spPr>
        <a:xfrm>
          <a:off x="1285811" y="2453"/>
          <a:ext cx="3609737" cy="11475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445" tIns="121445" rIns="121445" bIns="121445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200" kern="12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Seurakunnat toimivat lähellä ihmistä koko maassa ja tuovat </a:t>
          </a:r>
          <a:r>
            <a:rPr lang="fi-FI" sz="1200" b="1" kern="12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toivoa</a:t>
          </a:r>
          <a:r>
            <a:rPr lang="fi-FI" sz="1200" kern="12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jokaisessa elämäntilanteessa –läsnäoloa ja tukea ilossa, surussa ja kriisien keskellä.</a:t>
          </a:r>
          <a:endParaRPr lang="en-US" sz="1200" kern="12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1285811" y="2453"/>
        <a:ext cx="3609737" cy="1147512"/>
      </dsp:txXfrm>
    </dsp:sp>
    <dsp:sp modelId="{01C2EBEF-32FD-48F4-91EF-71631CE86079}">
      <dsp:nvSpPr>
        <dsp:cNvPr id="0" name=""/>
        <dsp:cNvSpPr/>
      </dsp:nvSpPr>
      <dsp:spPr>
        <a:xfrm>
          <a:off x="0" y="1436843"/>
          <a:ext cx="4915351" cy="1112738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372644-AF75-46B0-BC9A-BFE18D3BCACB}">
      <dsp:nvSpPr>
        <dsp:cNvPr id="0" name=""/>
        <dsp:cNvSpPr/>
      </dsp:nvSpPr>
      <dsp:spPr>
        <a:xfrm>
          <a:off x="336603" y="1687210"/>
          <a:ext cx="612604" cy="61200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29003A-4672-4DBB-9D26-96D1A7CC8865}">
      <dsp:nvSpPr>
        <dsp:cNvPr id="0" name=""/>
        <dsp:cNvSpPr/>
      </dsp:nvSpPr>
      <dsp:spPr>
        <a:xfrm>
          <a:off x="1285811" y="1436843"/>
          <a:ext cx="3609737" cy="11475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445" tIns="121445" rIns="121445" bIns="121445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200" kern="12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Kirkko tuottaa yhteiskunnan viimesijaista </a:t>
          </a:r>
          <a:r>
            <a:rPr lang="fi-FI" sz="1200" b="1" kern="12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turvaa</a:t>
          </a:r>
          <a:r>
            <a:rPr lang="fi-FI" sz="1200" kern="12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– tunnistaa ihmisten erilaiset palvelutarpeet, kehittää palveluja hyvinvointialueilla yhteistyössä muiden toimijoiden kanssa.</a:t>
          </a:r>
          <a:endParaRPr lang="en-US" sz="1200" kern="12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1285811" y="1436843"/>
        <a:ext cx="3609737" cy="1147512"/>
      </dsp:txXfrm>
    </dsp:sp>
    <dsp:sp modelId="{3A530C8C-EE43-475B-A300-928BE444C295}">
      <dsp:nvSpPr>
        <dsp:cNvPr id="0" name=""/>
        <dsp:cNvSpPr/>
      </dsp:nvSpPr>
      <dsp:spPr>
        <a:xfrm>
          <a:off x="0" y="2871234"/>
          <a:ext cx="4915351" cy="1112738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E6362A-2817-40D1-8F72-EB2596FD849E}">
      <dsp:nvSpPr>
        <dsp:cNvPr id="0" name=""/>
        <dsp:cNvSpPr/>
      </dsp:nvSpPr>
      <dsp:spPr>
        <a:xfrm>
          <a:off x="336603" y="3121600"/>
          <a:ext cx="612604" cy="61200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D3B750-ECBC-48F9-BEEF-CC439771066A}">
      <dsp:nvSpPr>
        <dsp:cNvPr id="0" name=""/>
        <dsp:cNvSpPr/>
      </dsp:nvSpPr>
      <dsp:spPr>
        <a:xfrm>
          <a:off x="1285811" y="2871234"/>
          <a:ext cx="3609737" cy="11475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445" tIns="121445" rIns="121445" bIns="121445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200" kern="12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Kirkko kantaa </a:t>
          </a:r>
          <a:r>
            <a:rPr lang="fi-FI" sz="1200" b="0" kern="12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vastuuta ja rakentaa</a:t>
          </a:r>
          <a:r>
            <a:rPr lang="fi-FI" sz="1200" b="1" kern="12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luottamusta</a:t>
          </a:r>
          <a:r>
            <a:rPr lang="fi-FI" sz="1200" kern="12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–seurakuntien työntekijät toimivat virkavastuulla ja toiminnan rahoitus on vakaalla pohjalla (kirkollisvero) vrt. hanketoiminta.</a:t>
          </a:r>
          <a:endParaRPr lang="en-US" sz="1200" kern="12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1285811" y="2871234"/>
        <a:ext cx="3609737" cy="114751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5183EC-6EBE-402B-A542-E555818A2CC1}">
      <dsp:nvSpPr>
        <dsp:cNvPr id="0" name=""/>
        <dsp:cNvSpPr/>
      </dsp:nvSpPr>
      <dsp:spPr>
        <a:xfrm>
          <a:off x="145153" y="977509"/>
          <a:ext cx="1005669" cy="1005669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C249BE-3399-4D89-8376-8FA939D6AD2D}">
      <dsp:nvSpPr>
        <dsp:cNvPr id="0" name=""/>
        <dsp:cNvSpPr/>
      </dsp:nvSpPr>
      <dsp:spPr>
        <a:xfrm>
          <a:off x="356344" y="1188699"/>
          <a:ext cx="583288" cy="583288"/>
        </a:xfrm>
        <a:prstGeom prst="rect">
          <a:avLst/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AF533F-141E-474F-B30B-237150CE119D}">
      <dsp:nvSpPr>
        <dsp:cNvPr id="0" name=""/>
        <dsp:cNvSpPr/>
      </dsp:nvSpPr>
      <dsp:spPr>
        <a:xfrm>
          <a:off x="1366323" y="977509"/>
          <a:ext cx="2370505" cy="10056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100" kern="12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Julkisen sosiaalihuollon palvelunantajan ja julkisen palvelunjärjestäjän lukuun palvelua tuottavan yksityisen sosiaalihuollon palvelunantajan on liityttävä valtakunnallisten tietojärjestelmäpalvelujen käyttäjäksi viimeistään </a:t>
          </a:r>
          <a:r>
            <a:rPr lang="fi-FI" sz="1100" b="1" kern="12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1.9.2024</a:t>
          </a:r>
          <a:r>
            <a:rPr lang="fi-FI" sz="1100" kern="12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. HUOM! Tämä siirtymäaika koskettaa niitä keskuksia, joilla on </a:t>
          </a:r>
          <a:r>
            <a:rPr lang="fi-FI" sz="1100" b="1" kern="12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sosiaalihuoltolain mukaiset sopimukset kasvatus- ja perheneuvonnasta. </a:t>
          </a:r>
          <a:endParaRPr lang="en-US" sz="1100" b="1" kern="12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1366323" y="977509"/>
        <a:ext cx="2370505" cy="1005669"/>
      </dsp:txXfrm>
    </dsp:sp>
    <dsp:sp modelId="{2E8FADDA-6B50-4813-9DA4-1F4ACB5A2FA8}">
      <dsp:nvSpPr>
        <dsp:cNvPr id="0" name=""/>
        <dsp:cNvSpPr/>
      </dsp:nvSpPr>
      <dsp:spPr>
        <a:xfrm>
          <a:off x="4149871" y="977509"/>
          <a:ext cx="1005669" cy="1005669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D2B4D6-125A-4BC0-B597-E9C930564E29}">
      <dsp:nvSpPr>
        <dsp:cNvPr id="0" name=""/>
        <dsp:cNvSpPr/>
      </dsp:nvSpPr>
      <dsp:spPr>
        <a:xfrm>
          <a:off x="4361061" y="1188699"/>
          <a:ext cx="583288" cy="583288"/>
        </a:xfrm>
        <a:prstGeom prst="rect">
          <a:avLst/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045377-0A33-4B0E-A2E5-4CCC8FE6FCC9}">
      <dsp:nvSpPr>
        <dsp:cNvPr id="0" name=""/>
        <dsp:cNvSpPr/>
      </dsp:nvSpPr>
      <dsp:spPr>
        <a:xfrm>
          <a:off x="5371040" y="977509"/>
          <a:ext cx="2370505" cy="10056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100" kern="12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Sellaisen yksityisen sosiaalihuollon palvelunantajan, joka tuottaa sosiaalipalveluja ainoastaan yksityisesti, eli vain asiakkaan kanssa tehdyn sopimuksen perusteella, ja jolla on käytössään asiakastietojen käsittelyyn tarkoitettu tietojärjestelmä, on liityttävä viimeistään </a:t>
          </a:r>
          <a:r>
            <a:rPr lang="fi-FI" sz="1100" b="1" kern="12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1.1.2026</a:t>
          </a:r>
          <a:r>
            <a:rPr lang="fi-FI" sz="1100" kern="12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. Lisäksi osaa perheoikeudellisista palveluista koskettaa tämä siirtymäaika. HUOM! Tämä siirtymäaika koskettaa niitä keskuksia, joilla on </a:t>
          </a:r>
          <a:r>
            <a:rPr lang="fi-FI" sz="1100" b="1" kern="12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avioliittolain mukaiset sopimukset perheasiain sovittelusta. </a:t>
          </a:r>
          <a:endParaRPr lang="en-US" sz="1100" b="1" kern="12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5371040" y="977509"/>
        <a:ext cx="2370505" cy="100566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E66857-BD3E-49C1-9216-864DDABA5677}">
      <dsp:nvSpPr>
        <dsp:cNvPr id="0" name=""/>
        <dsp:cNvSpPr/>
      </dsp:nvSpPr>
      <dsp:spPr>
        <a:xfrm>
          <a:off x="591502" y="0"/>
          <a:ext cx="6703695" cy="2960688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00EB37-C680-42D4-B416-396840584358}">
      <dsp:nvSpPr>
        <dsp:cNvPr id="0" name=""/>
        <dsp:cNvSpPr/>
      </dsp:nvSpPr>
      <dsp:spPr>
        <a:xfrm>
          <a:off x="267254" y="888206"/>
          <a:ext cx="2366010" cy="11842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500" kern="12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Asiakastietojärjestelmä (sosiaalihuollon asiakastiedon arkisto) 1.9.2024 mennessä </a:t>
          </a:r>
        </a:p>
      </dsp:txBody>
      <dsp:txXfrm>
        <a:off x="325066" y="946018"/>
        <a:ext cx="2250386" cy="1068651"/>
      </dsp:txXfrm>
    </dsp:sp>
    <dsp:sp modelId="{3C860183-EC80-4BA0-82E8-3B38EF290179}">
      <dsp:nvSpPr>
        <dsp:cNvPr id="0" name=""/>
        <dsp:cNvSpPr/>
      </dsp:nvSpPr>
      <dsp:spPr>
        <a:xfrm>
          <a:off x="2760344" y="888206"/>
          <a:ext cx="2366010" cy="11842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500" kern="12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Rekisteröityminen palveluntuottajaksi sekä varmenteiden hankkiminen</a:t>
          </a:r>
        </a:p>
      </dsp:txBody>
      <dsp:txXfrm>
        <a:off x="2818156" y="946018"/>
        <a:ext cx="2250386" cy="1068651"/>
      </dsp:txXfrm>
    </dsp:sp>
    <dsp:sp modelId="{490A14DC-813A-434E-900B-37C3EE71FBAF}">
      <dsp:nvSpPr>
        <dsp:cNvPr id="0" name=""/>
        <dsp:cNvSpPr/>
      </dsp:nvSpPr>
      <dsp:spPr>
        <a:xfrm>
          <a:off x="5253435" y="888206"/>
          <a:ext cx="2366010" cy="11842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500" kern="12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Pikaisia toimenpiteitä ja neuvotteluita vaativia. Lisäkustannuksia ja osaamisvajetta</a:t>
          </a:r>
        </a:p>
      </dsp:txBody>
      <dsp:txXfrm>
        <a:off x="5311247" y="946018"/>
        <a:ext cx="2250386" cy="106865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E66857-BD3E-49C1-9216-864DDABA5677}">
      <dsp:nvSpPr>
        <dsp:cNvPr id="0" name=""/>
        <dsp:cNvSpPr/>
      </dsp:nvSpPr>
      <dsp:spPr>
        <a:xfrm>
          <a:off x="591502" y="0"/>
          <a:ext cx="6703695" cy="2960688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00EB37-C680-42D4-B416-396840584358}">
      <dsp:nvSpPr>
        <dsp:cNvPr id="0" name=""/>
        <dsp:cNvSpPr/>
      </dsp:nvSpPr>
      <dsp:spPr>
        <a:xfrm>
          <a:off x="267254" y="888206"/>
          <a:ext cx="2366010" cy="11842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500" kern="12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Asiakastietojärjestelmä (sosiaalihuollon asiakastiedon arkisto) 1.1.2026 mennessä </a:t>
          </a:r>
        </a:p>
      </dsp:txBody>
      <dsp:txXfrm>
        <a:off x="325066" y="946018"/>
        <a:ext cx="2250386" cy="1068651"/>
      </dsp:txXfrm>
    </dsp:sp>
    <dsp:sp modelId="{3C860183-EC80-4BA0-82E8-3B38EF290179}">
      <dsp:nvSpPr>
        <dsp:cNvPr id="0" name=""/>
        <dsp:cNvSpPr/>
      </dsp:nvSpPr>
      <dsp:spPr>
        <a:xfrm>
          <a:off x="2760344" y="888206"/>
          <a:ext cx="2366010" cy="11842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500" kern="12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Rekisteröityminen palveluntuottajaksi sekä varmenteiden hankkiminen</a:t>
          </a:r>
        </a:p>
      </dsp:txBody>
      <dsp:txXfrm>
        <a:off x="2818156" y="946018"/>
        <a:ext cx="2250386" cy="1068651"/>
      </dsp:txXfrm>
    </dsp:sp>
    <dsp:sp modelId="{490A14DC-813A-434E-900B-37C3EE71FBAF}">
      <dsp:nvSpPr>
        <dsp:cNvPr id="0" name=""/>
        <dsp:cNvSpPr/>
      </dsp:nvSpPr>
      <dsp:spPr>
        <a:xfrm>
          <a:off x="5253435" y="888206"/>
          <a:ext cx="2366010" cy="11842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500" kern="12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Toimenpiteitä ja neuvotteluita vaativia. Lisäkustannuksia ja osaamisvajetta</a:t>
          </a:r>
        </a:p>
      </dsp:txBody>
      <dsp:txXfrm>
        <a:off x="5311247" y="946018"/>
        <a:ext cx="2250386" cy="10686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>
            <a:extLst>
              <a:ext uri="{FF2B5EF4-FFF2-40B4-BE49-F238E27FC236}">
                <a16:creationId xmlns:a16="http://schemas.microsoft.com/office/drawing/2014/main" id="{2F5140DA-FC9D-7D47-B9E9-59D2568863F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>
              <a:latin typeface="Verdana" panose="020B0604030504040204" pitchFamily="34" charset="0"/>
            </a:endParaRP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C98CF432-189E-4741-A5BB-D90E7F3FE80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614370-EC0B-3749-8436-C8F54C8AB85B}" type="datetimeFigureOut">
              <a:rPr lang="fi-FI" smtClean="0">
                <a:latin typeface="Verdana" panose="020B0604030504040204" pitchFamily="34" charset="0"/>
              </a:rPr>
              <a:t>10.5.2023</a:t>
            </a:fld>
            <a:endParaRPr lang="fi-FI">
              <a:latin typeface="Verdana" panose="020B0604030504040204" pitchFamily="34" charset="0"/>
            </a:endParaRP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27E17601-0A25-8D4F-ACD0-5C4176D72EE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>
              <a:latin typeface="Verdana" panose="020B0604030504040204" pitchFamily="34" charset="0"/>
            </a:endParaRP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BFD41DB0-49F4-2441-A3A6-041E2091B9E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3B96D4-0C6B-604F-9D6B-315D7263078F}" type="slidenum">
              <a:rPr lang="fi-FI" smtClean="0">
                <a:latin typeface="Verdana" panose="020B0604030504040204" pitchFamily="34" charset="0"/>
              </a:rPr>
              <a:t>‹#›</a:t>
            </a:fld>
            <a:endParaRPr lang="fi-FI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90989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Open Sans" panose="020B0606030504020204" pitchFamily="34" charset="0"/>
              </a:defRPr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Open Sans" panose="020B0606030504020204" pitchFamily="34" charset="0"/>
              </a:defRPr>
            </a:lvl1pPr>
          </a:lstStyle>
          <a:p>
            <a:fld id="{2EC7D886-1762-6444-B5DA-EB23AB100DDE}" type="datetimeFigureOut">
              <a:rPr lang="fi-FI" smtClean="0"/>
              <a:pPr/>
              <a:t>10.5.2023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Open Sans" panose="020B0606030504020204" pitchFamily="34" charset="0"/>
              </a:defRPr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Open Sans" panose="020B0606030504020204" pitchFamily="34" charset="0"/>
              </a:defRPr>
            </a:lvl1pPr>
          </a:lstStyle>
          <a:p>
            <a:fld id="{C37B1773-53D5-744E-8E6A-234160AC5F58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013810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Open Sans" panose="020B0606030504020204" pitchFamily="34" charset="0"/>
        <a:ea typeface="+mn-ea"/>
        <a:cs typeface="+mn-cs"/>
      </a:defRPr>
    </a:lvl1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7B1773-53D5-744E-8E6A-234160AC5F58}" type="slidenum">
              <a:rPr lang="fi-FI" smtClean="0"/>
              <a:pPr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249755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43000" y="1487631"/>
            <a:ext cx="6858000" cy="1366631"/>
          </a:xfrm>
        </p:spPr>
        <p:txBody>
          <a:bodyPr anchor="ctr">
            <a:noAutofit/>
          </a:bodyPr>
          <a:lstStyle>
            <a:lvl1pPr algn="ctr">
              <a:defRPr sz="4500">
                <a:solidFill>
                  <a:schemeClr val="bg1"/>
                </a:solidFill>
                <a:latin typeface="Martti" panose="02000000000000000000" pitchFamily="2" charset="77"/>
              </a:defRPr>
            </a:lvl1pPr>
          </a:lstStyle>
          <a:p>
            <a:r>
              <a:rPr lang="fi-FI" err="1"/>
              <a:t>Click</a:t>
            </a:r>
            <a:r>
              <a:rPr lang="fi-FI"/>
              <a:t> to </a:t>
            </a:r>
            <a:r>
              <a:rPr lang="fi-FI" err="1"/>
              <a:t>edit</a:t>
            </a:r>
            <a:r>
              <a:rPr lang="fi-FI"/>
              <a:t> Master </a:t>
            </a:r>
            <a:r>
              <a:rPr lang="fi-FI" err="1"/>
              <a:t>title</a:t>
            </a:r>
            <a:r>
              <a:rPr lang="fi-FI"/>
              <a:t> </a:t>
            </a:r>
            <a:r>
              <a:rPr lang="fi-FI" err="1"/>
              <a:t>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2854262"/>
            <a:ext cx="6858000" cy="381625"/>
          </a:xfrm>
        </p:spPr>
        <p:txBody>
          <a:bodyPr>
            <a:no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/>
              <a:t>Presentation </a:t>
            </a:r>
            <a:r>
              <a:rPr lang="fi-FI" err="1"/>
              <a:t>author</a:t>
            </a:r>
            <a:r>
              <a:rPr lang="fi-FI"/>
              <a:t>
</a:t>
            </a:r>
            <a:endParaRPr lang="en-US"/>
          </a:p>
        </p:txBody>
      </p:sp>
      <p:pic>
        <p:nvPicPr>
          <p:cNvPr id="14" name="Kuva 13" descr="Kirkkohallitus logo&#10;">
            <a:extLst>
              <a:ext uri="{FF2B5EF4-FFF2-40B4-BE49-F238E27FC236}">
                <a16:creationId xmlns:a16="http://schemas.microsoft.com/office/drawing/2014/main" id="{07F85194-C619-4745-9583-6E5B3DD3350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73014" y="4476864"/>
            <a:ext cx="2397973" cy="38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2052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. Title and blank content area (left backgroun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Kuva 13">
            <a:extLst>
              <a:ext uri="{FF2B5EF4-FFF2-40B4-BE49-F238E27FC236}">
                <a16:creationId xmlns:a16="http://schemas.microsoft.com/office/drawing/2014/main" id="{4F3979D7-A10B-6F4B-865A-FA5E01002E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3124200" cy="51435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39EDDDB5-2976-1A42-B1A0-12F9E2A3CA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7904" y="564826"/>
            <a:ext cx="2751045" cy="40138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err="1"/>
              <a:t>Click</a:t>
            </a:r>
            <a:r>
              <a:rPr lang="fi-FI"/>
              <a:t> to </a:t>
            </a:r>
            <a:r>
              <a:rPr lang="fi-FI" err="1"/>
              <a:t>edit</a:t>
            </a:r>
            <a:r>
              <a:rPr lang="fi-FI"/>
              <a:t> Master </a:t>
            </a:r>
            <a:r>
              <a:rPr lang="fi-FI" err="1"/>
              <a:t>title</a:t>
            </a:r>
            <a:r>
              <a:rPr lang="fi-FI"/>
              <a:t> </a:t>
            </a:r>
            <a:r>
              <a:rPr lang="fi-FI" err="1"/>
              <a:t>style</a:t>
            </a:r>
            <a:endParaRPr lang="en-US"/>
          </a:p>
        </p:txBody>
      </p:sp>
      <p:pic>
        <p:nvPicPr>
          <p:cNvPr id="5" name="Kuva 4" descr="Kirkkohallitus logo&#10;">
            <a:extLst>
              <a:ext uri="{FF2B5EF4-FFF2-40B4-BE49-F238E27FC236}">
                <a16:creationId xmlns:a16="http://schemas.microsoft.com/office/drawing/2014/main" id="{ED1BD7ED-66A0-C44C-9DF6-8C5677CF5AF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70800" y="4795200"/>
            <a:ext cx="988194" cy="157266"/>
          </a:xfrm>
          <a:prstGeom prst="rect">
            <a:avLst/>
          </a:prstGeom>
        </p:spPr>
      </p:pic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0700F7F0-8BAC-5B4E-A81D-0F4A6CF61B3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C29EF439-236C-4141-A531-FE6D3DEC0875}" type="slidenum">
              <a:rPr lang="fi-FI" smtClean="0"/>
              <a:pPr/>
              <a:t>‹#›</a:t>
            </a:fld>
            <a:endParaRPr lang="fi-FI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13538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. Title and content area (top backgroun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orakulmio 10">
            <a:extLst>
              <a:ext uri="{FF2B5EF4-FFF2-40B4-BE49-F238E27FC236}">
                <a16:creationId xmlns:a16="http://schemas.microsoft.com/office/drawing/2014/main" id="{6CA897BE-B3B0-9B43-828E-B9B235C105BC}"/>
              </a:ext>
            </a:extLst>
          </p:cNvPr>
          <p:cNvSpPr/>
          <p:nvPr userDrawn="1"/>
        </p:nvSpPr>
        <p:spPr>
          <a:xfrm>
            <a:off x="0" y="4686298"/>
            <a:ext cx="9144000" cy="4572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b="0" i="0">
              <a:latin typeface="Verdana" panose="020B0604030504040204" pitchFamily="34" charset="0"/>
            </a:endParaRPr>
          </a:p>
        </p:txBody>
      </p:sp>
      <p:pic>
        <p:nvPicPr>
          <p:cNvPr id="12" name="Kuva 11" descr="Kirkkohallitus logo">
            <a:extLst>
              <a:ext uri="{FF2B5EF4-FFF2-40B4-BE49-F238E27FC236}">
                <a16:creationId xmlns:a16="http://schemas.microsoft.com/office/drawing/2014/main" id="{F5152854-E954-4644-9CE3-617FAA0636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9462" y="4795200"/>
            <a:ext cx="963689" cy="150216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EE35D171-8F36-744B-BA60-A8E973C46A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133350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7FD56AE3-05FC-C049-A312-0BB69F3E99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err="1"/>
              <a:t>Click</a:t>
            </a:r>
            <a:r>
              <a:rPr lang="fi-FI"/>
              <a:t> to </a:t>
            </a:r>
            <a:r>
              <a:rPr lang="fi-FI" err="1"/>
              <a:t>edit</a:t>
            </a:r>
            <a:r>
              <a:rPr lang="fi-FI"/>
              <a:t> Master </a:t>
            </a:r>
            <a:r>
              <a:rPr lang="fi-FI" err="1"/>
              <a:t>title</a:t>
            </a:r>
            <a:r>
              <a:rPr lang="fi-FI"/>
              <a:t> </a:t>
            </a:r>
            <a:r>
              <a:rPr lang="fi-FI" err="1"/>
              <a:t>style</a:t>
            </a:r>
            <a:endParaRPr lang="fi-FI"/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B7D17527-614A-9043-BCEA-1949AB499088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28650" y="1565275"/>
            <a:ext cx="7886700" cy="2960688"/>
          </a:xfrm>
        </p:spPr>
        <p:txBody>
          <a:bodyPr/>
          <a:lstStyle/>
          <a:p>
            <a:pPr lvl="0"/>
            <a:r>
              <a:rPr lang="fi-FI" err="1"/>
              <a:t>Click</a:t>
            </a:r>
            <a:r>
              <a:rPr lang="fi-FI"/>
              <a:t> to </a:t>
            </a:r>
            <a:r>
              <a:rPr lang="fi-FI" err="1"/>
              <a:t>edit</a:t>
            </a:r>
            <a:r>
              <a:rPr lang="fi-FI"/>
              <a:t> Master </a:t>
            </a:r>
            <a:r>
              <a:rPr lang="fi-FI" err="1"/>
              <a:t>text</a:t>
            </a:r>
            <a:r>
              <a:rPr lang="fi-FI"/>
              <a:t> </a:t>
            </a:r>
            <a:r>
              <a:rPr lang="fi-FI" err="1"/>
              <a:t>styles</a:t>
            </a:r>
            <a:endParaRPr lang="fi-FI"/>
          </a:p>
          <a:p>
            <a:pPr lvl="1"/>
            <a:r>
              <a:rPr lang="fi-FI"/>
              <a:t>Second </a:t>
            </a:r>
            <a:r>
              <a:rPr lang="fi-FI" err="1"/>
              <a:t>level</a:t>
            </a:r>
            <a:endParaRPr lang="fi-FI"/>
          </a:p>
          <a:p>
            <a:pPr lvl="2"/>
            <a:r>
              <a:rPr lang="fi-FI"/>
              <a:t>Third </a:t>
            </a:r>
            <a:r>
              <a:rPr lang="fi-FI" err="1"/>
              <a:t>level</a:t>
            </a:r>
            <a:endParaRPr lang="fi-FI"/>
          </a:p>
          <a:p>
            <a:pPr lvl="3"/>
            <a:r>
              <a:rPr lang="fi-FI" err="1"/>
              <a:t>Fourth</a:t>
            </a:r>
            <a:r>
              <a:rPr lang="fi-FI"/>
              <a:t> </a:t>
            </a:r>
            <a:r>
              <a:rPr lang="fi-FI" err="1"/>
              <a:t>level</a:t>
            </a:r>
            <a:endParaRPr lang="fi-FI"/>
          </a:p>
          <a:p>
            <a:pPr lvl="4"/>
            <a:r>
              <a:rPr lang="fi-FI" err="1"/>
              <a:t>Fifth</a:t>
            </a:r>
            <a:r>
              <a:rPr lang="fi-FI"/>
              <a:t> </a:t>
            </a:r>
            <a:r>
              <a:rPr lang="fi-FI" err="1"/>
              <a:t>level</a:t>
            </a:r>
            <a:endParaRPr lang="en-US"/>
          </a:p>
        </p:txBody>
      </p:sp>
      <p:sp>
        <p:nvSpPr>
          <p:cNvPr id="10" name="Dian numeron paikkamerkki 2">
            <a:extLst>
              <a:ext uri="{FF2B5EF4-FFF2-40B4-BE49-F238E27FC236}">
                <a16:creationId xmlns:a16="http://schemas.microsoft.com/office/drawing/2014/main" id="{477524EB-FC20-934C-8793-42A6F2148B9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968490" y="4767263"/>
            <a:ext cx="2057400" cy="274637"/>
          </a:xfrm>
        </p:spPr>
        <p:txBody>
          <a:bodyPr/>
          <a:lstStyle>
            <a:lvl1pPr>
              <a:defRPr sz="1000"/>
            </a:lvl1pPr>
          </a:lstStyle>
          <a:p>
            <a:fld id="{C29EF439-236C-4141-A531-FE6D3DEC0875}" type="slidenum">
              <a:rPr lang="fi-FI" smtClean="0"/>
              <a:pPr/>
              <a:t>‹#›</a:t>
            </a:fld>
            <a:endParaRPr lang="fi-FI" sz="1000"/>
          </a:p>
        </p:txBody>
      </p:sp>
    </p:spTree>
    <p:extLst>
      <p:ext uri="{BB962C8B-B14F-4D97-AF65-F5344CB8AC3E}">
        <p14:creationId xmlns:p14="http://schemas.microsoft.com/office/powerpoint/2010/main" val="34207465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. Title and two content areas (top backgroun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orakulmio 10">
            <a:extLst>
              <a:ext uri="{FF2B5EF4-FFF2-40B4-BE49-F238E27FC236}">
                <a16:creationId xmlns:a16="http://schemas.microsoft.com/office/drawing/2014/main" id="{6CA897BE-B3B0-9B43-828E-B9B235C105BC}"/>
              </a:ext>
            </a:extLst>
          </p:cNvPr>
          <p:cNvSpPr/>
          <p:nvPr userDrawn="1"/>
        </p:nvSpPr>
        <p:spPr>
          <a:xfrm>
            <a:off x="0" y="4686298"/>
            <a:ext cx="9144000" cy="4572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b="0" i="0">
              <a:latin typeface="Verdana" panose="020B0604030504040204" pitchFamily="34" charset="0"/>
            </a:endParaRPr>
          </a:p>
        </p:txBody>
      </p:sp>
      <p:pic>
        <p:nvPicPr>
          <p:cNvPr id="12" name="Kuva 11" descr="Kirkkohallitus logo">
            <a:extLst>
              <a:ext uri="{FF2B5EF4-FFF2-40B4-BE49-F238E27FC236}">
                <a16:creationId xmlns:a16="http://schemas.microsoft.com/office/drawing/2014/main" id="{F5152854-E954-4644-9CE3-617FAA0636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9462" y="4795200"/>
            <a:ext cx="963689" cy="150216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EE35D171-8F36-744B-BA60-A8E973C46A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133350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7FD56AE3-05FC-C049-A312-0BB69F3E99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err="1"/>
              <a:t>Click</a:t>
            </a:r>
            <a:r>
              <a:rPr lang="fi-FI"/>
              <a:t> to </a:t>
            </a:r>
            <a:r>
              <a:rPr lang="fi-FI" err="1"/>
              <a:t>edit</a:t>
            </a:r>
            <a:r>
              <a:rPr lang="fi-FI"/>
              <a:t> Master </a:t>
            </a:r>
            <a:r>
              <a:rPr lang="fi-FI" err="1"/>
              <a:t>title</a:t>
            </a:r>
            <a:r>
              <a:rPr lang="fi-FI"/>
              <a:t> </a:t>
            </a:r>
            <a:r>
              <a:rPr lang="fi-FI" err="1"/>
              <a:t>style</a:t>
            </a:r>
            <a:endParaRPr lang="fi-FI"/>
          </a:p>
        </p:txBody>
      </p:sp>
      <p:sp>
        <p:nvSpPr>
          <p:cNvPr id="10" name="Dian numeron paikkamerkki 2">
            <a:extLst>
              <a:ext uri="{FF2B5EF4-FFF2-40B4-BE49-F238E27FC236}">
                <a16:creationId xmlns:a16="http://schemas.microsoft.com/office/drawing/2014/main" id="{477524EB-FC20-934C-8793-42A6F2148B9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968490" y="4767263"/>
            <a:ext cx="2057400" cy="274637"/>
          </a:xfrm>
        </p:spPr>
        <p:txBody>
          <a:bodyPr/>
          <a:lstStyle>
            <a:lvl1pPr>
              <a:defRPr sz="1000"/>
            </a:lvl1pPr>
          </a:lstStyle>
          <a:p>
            <a:fld id="{C29EF439-236C-4141-A531-FE6D3DEC0875}" type="slidenum">
              <a:rPr lang="fi-FI" smtClean="0"/>
              <a:pPr/>
              <a:t>‹#›</a:t>
            </a:fld>
            <a:endParaRPr lang="fi-FI" sz="1000"/>
          </a:p>
        </p:txBody>
      </p:sp>
      <p:sp>
        <p:nvSpPr>
          <p:cNvPr id="13" name="Tekstin paikkamerkki 12">
            <a:extLst>
              <a:ext uri="{FF2B5EF4-FFF2-40B4-BE49-F238E27FC236}">
                <a16:creationId xmlns:a16="http://schemas.microsoft.com/office/drawing/2014/main" id="{41875B52-E776-8940-9BAC-F7064A9E4EC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8650" y="1651000"/>
            <a:ext cx="3780000" cy="2754313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fi-FI" err="1"/>
              <a:t>Click</a:t>
            </a:r>
            <a:r>
              <a:rPr lang="fi-FI"/>
              <a:t> to </a:t>
            </a:r>
            <a:r>
              <a:rPr lang="fi-FI" err="1"/>
              <a:t>edit</a:t>
            </a:r>
            <a:r>
              <a:rPr lang="fi-FI"/>
              <a:t> Master </a:t>
            </a:r>
            <a:r>
              <a:rPr lang="fi-FI" err="1"/>
              <a:t>text</a:t>
            </a:r>
            <a:r>
              <a:rPr lang="fi-FI"/>
              <a:t> </a:t>
            </a:r>
            <a:r>
              <a:rPr lang="fi-FI" err="1"/>
              <a:t>styles</a:t>
            </a:r>
            <a:endParaRPr lang="fi-FI"/>
          </a:p>
          <a:p>
            <a:pPr lvl="1"/>
            <a:r>
              <a:rPr lang="fi-FI"/>
              <a:t>Second </a:t>
            </a:r>
            <a:r>
              <a:rPr lang="fi-FI" err="1"/>
              <a:t>level</a:t>
            </a:r>
            <a:endParaRPr lang="fi-FI"/>
          </a:p>
          <a:p>
            <a:pPr lvl="2"/>
            <a:r>
              <a:rPr lang="fi-FI"/>
              <a:t>Third </a:t>
            </a:r>
            <a:r>
              <a:rPr lang="fi-FI" err="1"/>
              <a:t>level</a:t>
            </a:r>
            <a:endParaRPr lang="fi-FI"/>
          </a:p>
          <a:p>
            <a:pPr lvl="3"/>
            <a:r>
              <a:rPr lang="fi-FI" err="1"/>
              <a:t>Fourth</a:t>
            </a:r>
            <a:r>
              <a:rPr lang="fi-FI"/>
              <a:t> </a:t>
            </a:r>
            <a:r>
              <a:rPr lang="fi-FI" err="1"/>
              <a:t>level</a:t>
            </a:r>
            <a:endParaRPr lang="fi-FI"/>
          </a:p>
          <a:p>
            <a:pPr lvl="4"/>
            <a:r>
              <a:rPr lang="fi-FI" err="1"/>
              <a:t>Fifth</a:t>
            </a:r>
            <a:r>
              <a:rPr lang="fi-FI"/>
              <a:t> </a:t>
            </a:r>
            <a:r>
              <a:rPr lang="fi-FI" err="1"/>
              <a:t>level</a:t>
            </a:r>
            <a:endParaRPr lang="en-US"/>
          </a:p>
        </p:txBody>
      </p:sp>
      <p:sp>
        <p:nvSpPr>
          <p:cNvPr id="14" name="Tekstin paikkamerkki 12">
            <a:extLst>
              <a:ext uri="{FF2B5EF4-FFF2-40B4-BE49-F238E27FC236}">
                <a16:creationId xmlns:a16="http://schemas.microsoft.com/office/drawing/2014/main" id="{C9FDA91A-39FD-7B43-B972-6D303CBB9D7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27316" y="1651000"/>
            <a:ext cx="3780000" cy="2754313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fi-FI" err="1"/>
              <a:t>Click</a:t>
            </a:r>
            <a:r>
              <a:rPr lang="fi-FI"/>
              <a:t> to </a:t>
            </a:r>
            <a:r>
              <a:rPr lang="fi-FI" err="1"/>
              <a:t>edit</a:t>
            </a:r>
            <a:r>
              <a:rPr lang="fi-FI"/>
              <a:t> Master </a:t>
            </a:r>
            <a:r>
              <a:rPr lang="fi-FI" err="1"/>
              <a:t>text</a:t>
            </a:r>
            <a:r>
              <a:rPr lang="fi-FI"/>
              <a:t> </a:t>
            </a:r>
            <a:r>
              <a:rPr lang="fi-FI" err="1"/>
              <a:t>styles</a:t>
            </a:r>
            <a:endParaRPr lang="fi-FI"/>
          </a:p>
          <a:p>
            <a:pPr lvl="1"/>
            <a:r>
              <a:rPr lang="fi-FI"/>
              <a:t>Second </a:t>
            </a:r>
            <a:r>
              <a:rPr lang="fi-FI" err="1"/>
              <a:t>level</a:t>
            </a:r>
            <a:endParaRPr lang="fi-FI"/>
          </a:p>
          <a:p>
            <a:pPr lvl="2"/>
            <a:r>
              <a:rPr lang="fi-FI"/>
              <a:t>Third </a:t>
            </a:r>
            <a:r>
              <a:rPr lang="fi-FI" err="1"/>
              <a:t>level</a:t>
            </a:r>
            <a:endParaRPr lang="fi-FI"/>
          </a:p>
          <a:p>
            <a:pPr lvl="3"/>
            <a:r>
              <a:rPr lang="fi-FI" err="1"/>
              <a:t>Fourth</a:t>
            </a:r>
            <a:r>
              <a:rPr lang="fi-FI"/>
              <a:t> </a:t>
            </a:r>
            <a:r>
              <a:rPr lang="fi-FI" err="1"/>
              <a:t>level</a:t>
            </a:r>
            <a:endParaRPr lang="fi-FI"/>
          </a:p>
          <a:p>
            <a:pPr lvl="4"/>
            <a:r>
              <a:rPr lang="fi-FI" err="1"/>
              <a:t>Fifth</a:t>
            </a:r>
            <a:r>
              <a:rPr lang="fi-FI"/>
              <a:t> </a:t>
            </a:r>
            <a:r>
              <a:rPr lang="fi-FI" err="1"/>
              <a:t>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1798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. Title and blank content area (top background)">
    <p:bg>
      <p:bgPr>
        <a:solidFill>
          <a:schemeClr val="bg2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orakulmio 8">
            <a:extLst>
              <a:ext uri="{FF2B5EF4-FFF2-40B4-BE49-F238E27FC236}">
                <a16:creationId xmlns:a16="http://schemas.microsoft.com/office/drawing/2014/main" id="{AE585983-CB48-A34E-BB29-C238BE880D4F}"/>
              </a:ext>
            </a:extLst>
          </p:cNvPr>
          <p:cNvSpPr/>
          <p:nvPr userDrawn="1"/>
        </p:nvSpPr>
        <p:spPr>
          <a:xfrm>
            <a:off x="0" y="4686298"/>
            <a:ext cx="9144000" cy="4572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b="0" i="0">
              <a:latin typeface="Verdana" panose="020B0604030504040204" pitchFamily="34" charset="0"/>
            </a:endParaRPr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EE35D171-8F36-744B-BA60-A8E973C46A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133350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7FD56AE3-05FC-C049-A312-0BB69F3E99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err="1"/>
              <a:t>Click</a:t>
            </a:r>
            <a:r>
              <a:rPr lang="fi-FI"/>
              <a:t> to </a:t>
            </a:r>
            <a:r>
              <a:rPr lang="fi-FI" err="1"/>
              <a:t>edit</a:t>
            </a:r>
            <a:r>
              <a:rPr lang="fi-FI"/>
              <a:t> Master </a:t>
            </a:r>
            <a:r>
              <a:rPr lang="fi-FI" err="1"/>
              <a:t>title</a:t>
            </a:r>
            <a:r>
              <a:rPr lang="fi-FI"/>
              <a:t> </a:t>
            </a:r>
            <a:r>
              <a:rPr lang="fi-FI" err="1"/>
              <a:t>style</a:t>
            </a:r>
            <a:endParaRPr lang="fi-FI"/>
          </a:p>
        </p:txBody>
      </p:sp>
      <p:pic>
        <p:nvPicPr>
          <p:cNvPr id="10" name="Kuva 9" descr="Kirkkohallitus logo">
            <a:extLst>
              <a:ext uri="{FF2B5EF4-FFF2-40B4-BE49-F238E27FC236}">
                <a16:creationId xmlns:a16="http://schemas.microsoft.com/office/drawing/2014/main" id="{7273B4D2-562A-2E4C-99A4-891EC311933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9462" y="4795200"/>
            <a:ext cx="963689" cy="150216"/>
          </a:xfrm>
          <a:prstGeom prst="rect">
            <a:avLst/>
          </a:prstGeom>
        </p:spPr>
      </p:pic>
      <p:sp>
        <p:nvSpPr>
          <p:cNvPr id="11" name="Dian numeron paikkamerkki 2">
            <a:extLst>
              <a:ext uri="{FF2B5EF4-FFF2-40B4-BE49-F238E27FC236}">
                <a16:creationId xmlns:a16="http://schemas.microsoft.com/office/drawing/2014/main" id="{B48492F6-967E-7740-8ACC-0806CD3C6D2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968490" y="4767263"/>
            <a:ext cx="2057400" cy="274637"/>
          </a:xfrm>
        </p:spPr>
        <p:txBody>
          <a:bodyPr/>
          <a:lstStyle>
            <a:lvl1pPr>
              <a:defRPr sz="1000"/>
            </a:lvl1pPr>
          </a:lstStyle>
          <a:p>
            <a:fld id="{C29EF439-236C-4141-A531-FE6D3DEC0875}" type="slidenum">
              <a:rPr lang="fi-FI" smtClean="0"/>
              <a:pPr/>
              <a:t>‹#›</a:t>
            </a:fld>
            <a:endParaRPr lang="fi-FI" sz="1000"/>
          </a:p>
        </p:txBody>
      </p:sp>
    </p:spTree>
    <p:extLst>
      <p:ext uri="{BB962C8B-B14F-4D97-AF65-F5344CB8AC3E}">
        <p14:creationId xmlns:p14="http://schemas.microsoft.com/office/powerpoint/2010/main" val="1077059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. Title and blank content ar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orakulmio 8">
            <a:extLst>
              <a:ext uri="{FF2B5EF4-FFF2-40B4-BE49-F238E27FC236}">
                <a16:creationId xmlns:a16="http://schemas.microsoft.com/office/drawing/2014/main" id="{A4EAABD9-ACE9-5B4B-8822-1BAB0BE75C95}"/>
              </a:ext>
            </a:extLst>
          </p:cNvPr>
          <p:cNvSpPr/>
          <p:nvPr userDrawn="1"/>
        </p:nvSpPr>
        <p:spPr>
          <a:xfrm>
            <a:off x="0" y="4686298"/>
            <a:ext cx="9144000" cy="4572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b="0" i="0">
              <a:latin typeface="Verdana" panose="020B0604030504040204" pitchFamily="34" charset="0"/>
            </a:endParaRPr>
          </a:p>
        </p:txBody>
      </p:sp>
      <p:pic>
        <p:nvPicPr>
          <p:cNvPr id="8" name="Kuva 7" descr="Kirkkohallitus logo&#10;">
            <a:extLst>
              <a:ext uri="{FF2B5EF4-FFF2-40B4-BE49-F238E27FC236}">
                <a16:creationId xmlns:a16="http://schemas.microsoft.com/office/drawing/2014/main" id="{D1B7C314-09C7-B540-B565-BDCB1F54427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0800" y="4795200"/>
            <a:ext cx="988194" cy="157266"/>
          </a:xfrm>
          <a:prstGeom prst="rect">
            <a:avLst/>
          </a:prstGeom>
        </p:spPr>
      </p:pic>
      <p:pic>
        <p:nvPicPr>
          <p:cNvPr id="10" name="Kuva 9" descr="Kirkkohallitus logo">
            <a:extLst>
              <a:ext uri="{FF2B5EF4-FFF2-40B4-BE49-F238E27FC236}">
                <a16:creationId xmlns:a16="http://schemas.microsoft.com/office/drawing/2014/main" id="{FE87B44E-982D-CC48-8AF3-CC326F40017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9462" y="4795200"/>
            <a:ext cx="963689" cy="150216"/>
          </a:xfrm>
          <a:prstGeom prst="rect">
            <a:avLst/>
          </a:prstGeom>
        </p:spPr>
      </p:pic>
      <p:sp>
        <p:nvSpPr>
          <p:cNvPr id="11" name="Dian numeron paikkamerkki 2">
            <a:extLst>
              <a:ext uri="{FF2B5EF4-FFF2-40B4-BE49-F238E27FC236}">
                <a16:creationId xmlns:a16="http://schemas.microsoft.com/office/drawing/2014/main" id="{59A9C320-A825-044D-837B-F7798851F2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968490" y="4767263"/>
            <a:ext cx="2057400" cy="274637"/>
          </a:xfrm>
        </p:spPr>
        <p:txBody>
          <a:bodyPr/>
          <a:lstStyle>
            <a:lvl1pPr>
              <a:defRPr sz="1000"/>
            </a:lvl1pPr>
          </a:lstStyle>
          <a:p>
            <a:fld id="{C29EF439-236C-4141-A531-FE6D3DEC0875}" type="slidenum">
              <a:rPr lang="fi-FI" smtClean="0"/>
              <a:pPr/>
              <a:t>‹#›</a:t>
            </a:fld>
            <a:endParaRPr lang="fi-FI" sz="1000"/>
          </a:p>
        </p:txBody>
      </p:sp>
      <p:sp>
        <p:nvSpPr>
          <p:cNvPr id="6" name="Otsikko 5">
            <a:extLst>
              <a:ext uri="{FF2B5EF4-FFF2-40B4-BE49-F238E27FC236}">
                <a16:creationId xmlns:a16="http://schemas.microsoft.com/office/drawing/2014/main" id="{FBBC69D1-93E8-F34C-A882-F6E99F2938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i-FI" err="1"/>
              <a:t>Click</a:t>
            </a:r>
            <a:r>
              <a:rPr lang="fi-FI"/>
              <a:t> to </a:t>
            </a:r>
            <a:r>
              <a:rPr lang="fi-FI" err="1"/>
              <a:t>edit</a:t>
            </a:r>
            <a:r>
              <a:rPr lang="fi-FI"/>
              <a:t> Master </a:t>
            </a:r>
            <a:r>
              <a:rPr lang="fi-FI" err="1"/>
              <a:t>title</a:t>
            </a:r>
            <a:r>
              <a:rPr lang="fi-FI"/>
              <a:t> </a:t>
            </a:r>
            <a:r>
              <a:rPr lang="fi-FI" err="1"/>
              <a:t>style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337034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. Title and two content are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orakulmio 9">
            <a:extLst>
              <a:ext uri="{FF2B5EF4-FFF2-40B4-BE49-F238E27FC236}">
                <a16:creationId xmlns:a16="http://schemas.microsoft.com/office/drawing/2014/main" id="{1FC30A7B-DA3B-E54C-9253-5DC42D959165}"/>
              </a:ext>
            </a:extLst>
          </p:cNvPr>
          <p:cNvSpPr/>
          <p:nvPr userDrawn="1"/>
        </p:nvSpPr>
        <p:spPr>
          <a:xfrm>
            <a:off x="0" y="4686298"/>
            <a:ext cx="9144000" cy="4572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b="0" i="0">
              <a:latin typeface="Verdana" panose="020B060403050404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53CF84C-3179-0946-B63E-248142A7747B}"/>
              </a:ext>
            </a:extLst>
          </p:cNvPr>
          <p:cNvSpPr txBox="1">
            <a:spLocks/>
          </p:cNvSpPr>
          <p:nvPr userDrawn="1"/>
        </p:nvSpPr>
        <p:spPr>
          <a:xfrm>
            <a:off x="629841" y="1306531"/>
            <a:ext cx="2949178" cy="99621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Martti" panose="02000000000000000000" pitchFamily="2" charset="77"/>
                <a:ea typeface="+mj-ea"/>
                <a:cs typeface="+mj-cs"/>
              </a:defRPr>
            </a:lvl1pPr>
          </a:lstStyle>
          <a:p>
            <a:r>
              <a:rPr lang="fi-FI" err="1"/>
              <a:t>Click</a:t>
            </a:r>
            <a:r>
              <a:rPr lang="fi-FI"/>
              <a:t> to </a:t>
            </a:r>
            <a:r>
              <a:rPr lang="fi-FI" err="1"/>
              <a:t>edit</a:t>
            </a:r>
            <a:r>
              <a:rPr lang="fi-FI"/>
              <a:t> Master </a:t>
            </a:r>
            <a:r>
              <a:rPr lang="fi-FI" err="1"/>
              <a:t>title</a:t>
            </a:r>
            <a:r>
              <a:rPr lang="fi-FI"/>
              <a:t> </a:t>
            </a:r>
            <a:r>
              <a:rPr lang="fi-FI" err="1"/>
              <a:t>style</a:t>
            </a:r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528BC4F-01B4-6F4C-95E2-BB3DA9E3E7E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887391" y="1306531"/>
            <a:ext cx="4629150" cy="3089257"/>
          </a:xfrm>
        </p:spPr>
        <p:txBody>
          <a:bodyPr/>
          <a:lstStyle>
            <a:lvl1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lvl1pPr>
            <a:lvl2pPr marL="514350" marR="0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i-FI" err="1"/>
              <a:t>Click</a:t>
            </a:r>
            <a:r>
              <a:rPr lang="fi-FI"/>
              <a:t> to </a:t>
            </a:r>
            <a:r>
              <a:rPr lang="fi-FI" err="1"/>
              <a:t>edit</a:t>
            </a:r>
            <a:r>
              <a:rPr lang="fi-FI"/>
              <a:t> Master </a:t>
            </a:r>
            <a:r>
              <a:rPr lang="fi-FI" err="1"/>
              <a:t>text</a:t>
            </a:r>
            <a:r>
              <a:rPr lang="fi-FI"/>
              <a:t> </a:t>
            </a:r>
            <a:r>
              <a:rPr lang="fi-FI" err="1"/>
              <a:t>styles</a:t>
            </a:r>
            <a:endParaRPr lang="fi-FI"/>
          </a:p>
          <a:p>
            <a:pPr lvl="1"/>
            <a:r>
              <a:rPr lang="fi-FI"/>
              <a:t>Second </a:t>
            </a:r>
            <a:r>
              <a:rPr lang="fi-FI" err="1"/>
              <a:t>level</a:t>
            </a:r>
            <a:endParaRPr lang="fi-FI"/>
          </a:p>
          <a:p>
            <a:pPr lvl="2"/>
            <a:r>
              <a:rPr lang="fi-FI"/>
              <a:t>Third </a:t>
            </a:r>
            <a:r>
              <a:rPr lang="fi-FI" err="1"/>
              <a:t>level</a:t>
            </a:r>
            <a:endParaRPr lang="fi-FI"/>
          </a:p>
          <a:p>
            <a:pPr lvl="3"/>
            <a:r>
              <a:rPr lang="fi-FI" err="1"/>
              <a:t>Fourth</a:t>
            </a:r>
            <a:r>
              <a:rPr lang="fi-FI"/>
              <a:t> </a:t>
            </a:r>
            <a:r>
              <a:rPr lang="fi-FI" err="1"/>
              <a:t>level</a:t>
            </a:r>
            <a:endParaRPr lang="fi-FI"/>
          </a:p>
          <a:p>
            <a:pPr lvl="4"/>
            <a:r>
              <a:rPr lang="fi-FI" err="1"/>
              <a:t>Fifth</a:t>
            </a:r>
            <a:r>
              <a:rPr lang="fi-FI"/>
              <a:t> </a:t>
            </a:r>
            <a:r>
              <a:rPr lang="fi-FI" err="1"/>
              <a:t>level</a:t>
            </a:r>
            <a:endParaRPr lang="en-US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9E8BFB96-2D3F-104C-A170-8A45468FB023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2430502"/>
            <a:ext cx="2949178" cy="1971239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 err="1"/>
              <a:t>Click</a:t>
            </a:r>
            <a:r>
              <a:rPr lang="fi-FI"/>
              <a:t> to </a:t>
            </a:r>
            <a:r>
              <a:rPr lang="fi-FI" err="1"/>
              <a:t>edit</a:t>
            </a:r>
            <a:r>
              <a:rPr lang="fi-FI"/>
              <a:t> Master </a:t>
            </a:r>
            <a:r>
              <a:rPr lang="fi-FI" err="1"/>
              <a:t>text</a:t>
            </a:r>
            <a:r>
              <a:rPr lang="fi-FI"/>
              <a:t> </a:t>
            </a:r>
            <a:r>
              <a:rPr lang="fi-FI" err="1"/>
              <a:t>styles</a:t>
            </a:r>
            <a:endParaRPr lang="fi-FI"/>
          </a:p>
        </p:txBody>
      </p:sp>
      <p:pic>
        <p:nvPicPr>
          <p:cNvPr id="11" name="Kuva 10" descr="Kirkkohallitus logo">
            <a:extLst>
              <a:ext uri="{FF2B5EF4-FFF2-40B4-BE49-F238E27FC236}">
                <a16:creationId xmlns:a16="http://schemas.microsoft.com/office/drawing/2014/main" id="{F381EC02-A84E-024E-A062-623667FE113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9462" y="4795200"/>
            <a:ext cx="963689" cy="150216"/>
          </a:xfrm>
          <a:prstGeom prst="rect">
            <a:avLst/>
          </a:prstGeom>
        </p:spPr>
      </p:pic>
      <p:sp>
        <p:nvSpPr>
          <p:cNvPr id="12" name="Dian numeron paikkamerkki 2">
            <a:extLst>
              <a:ext uri="{FF2B5EF4-FFF2-40B4-BE49-F238E27FC236}">
                <a16:creationId xmlns:a16="http://schemas.microsoft.com/office/drawing/2014/main" id="{15602E90-4FF7-F044-8F6E-3CC9DD8AFF7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968490" y="4767263"/>
            <a:ext cx="2057400" cy="274637"/>
          </a:xfrm>
        </p:spPr>
        <p:txBody>
          <a:bodyPr/>
          <a:lstStyle>
            <a:lvl1pPr>
              <a:defRPr sz="1000"/>
            </a:lvl1pPr>
          </a:lstStyle>
          <a:p>
            <a:fld id="{C29EF439-236C-4141-A531-FE6D3DEC0875}" type="slidenum">
              <a:rPr lang="fi-FI" smtClean="0"/>
              <a:pPr/>
              <a:t>‹#›</a:t>
            </a:fld>
            <a:endParaRPr lang="fi-FI" sz="1000"/>
          </a:p>
        </p:txBody>
      </p:sp>
      <p:sp>
        <p:nvSpPr>
          <p:cNvPr id="13" name="Otsikko 12">
            <a:extLst>
              <a:ext uri="{FF2B5EF4-FFF2-40B4-BE49-F238E27FC236}">
                <a16:creationId xmlns:a16="http://schemas.microsoft.com/office/drawing/2014/main" id="{D3BE1244-5051-CA48-9E04-BC09F2B2B7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i-FI" err="1"/>
              <a:t>Click</a:t>
            </a:r>
            <a:r>
              <a:rPr lang="fi-FI"/>
              <a:t> to </a:t>
            </a:r>
            <a:r>
              <a:rPr lang="fi-FI" err="1"/>
              <a:t>edit</a:t>
            </a:r>
            <a:r>
              <a:rPr lang="fi-FI"/>
              <a:t> Master </a:t>
            </a:r>
            <a:r>
              <a:rPr lang="fi-FI" err="1"/>
              <a:t>title</a:t>
            </a:r>
            <a:r>
              <a:rPr lang="fi-FI"/>
              <a:t> </a:t>
            </a:r>
            <a:r>
              <a:rPr lang="fi-FI" err="1"/>
              <a:t>style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878080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. Title and content ar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orakulmio 6">
            <a:extLst>
              <a:ext uri="{FF2B5EF4-FFF2-40B4-BE49-F238E27FC236}">
                <a16:creationId xmlns:a16="http://schemas.microsoft.com/office/drawing/2014/main" id="{3815EFF0-B639-B145-95CD-DACD238FB09D}"/>
              </a:ext>
            </a:extLst>
          </p:cNvPr>
          <p:cNvSpPr/>
          <p:nvPr userDrawn="1"/>
        </p:nvSpPr>
        <p:spPr>
          <a:xfrm>
            <a:off x="0" y="4686298"/>
            <a:ext cx="9144000" cy="4572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b="0" i="0">
              <a:latin typeface="Verdana" panose="020B0604030504040204" pitchFamily="34" charset="0"/>
            </a:endParaRP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DE656F9D-9F0A-E24D-A483-C7924CD77B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err="1"/>
              <a:t>Click</a:t>
            </a:r>
            <a:r>
              <a:rPr lang="fi-FI"/>
              <a:t> to </a:t>
            </a:r>
            <a:r>
              <a:rPr lang="fi-FI" err="1"/>
              <a:t>edit</a:t>
            </a:r>
            <a:r>
              <a:rPr lang="fi-FI"/>
              <a:t> Master </a:t>
            </a:r>
            <a:r>
              <a:rPr lang="fi-FI" err="1"/>
              <a:t>title</a:t>
            </a:r>
            <a:r>
              <a:rPr lang="fi-FI"/>
              <a:t> </a:t>
            </a:r>
            <a:r>
              <a:rPr lang="fi-FI" err="1"/>
              <a:t>style</a:t>
            </a:r>
            <a:endParaRPr lang="en-US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5BA22309-5D84-844B-962D-23ACD517EEE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28650" y="1374385"/>
            <a:ext cx="7886700" cy="31061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err="1"/>
              <a:t>Click</a:t>
            </a:r>
            <a:r>
              <a:rPr lang="fi-FI"/>
              <a:t> to </a:t>
            </a:r>
            <a:r>
              <a:rPr lang="fi-FI" err="1"/>
              <a:t>edit</a:t>
            </a:r>
            <a:r>
              <a:rPr lang="fi-FI"/>
              <a:t> Master </a:t>
            </a:r>
            <a:r>
              <a:rPr lang="fi-FI" err="1"/>
              <a:t>text</a:t>
            </a:r>
            <a:r>
              <a:rPr lang="fi-FI"/>
              <a:t> </a:t>
            </a:r>
            <a:r>
              <a:rPr lang="fi-FI" err="1"/>
              <a:t>styles</a:t>
            </a:r>
            <a:endParaRPr lang="fi-FI"/>
          </a:p>
          <a:p>
            <a:pPr lvl="1"/>
            <a:r>
              <a:rPr lang="fi-FI"/>
              <a:t>Second </a:t>
            </a:r>
            <a:r>
              <a:rPr lang="fi-FI" err="1"/>
              <a:t>level</a:t>
            </a:r>
            <a:endParaRPr lang="fi-FI"/>
          </a:p>
          <a:p>
            <a:pPr lvl="2"/>
            <a:r>
              <a:rPr lang="fi-FI"/>
              <a:t>Third </a:t>
            </a:r>
            <a:r>
              <a:rPr lang="fi-FI" err="1"/>
              <a:t>level</a:t>
            </a:r>
            <a:endParaRPr lang="fi-FI"/>
          </a:p>
          <a:p>
            <a:pPr lvl="3"/>
            <a:r>
              <a:rPr lang="fi-FI" err="1"/>
              <a:t>Fourth</a:t>
            </a:r>
            <a:r>
              <a:rPr lang="fi-FI"/>
              <a:t> </a:t>
            </a:r>
            <a:r>
              <a:rPr lang="fi-FI" err="1"/>
              <a:t>level</a:t>
            </a:r>
            <a:endParaRPr lang="fi-FI"/>
          </a:p>
          <a:p>
            <a:pPr lvl="4"/>
            <a:r>
              <a:rPr lang="fi-FI" err="1"/>
              <a:t>Fifth</a:t>
            </a:r>
            <a:r>
              <a:rPr lang="fi-FI"/>
              <a:t> </a:t>
            </a:r>
            <a:r>
              <a:rPr lang="fi-FI" err="1"/>
              <a:t>level</a:t>
            </a:r>
            <a:endParaRPr lang="en-US"/>
          </a:p>
        </p:txBody>
      </p:sp>
      <p:pic>
        <p:nvPicPr>
          <p:cNvPr id="8" name="Kuva 7" descr="Kirkkohallitus logo">
            <a:extLst>
              <a:ext uri="{FF2B5EF4-FFF2-40B4-BE49-F238E27FC236}">
                <a16:creationId xmlns:a16="http://schemas.microsoft.com/office/drawing/2014/main" id="{516E0B64-FD43-E84F-BCA2-0094AD0BBA5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9462" y="4795200"/>
            <a:ext cx="963689" cy="150216"/>
          </a:xfrm>
          <a:prstGeom prst="rect">
            <a:avLst/>
          </a:prstGeom>
        </p:spPr>
      </p:pic>
      <p:sp>
        <p:nvSpPr>
          <p:cNvPr id="9" name="Dian numeron paikkamerkki 2">
            <a:extLst>
              <a:ext uri="{FF2B5EF4-FFF2-40B4-BE49-F238E27FC236}">
                <a16:creationId xmlns:a16="http://schemas.microsoft.com/office/drawing/2014/main" id="{98259C39-B4A9-F048-848D-E15CBD18F53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968490" y="4767263"/>
            <a:ext cx="2057400" cy="274637"/>
          </a:xfrm>
        </p:spPr>
        <p:txBody>
          <a:bodyPr/>
          <a:lstStyle>
            <a:lvl1pPr>
              <a:defRPr sz="1000"/>
            </a:lvl1pPr>
          </a:lstStyle>
          <a:p>
            <a:fld id="{C29EF439-236C-4141-A531-FE6D3DEC0875}" type="slidenum">
              <a:rPr lang="fi-FI" smtClean="0"/>
              <a:pPr/>
              <a:t>‹#›</a:t>
            </a:fld>
            <a:endParaRPr lang="fi-FI" sz="1000"/>
          </a:p>
        </p:txBody>
      </p:sp>
    </p:spTree>
    <p:extLst>
      <p:ext uri="{BB962C8B-B14F-4D97-AF65-F5344CB8AC3E}">
        <p14:creationId xmlns:p14="http://schemas.microsoft.com/office/powerpoint/2010/main" val="17249537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. Title on the left and blank content ar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orakulmio 5">
            <a:extLst>
              <a:ext uri="{FF2B5EF4-FFF2-40B4-BE49-F238E27FC236}">
                <a16:creationId xmlns:a16="http://schemas.microsoft.com/office/drawing/2014/main" id="{C19FB543-25DF-5447-875C-8880B7A7F8DE}"/>
              </a:ext>
            </a:extLst>
          </p:cNvPr>
          <p:cNvSpPr/>
          <p:nvPr userDrawn="1"/>
        </p:nvSpPr>
        <p:spPr>
          <a:xfrm>
            <a:off x="0" y="4686298"/>
            <a:ext cx="9144000" cy="4572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b="0" i="0">
              <a:latin typeface="Verdana" panose="020B0604030504040204" pitchFamily="34" charset="0"/>
            </a:endParaRPr>
          </a:p>
        </p:txBody>
      </p:sp>
      <p:sp>
        <p:nvSpPr>
          <p:cNvPr id="11" name="Otsikko 1">
            <a:extLst>
              <a:ext uri="{FF2B5EF4-FFF2-40B4-BE49-F238E27FC236}">
                <a16:creationId xmlns:a16="http://schemas.microsoft.com/office/drawing/2014/main" id="{8E74C0C7-0119-4245-94E2-F66029F818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0884" y="886711"/>
            <a:ext cx="2751045" cy="3030003"/>
          </a:xfrm>
        </p:spPr>
        <p:txBody>
          <a:bodyPr/>
          <a:lstStyle/>
          <a:p>
            <a:r>
              <a:rPr lang="fi-FI" err="1"/>
              <a:t>Click</a:t>
            </a:r>
            <a:r>
              <a:rPr lang="fi-FI"/>
              <a:t> to </a:t>
            </a:r>
            <a:r>
              <a:rPr lang="fi-FI" err="1"/>
              <a:t>edit</a:t>
            </a:r>
            <a:r>
              <a:rPr lang="fi-FI"/>
              <a:t> Master </a:t>
            </a:r>
            <a:r>
              <a:rPr lang="fi-FI" err="1"/>
              <a:t>title</a:t>
            </a:r>
            <a:r>
              <a:rPr lang="fi-FI"/>
              <a:t> </a:t>
            </a:r>
            <a:r>
              <a:rPr lang="fi-FI" err="1"/>
              <a:t>style</a:t>
            </a:r>
            <a:endParaRPr lang="fi-FI"/>
          </a:p>
        </p:txBody>
      </p:sp>
      <p:pic>
        <p:nvPicPr>
          <p:cNvPr id="7" name="Kuva 6" descr="Kirkkohallitus logo">
            <a:extLst>
              <a:ext uri="{FF2B5EF4-FFF2-40B4-BE49-F238E27FC236}">
                <a16:creationId xmlns:a16="http://schemas.microsoft.com/office/drawing/2014/main" id="{222442EC-798C-3F49-989F-011C131AB8E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9462" y="4795200"/>
            <a:ext cx="963689" cy="150216"/>
          </a:xfrm>
          <a:prstGeom prst="rect">
            <a:avLst/>
          </a:prstGeom>
        </p:spPr>
      </p:pic>
      <p:sp>
        <p:nvSpPr>
          <p:cNvPr id="10" name="Dian numeron paikkamerkki 2">
            <a:extLst>
              <a:ext uri="{FF2B5EF4-FFF2-40B4-BE49-F238E27FC236}">
                <a16:creationId xmlns:a16="http://schemas.microsoft.com/office/drawing/2014/main" id="{A88D4482-4AE7-9240-A945-DB756F3B482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968490" y="4767263"/>
            <a:ext cx="2057400" cy="274637"/>
          </a:xfrm>
        </p:spPr>
        <p:txBody>
          <a:bodyPr/>
          <a:lstStyle>
            <a:lvl1pPr>
              <a:defRPr sz="1000"/>
            </a:lvl1pPr>
          </a:lstStyle>
          <a:p>
            <a:fld id="{C29EF439-236C-4141-A531-FE6D3DEC0875}" type="slidenum">
              <a:rPr lang="fi-FI" smtClean="0"/>
              <a:pPr/>
              <a:t>‹#›</a:t>
            </a:fld>
            <a:endParaRPr lang="fi-FI" sz="1000"/>
          </a:p>
        </p:txBody>
      </p:sp>
    </p:spTree>
    <p:extLst>
      <p:ext uri="{BB962C8B-B14F-4D97-AF65-F5344CB8AC3E}">
        <p14:creationId xmlns:p14="http://schemas.microsoft.com/office/powerpoint/2010/main" val="5931850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. Empt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orakulmio 4">
            <a:extLst>
              <a:ext uri="{FF2B5EF4-FFF2-40B4-BE49-F238E27FC236}">
                <a16:creationId xmlns:a16="http://schemas.microsoft.com/office/drawing/2014/main" id="{90C2827B-6E7D-AE4E-ACC5-323F0375F87D}"/>
              </a:ext>
            </a:extLst>
          </p:cNvPr>
          <p:cNvSpPr/>
          <p:nvPr userDrawn="1"/>
        </p:nvSpPr>
        <p:spPr>
          <a:xfrm>
            <a:off x="0" y="4686298"/>
            <a:ext cx="9144000" cy="4572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b="0" i="0">
              <a:latin typeface="Verdana" panose="020B0604030504040204" pitchFamily="34" charset="0"/>
            </a:endParaRPr>
          </a:p>
        </p:txBody>
      </p:sp>
      <p:pic>
        <p:nvPicPr>
          <p:cNvPr id="6" name="Kuva 5" descr="Kirkkohallitus logo">
            <a:extLst>
              <a:ext uri="{FF2B5EF4-FFF2-40B4-BE49-F238E27FC236}">
                <a16:creationId xmlns:a16="http://schemas.microsoft.com/office/drawing/2014/main" id="{37949A1C-A40F-7440-A5B0-CF7B005A65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9462" y="4795200"/>
            <a:ext cx="963689" cy="150216"/>
          </a:xfrm>
          <a:prstGeom prst="rect">
            <a:avLst/>
          </a:prstGeom>
        </p:spPr>
      </p:pic>
      <p:sp>
        <p:nvSpPr>
          <p:cNvPr id="7" name="Dian numeron paikkamerkki 2">
            <a:extLst>
              <a:ext uri="{FF2B5EF4-FFF2-40B4-BE49-F238E27FC236}">
                <a16:creationId xmlns:a16="http://schemas.microsoft.com/office/drawing/2014/main" id="{9AB9BD34-0A79-274E-856D-B9173455F9F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968490" y="4767263"/>
            <a:ext cx="2057400" cy="274637"/>
          </a:xfrm>
        </p:spPr>
        <p:txBody>
          <a:bodyPr/>
          <a:lstStyle>
            <a:lvl1pPr>
              <a:defRPr sz="1000"/>
            </a:lvl1pPr>
          </a:lstStyle>
          <a:p>
            <a:fld id="{C29EF439-236C-4141-A531-FE6D3DEC0875}" type="slidenum">
              <a:rPr lang="fi-FI" smtClean="0"/>
              <a:pPr/>
              <a:t>‹#›</a:t>
            </a:fld>
            <a:endParaRPr lang="fi-FI" sz="1000"/>
          </a:p>
        </p:txBody>
      </p:sp>
    </p:spTree>
    <p:extLst>
      <p:ext uri="{BB962C8B-B14F-4D97-AF65-F5344CB8AC3E}">
        <p14:creationId xmlns:p14="http://schemas.microsoft.com/office/powerpoint/2010/main" val="8562292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7. 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43000" y="1282700"/>
            <a:ext cx="6858000" cy="1433254"/>
          </a:xfrm>
        </p:spPr>
        <p:txBody>
          <a:bodyPr anchor="ctr">
            <a:noAutofit/>
          </a:bodyPr>
          <a:lstStyle>
            <a:lvl1pPr algn="ctr">
              <a:defRPr sz="4500">
                <a:solidFill>
                  <a:schemeClr val="bg1"/>
                </a:solidFill>
                <a:latin typeface="Martti" panose="02000000000000000000" pitchFamily="2" charset="77"/>
              </a:defRPr>
            </a:lvl1pPr>
          </a:lstStyle>
          <a:p>
            <a:r>
              <a:rPr lang="fi-FI" err="1"/>
              <a:t>Click</a:t>
            </a:r>
            <a:r>
              <a:rPr lang="fi-FI"/>
              <a:t> to </a:t>
            </a:r>
            <a:r>
              <a:rPr lang="fi-FI" err="1"/>
              <a:t>edit</a:t>
            </a:r>
            <a:r>
              <a:rPr lang="fi-FI"/>
              <a:t> Master </a:t>
            </a:r>
            <a:r>
              <a:rPr lang="fi-FI" err="1"/>
              <a:t>title</a:t>
            </a:r>
            <a:r>
              <a:rPr lang="fi-FI"/>
              <a:t> </a:t>
            </a:r>
            <a:r>
              <a:rPr lang="fi-FI" err="1"/>
              <a:t>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2987727"/>
            <a:ext cx="6858000" cy="555572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 err="1"/>
              <a:t>Thanks</a:t>
            </a:r>
            <a:endParaRPr lang="en-US"/>
          </a:p>
        </p:txBody>
      </p:sp>
      <p:pic>
        <p:nvPicPr>
          <p:cNvPr id="5" name="Kuva 4" descr="Kirkkohallitus logo">
            <a:extLst>
              <a:ext uri="{FF2B5EF4-FFF2-40B4-BE49-F238E27FC236}">
                <a16:creationId xmlns:a16="http://schemas.microsoft.com/office/drawing/2014/main" id="{021CAF6E-DE95-444F-AABE-9A5C8813C96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73014" y="4476864"/>
            <a:ext cx="2397973" cy="38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2384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43000" y="1487631"/>
            <a:ext cx="6858000" cy="1366631"/>
          </a:xfrm>
        </p:spPr>
        <p:txBody>
          <a:bodyPr anchor="ctr">
            <a:noAutofit/>
          </a:bodyPr>
          <a:lstStyle>
            <a:lvl1pPr algn="ctr">
              <a:defRPr sz="4500">
                <a:solidFill>
                  <a:schemeClr val="bg1"/>
                </a:solidFill>
                <a:latin typeface="Martti" panose="02000000000000000000" pitchFamily="2" charset="77"/>
              </a:defRPr>
            </a:lvl1pPr>
          </a:lstStyle>
          <a:p>
            <a:r>
              <a:rPr lang="fi-FI" err="1"/>
              <a:t>Click</a:t>
            </a:r>
            <a:r>
              <a:rPr lang="fi-FI"/>
              <a:t> to </a:t>
            </a:r>
            <a:r>
              <a:rPr lang="fi-FI" err="1"/>
              <a:t>edit</a:t>
            </a:r>
            <a:r>
              <a:rPr lang="fi-FI"/>
              <a:t> Master </a:t>
            </a:r>
            <a:r>
              <a:rPr lang="fi-FI" err="1"/>
              <a:t>title</a:t>
            </a:r>
            <a:r>
              <a:rPr lang="fi-FI"/>
              <a:t> </a:t>
            </a:r>
            <a:r>
              <a:rPr lang="fi-FI" err="1"/>
              <a:t>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2854262"/>
            <a:ext cx="6858000" cy="381625"/>
          </a:xfrm>
        </p:spPr>
        <p:txBody>
          <a:bodyPr>
            <a:no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/>
              <a:t>Presentation </a:t>
            </a:r>
            <a:r>
              <a:rPr lang="fi-FI" err="1"/>
              <a:t>author</a:t>
            </a:r>
            <a:r>
              <a:rPr lang="fi-FI"/>
              <a:t>
</a:t>
            </a:r>
            <a:endParaRPr lang="en-US"/>
          </a:p>
        </p:txBody>
      </p:sp>
      <p:pic>
        <p:nvPicPr>
          <p:cNvPr id="14" name="Kuva 13" descr="Kirkkohallitus logo&#10;">
            <a:extLst>
              <a:ext uri="{FF2B5EF4-FFF2-40B4-BE49-F238E27FC236}">
                <a16:creationId xmlns:a16="http://schemas.microsoft.com/office/drawing/2014/main" id="{07F85194-C619-4745-9583-6E5B3DD3350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73014" y="4476864"/>
            <a:ext cx="2397973" cy="38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7927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. 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orakulmio 4">
            <a:extLst>
              <a:ext uri="{FF2B5EF4-FFF2-40B4-BE49-F238E27FC236}">
                <a16:creationId xmlns:a16="http://schemas.microsoft.com/office/drawing/2014/main" id="{90C2827B-6E7D-AE4E-ACC5-323F0375F87D}"/>
              </a:ext>
            </a:extLst>
          </p:cNvPr>
          <p:cNvSpPr/>
          <p:nvPr userDrawn="1"/>
        </p:nvSpPr>
        <p:spPr>
          <a:xfrm>
            <a:off x="0" y="4686298"/>
            <a:ext cx="9144000" cy="4572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b="0" i="0">
              <a:latin typeface="Verdana" panose="020B0604030504040204" pitchFamily="34" charset="0"/>
            </a:endParaRPr>
          </a:p>
        </p:txBody>
      </p:sp>
      <p:pic>
        <p:nvPicPr>
          <p:cNvPr id="6" name="Kuva 5" descr="Kirkkohallitus logo">
            <a:extLst>
              <a:ext uri="{FF2B5EF4-FFF2-40B4-BE49-F238E27FC236}">
                <a16:creationId xmlns:a16="http://schemas.microsoft.com/office/drawing/2014/main" id="{37949A1C-A40F-7440-A5B0-CF7B005A65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9462" y="4795200"/>
            <a:ext cx="963689" cy="150216"/>
          </a:xfrm>
          <a:prstGeom prst="rect">
            <a:avLst/>
          </a:prstGeom>
        </p:spPr>
      </p:pic>
      <p:sp>
        <p:nvSpPr>
          <p:cNvPr id="7" name="Dian numeron paikkamerkki 2">
            <a:extLst>
              <a:ext uri="{FF2B5EF4-FFF2-40B4-BE49-F238E27FC236}">
                <a16:creationId xmlns:a16="http://schemas.microsoft.com/office/drawing/2014/main" id="{9AB9BD34-0A79-274E-856D-B9173455F9F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968490" y="4767263"/>
            <a:ext cx="2057400" cy="274637"/>
          </a:xfrm>
        </p:spPr>
        <p:txBody>
          <a:bodyPr/>
          <a:lstStyle>
            <a:lvl1pPr>
              <a:defRPr sz="1000"/>
            </a:lvl1pPr>
          </a:lstStyle>
          <a:p>
            <a:fld id="{C29EF439-236C-4141-A531-FE6D3DEC0875}" type="slidenum">
              <a:rPr lang="fi-FI" smtClean="0"/>
              <a:pPr/>
              <a:t>‹#›</a:t>
            </a:fld>
            <a:endParaRPr lang="fi-FI" sz="1000"/>
          </a:p>
        </p:txBody>
      </p:sp>
    </p:spTree>
    <p:extLst>
      <p:ext uri="{BB962C8B-B14F-4D97-AF65-F5344CB8AC3E}">
        <p14:creationId xmlns:p14="http://schemas.microsoft.com/office/powerpoint/2010/main" val="6501267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822761F8-B992-B749-98A1-8443E00F04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E4D42-219D-C448-A01B-9246A649672A}" type="datetimeFigureOut">
              <a:rPr lang="fi-FI" smtClean="0"/>
              <a:t>10.5.2023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C2AD37DE-4351-3341-BD7D-5063F46AEE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A31AD9B-38EB-B64F-A164-BBB569A27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7AC3B-19B0-5146-83A1-A2D2173A92A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974201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, kuviotaust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43000" y="1487631"/>
            <a:ext cx="6858000" cy="1366631"/>
          </a:xfrm>
        </p:spPr>
        <p:txBody>
          <a:bodyPr anchor="ctr">
            <a:noAutofit/>
          </a:bodyPr>
          <a:lstStyle>
            <a:lvl1pPr algn="ctr">
              <a:defRPr sz="4500">
                <a:solidFill>
                  <a:schemeClr val="bg1"/>
                </a:solidFill>
                <a:latin typeface="Martti" panose="02000000000000000000" pitchFamily="2" charset="77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 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2854262"/>
            <a:ext cx="6858000" cy="381625"/>
          </a:xfrm>
        </p:spPr>
        <p:txBody>
          <a:bodyPr>
            <a:no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/>
              <a:t>Esityksen tekijä</a:t>
            </a:r>
            <a:endParaRPr lang="en-US"/>
          </a:p>
        </p:txBody>
      </p:sp>
      <p:pic>
        <p:nvPicPr>
          <p:cNvPr id="14" name="Kuva 13" descr="Kirkkohallitus logo&#10;">
            <a:extLst>
              <a:ext uri="{FF2B5EF4-FFF2-40B4-BE49-F238E27FC236}">
                <a16:creationId xmlns:a16="http://schemas.microsoft.com/office/drawing/2014/main" id="{07F85194-C619-4745-9583-6E5B3DD3350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73014" y="4476864"/>
            <a:ext cx="2397973" cy="38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2052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43000" y="1487631"/>
            <a:ext cx="6858000" cy="1366631"/>
          </a:xfrm>
        </p:spPr>
        <p:txBody>
          <a:bodyPr anchor="ctr">
            <a:noAutofit/>
          </a:bodyPr>
          <a:lstStyle>
            <a:lvl1pPr algn="ctr">
              <a:defRPr sz="4500">
                <a:solidFill>
                  <a:schemeClr val="bg1"/>
                </a:solidFill>
                <a:latin typeface="Martti" panose="02000000000000000000" pitchFamily="2" charset="77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 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2854262"/>
            <a:ext cx="6858000" cy="381625"/>
          </a:xfrm>
        </p:spPr>
        <p:txBody>
          <a:bodyPr>
            <a:no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/>
              <a:t>Esityksen tekijä</a:t>
            </a:r>
            <a:endParaRPr lang="en-US"/>
          </a:p>
        </p:txBody>
      </p:sp>
      <p:pic>
        <p:nvPicPr>
          <p:cNvPr id="14" name="Kuva 13" descr="Kirkkohallitus logo&#10;">
            <a:extLst>
              <a:ext uri="{FF2B5EF4-FFF2-40B4-BE49-F238E27FC236}">
                <a16:creationId xmlns:a16="http://schemas.microsoft.com/office/drawing/2014/main" id="{07F85194-C619-4745-9583-6E5B3DD3350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73014" y="4476864"/>
            <a:ext cx="2397973" cy="38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5303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 Otsikko ja sisältöalue, vain teksti (vasen taust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Kuva 13">
            <a:extLst>
              <a:ext uri="{FF2B5EF4-FFF2-40B4-BE49-F238E27FC236}">
                <a16:creationId xmlns:a16="http://schemas.microsoft.com/office/drawing/2014/main" id="{4F3979D7-A10B-6F4B-865A-FA5E01002E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31242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904" y="564826"/>
            <a:ext cx="2751045" cy="40138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20" name="Vertical Text Placeholder 2">
            <a:extLst>
              <a:ext uri="{FF2B5EF4-FFF2-40B4-BE49-F238E27FC236}">
                <a16:creationId xmlns:a16="http://schemas.microsoft.com/office/drawing/2014/main" id="{2EB3903D-3BF9-2E45-8FF4-F640B8AD9B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3600001" y="588580"/>
            <a:ext cx="4915350" cy="3990093"/>
          </a:xfrm>
        </p:spPr>
        <p:txBody>
          <a:bodyPr vert="horz"/>
          <a:lstStyle>
            <a:lvl1pPr>
              <a:buNone/>
              <a:defRPr/>
            </a:lvl1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pic>
        <p:nvPicPr>
          <p:cNvPr id="6" name="Kuva 5" descr="Kirkkohallitus logo&#10;">
            <a:extLst>
              <a:ext uri="{FF2B5EF4-FFF2-40B4-BE49-F238E27FC236}">
                <a16:creationId xmlns:a16="http://schemas.microsoft.com/office/drawing/2014/main" id="{9C44E5B0-7D65-5A4E-B870-56602A2E3AD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70800" y="4795200"/>
            <a:ext cx="988194" cy="157266"/>
          </a:xfrm>
          <a:prstGeom prst="rect">
            <a:avLst/>
          </a:prstGeom>
        </p:spPr>
      </p:pic>
      <p:sp>
        <p:nvSpPr>
          <p:cNvPr id="7" name="Dian numeron paikkamerkki 2">
            <a:extLst>
              <a:ext uri="{FF2B5EF4-FFF2-40B4-BE49-F238E27FC236}">
                <a16:creationId xmlns:a16="http://schemas.microsoft.com/office/drawing/2014/main" id="{7B259748-42BE-7C48-AA70-8225B3E098E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968490" y="4767263"/>
            <a:ext cx="2057400" cy="274637"/>
          </a:xfrm>
        </p:spPr>
        <p:txBody>
          <a:bodyPr/>
          <a:lstStyle>
            <a:lvl1pPr>
              <a:defRPr sz="1000"/>
            </a:lvl1pPr>
          </a:lstStyle>
          <a:p>
            <a:fld id="{C29EF439-236C-4141-A531-FE6D3DEC0875}" type="slidenum">
              <a:rPr lang="fi-FI" smtClean="0"/>
              <a:pPr/>
              <a:t>‹#›</a:t>
            </a:fld>
            <a:endParaRPr lang="fi-FI" sz="1000"/>
          </a:p>
        </p:txBody>
      </p:sp>
    </p:spTree>
    <p:extLst>
      <p:ext uri="{BB962C8B-B14F-4D97-AF65-F5344CB8AC3E}">
        <p14:creationId xmlns:p14="http://schemas.microsoft.com/office/powerpoint/2010/main" val="13328620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 Otsikko ja sisältöalue, bullet 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Kuva 13">
            <a:extLst>
              <a:ext uri="{FF2B5EF4-FFF2-40B4-BE49-F238E27FC236}">
                <a16:creationId xmlns:a16="http://schemas.microsoft.com/office/drawing/2014/main" id="{4F3979D7-A10B-6F4B-865A-FA5E01002E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31242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904" y="564826"/>
            <a:ext cx="2751045" cy="40138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pic>
        <p:nvPicPr>
          <p:cNvPr id="6" name="Kuva 5" descr="Kirkkohallitus logo&#10;">
            <a:extLst>
              <a:ext uri="{FF2B5EF4-FFF2-40B4-BE49-F238E27FC236}">
                <a16:creationId xmlns:a16="http://schemas.microsoft.com/office/drawing/2014/main" id="{9C44E5B0-7D65-5A4E-B870-56602A2E3AD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70800" y="4795200"/>
            <a:ext cx="988194" cy="157266"/>
          </a:xfrm>
          <a:prstGeom prst="rect">
            <a:avLst/>
          </a:prstGeom>
        </p:spPr>
      </p:pic>
      <p:sp>
        <p:nvSpPr>
          <p:cNvPr id="7" name="Dian numeron paikkamerkki 2">
            <a:extLst>
              <a:ext uri="{FF2B5EF4-FFF2-40B4-BE49-F238E27FC236}">
                <a16:creationId xmlns:a16="http://schemas.microsoft.com/office/drawing/2014/main" id="{7B259748-42BE-7C48-AA70-8225B3E098E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968490" y="4767263"/>
            <a:ext cx="2057400" cy="274637"/>
          </a:xfrm>
        </p:spPr>
        <p:txBody>
          <a:bodyPr/>
          <a:lstStyle>
            <a:lvl1pPr>
              <a:defRPr sz="1000"/>
            </a:lvl1pPr>
          </a:lstStyle>
          <a:p>
            <a:fld id="{C29EF439-236C-4141-A531-FE6D3DEC0875}" type="slidenum">
              <a:rPr lang="fi-FI" smtClean="0"/>
              <a:pPr/>
              <a:t>‹#›</a:t>
            </a:fld>
            <a:endParaRPr lang="fi-FI" sz="1000"/>
          </a:p>
        </p:txBody>
      </p:sp>
      <p:sp>
        <p:nvSpPr>
          <p:cNvPr id="8" name="Tekstin paikkamerkki 7">
            <a:extLst>
              <a:ext uri="{FF2B5EF4-FFF2-40B4-BE49-F238E27FC236}">
                <a16:creationId xmlns:a16="http://schemas.microsoft.com/office/drawing/2014/main" id="{3EE15747-4228-9E4B-84A8-7889A8EA7DD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00450" y="592138"/>
            <a:ext cx="4932363" cy="3995737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1617856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2268" userDrawn="1">
          <p15:clr>
            <a:srgbClr val="FBAE40"/>
          </p15:clr>
        </p15:guide>
        <p15:guide id="2" pos="5375" userDrawn="1">
          <p15:clr>
            <a:srgbClr val="FBAE40"/>
          </p15:clr>
        </p15:guide>
        <p15:guide id="3" orient="horz" pos="373" userDrawn="1">
          <p15:clr>
            <a:srgbClr val="FBAE40"/>
          </p15:clr>
        </p15:guide>
        <p15:guide id="4" orient="horz" pos="2890" userDrawn="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 Otsikko ja sisältöalue (vasen taust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Kuva 13">
            <a:extLst>
              <a:ext uri="{FF2B5EF4-FFF2-40B4-BE49-F238E27FC236}">
                <a16:creationId xmlns:a16="http://schemas.microsoft.com/office/drawing/2014/main" id="{4F3979D7-A10B-6F4B-865A-FA5E01002E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3124200" cy="51435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5B9F27FA-564E-574F-839A-02018F7036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04" y="564826"/>
            <a:ext cx="2751045" cy="40138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C034B5A-BE49-9C4D-867C-9BEEB11F71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9999" y="586800"/>
            <a:ext cx="4915351" cy="4021200"/>
          </a:xfrm>
        </p:spPr>
        <p:txBody>
          <a:bodyPr/>
          <a:lstStyle>
            <a:lvl1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lvl1pPr>
            <a:lvl2pPr marL="514350" marR="0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pic>
        <p:nvPicPr>
          <p:cNvPr id="6" name="Kuva 5" descr="Kirkkohallitus logo&#10;">
            <a:extLst>
              <a:ext uri="{FF2B5EF4-FFF2-40B4-BE49-F238E27FC236}">
                <a16:creationId xmlns:a16="http://schemas.microsoft.com/office/drawing/2014/main" id="{712A5032-51CA-2D48-B85C-65E3B9B3F6B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70800" y="4795200"/>
            <a:ext cx="988194" cy="157266"/>
          </a:xfrm>
          <a:prstGeom prst="rect">
            <a:avLst/>
          </a:prstGeom>
        </p:spPr>
      </p:pic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60EE19F0-3F28-634B-A678-EBF57B7FE94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EF439-236C-4141-A531-FE6D3DEC087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742116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. Kuva ja kuvateksti (vasen taust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Kuva 13">
            <a:extLst>
              <a:ext uri="{FF2B5EF4-FFF2-40B4-BE49-F238E27FC236}">
                <a16:creationId xmlns:a16="http://schemas.microsoft.com/office/drawing/2014/main" id="{4F3979D7-A10B-6F4B-865A-FA5E01002E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3124200" cy="5143500"/>
          </a:xfrm>
          <a:prstGeom prst="rect">
            <a:avLst/>
          </a:prstGeom>
        </p:spPr>
      </p:pic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DBE53249-CCDE-8448-838D-4A2A775DCD52}"/>
              </a:ext>
            </a:extLst>
          </p:cNvPr>
          <p:cNvSpPr>
            <a:spLocks noGrp="1" noChangeAspect="1"/>
          </p:cNvSpPr>
          <p:nvPr>
            <p:ph type="pic" idx="1"/>
          </p:nvPr>
        </p:nvSpPr>
        <p:spPr>
          <a:xfrm>
            <a:off x="837028" y="740569"/>
            <a:ext cx="7679513" cy="326168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i-FI"/>
              <a:t>Lisää kuva napsauttamalla kuvaketta</a:t>
            </a:r>
            <a:endParaRPr lang="en-US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4450CA4D-E4AA-4A41-81B2-7268F48339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369211" y="4149969"/>
            <a:ext cx="5146139" cy="528711"/>
          </a:xfrm>
        </p:spPr>
        <p:txBody>
          <a:bodyPr/>
          <a:lstStyle>
            <a:lvl1pPr marL="0" indent="0">
              <a:buNone/>
              <a:defRPr sz="10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6" name="Kuva 5" descr="Kirkkohallitus logo&#10;">
            <a:extLst>
              <a:ext uri="{FF2B5EF4-FFF2-40B4-BE49-F238E27FC236}">
                <a16:creationId xmlns:a16="http://schemas.microsoft.com/office/drawing/2014/main" id="{8D63E8D7-8DCE-8B4D-A054-59DE52A9470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70800" y="4795200"/>
            <a:ext cx="988194" cy="157266"/>
          </a:xfrm>
          <a:prstGeom prst="rect">
            <a:avLst/>
          </a:prstGeom>
        </p:spPr>
      </p:pic>
      <p:sp>
        <p:nvSpPr>
          <p:cNvPr id="7" name="Dian numeron paikkamerkki 2">
            <a:extLst>
              <a:ext uri="{FF2B5EF4-FFF2-40B4-BE49-F238E27FC236}">
                <a16:creationId xmlns:a16="http://schemas.microsoft.com/office/drawing/2014/main" id="{B06DB410-F910-9948-9DD5-26C75E9C65B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968490" y="4767263"/>
            <a:ext cx="2057400" cy="274637"/>
          </a:xfrm>
        </p:spPr>
        <p:txBody>
          <a:bodyPr/>
          <a:lstStyle>
            <a:lvl1pPr>
              <a:defRPr sz="1000"/>
            </a:lvl1pPr>
          </a:lstStyle>
          <a:p>
            <a:fld id="{C29EF439-236C-4141-A531-FE6D3DEC0875}" type="slidenum">
              <a:rPr lang="fi-FI" smtClean="0"/>
              <a:pPr/>
              <a:t>‹#›</a:t>
            </a:fld>
            <a:endParaRPr lang="fi-FI" sz="1000"/>
          </a:p>
        </p:txBody>
      </p:sp>
    </p:spTree>
    <p:extLst>
      <p:ext uri="{BB962C8B-B14F-4D97-AF65-F5344CB8AC3E}">
        <p14:creationId xmlns:p14="http://schemas.microsoft.com/office/powerpoint/2010/main" val="27840529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. Otsikko ja kuvakollaasi (vasen taust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Kuva 13">
            <a:extLst>
              <a:ext uri="{FF2B5EF4-FFF2-40B4-BE49-F238E27FC236}">
                <a16:creationId xmlns:a16="http://schemas.microsoft.com/office/drawing/2014/main" id="{4F3979D7-A10B-6F4B-865A-FA5E01002E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3124200" cy="51435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39EDDDB5-2976-1A42-B1A0-12F9E2A3CA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05" y="564826"/>
            <a:ext cx="2175994" cy="40138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pic>
        <p:nvPicPr>
          <p:cNvPr id="5" name="Kuva 4" descr="Kirkkohallitus logo&#10;">
            <a:extLst>
              <a:ext uri="{FF2B5EF4-FFF2-40B4-BE49-F238E27FC236}">
                <a16:creationId xmlns:a16="http://schemas.microsoft.com/office/drawing/2014/main" id="{ED1BD7ED-66A0-C44C-9DF6-8C5677CF5AF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70800" y="4795200"/>
            <a:ext cx="988194" cy="157266"/>
          </a:xfrm>
          <a:prstGeom prst="rect">
            <a:avLst/>
          </a:prstGeom>
        </p:spPr>
      </p:pic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0700F7F0-8BAC-5B4E-A81D-0F4A6CF61B3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C29EF439-236C-4141-A531-FE6D3DEC0875}" type="slidenum">
              <a:rPr lang="fi-FI" smtClean="0"/>
              <a:pPr/>
              <a:t>‹#›</a:t>
            </a:fld>
            <a:endParaRPr lang="fi-FI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Kuvan paikkamerkki 3">
            <a:extLst>
              <a:ext uri="{FF2B5EF4-FFF2-40B4-BE49-F238E27FC236}">
                <a16:creationId xmlns:a16="http://schemas.microsoft.com/office/drawing/2014/main" id="{0A3FE483-E5C9-5D4E-90B2-5D3DD1BE0C8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639824" y="574188"/>
            <a:ext cx="3060000" cy="1890040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8" name="Kuvan paikkamerkki 3">
            <a:extLst>
              <a:ext uri="{FF2B5EF4-FFF2-40B4-BE49-F238E27FC236}">
                <a16:creationId xmlns:a16="http://schemas.microsoft.com/office/drawing/2014/main" id="{E4F49183-8CA8-6C4F-A20B-8851233A8AF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806095" y="574188"/>
            <a:ext cx="3060000" cy="1890040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9" name="Kuvan paikkamerkki 3">
            <a:extLst>
              <a:ext uri="{FF2B5EF4-FFF2-40B4-BE49-F238E27FC236}">
                <a16:creationId xmlns:a16="http://schemas.microsoft.com/office/drawing/2014/main" id="{13F010B7-EBBA-7A41-B11D-40D43105EB6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639824" y="2583801"/>
            <a:ext cx="3060000" cy="1890040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0" name="Kuvan paikkamerkki 3">
            <a:extLst>
              <a:ext uri="{FF2B5EF4-FFF2-40B4-BE49-F238E27FC236}">
                <a16:creationId xmlns:a16="http://schemas.microsoft.com/office/drawing/2014/main" id="{9003F173-8E00-8C4A-98C3-2AC588C6269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806095" y="2583801"/>
            <a:ext cx="3060000" cy="1890040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1576593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. Vai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orakulmio 4">
            <a:extLst>
              <a:ext uri="{FF2B5EF4-FFF2-40B4-BE49-F238E27FC236}">
                <a16:creationId xmlns:a16="http://schemas.microsoft.com/office/drawing/2014/main" id="{90C2827B-6E7D-AE4E-ACC5-323F0375F87D}"/>
              </a:ext>
            </a:extLst>
          </p:cNvPr>
          <p:cNvSpPr/>
          <p:nvPr userDrawn="1"/>
        </p:nvSpPr>
        <p:spPr>
          <a:xfrm>
            <a:off x="0" y="4686298"/>
            <a:ext cx="9144000" cy="4572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b="0" i="0">
              <a:latin typeface="Verdana" panose="020B0604030504040204" pitchFamily="34" charset="0"/>
            </a:endParaRPr>
          </a:p>
        </p:txBody>
      </p:sp>
      <p:pic>
        <p:nvPicPr>
          <p:cNvPr id="6" name="Kuva 5" descr="Kirkkohallitus logo">
            <a:extLst>
              <a:ext uri="{FF2B5EF4-FFF2-40B4-BE49-F238E27FC236}">
                <a16:creationId xmlns:a16="http://schemas.microsoft.com/office/drawing/2014/main" id="{37949A1C-A40F-7440-A5B0-CF7B005A65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9462" y="4795200"/>
            <a:ext cx="963689" cy="150216"/>
          </a:xfrm>
          <a:prstGeom prst="rect">
            <a:avLst/>
          </a:prstGeom>
        </p:spPr>
      </p:pic>
      <p:sp>
        <p:nvSpPr>
          <p:cNvPr id="7" name="Dian numeron paikkamerkki 2">
            <a:extLst>
              <a:ext uri="{FF2B5EF4-FFF2-40B4-BE49-F238E27FC236}">
                <a16:creationId xmlns:a16="http://schemas.microsoft.com/office/drawing/2014/main" id="{9AB9BD34-0A79-274E-856D-B9173455F9F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968490" y="4767263"/>
            <a:ext cx="2057400" cy="274637"/>
          </a:xfrm>
        </p:spPr>
        <p:txBody>
          <a:bodyPr/>
          <a:lstStyle>
            <a:lvl1pPr>
              <a:defRPr sz="1000"/>
            </a:lvl1pPr>
          </a:lstStyle>
          <a:p>
            <a:fld id="{C29EF439-236C-4141-A531-FE6D3DEC0875}" type="slidenum">
              <a:rPr lang="fi-FI" smtClean="0"/>
              <a:pPr/>
              <a:t>‹#›</a:t>
            </a:fld>
            <a:endParaRPr lang="fi-FI" sz="1000"/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E92249D7-5E24-F144-BA57-C6B26E07D95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4686300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8164222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 Title and content area, text only (left backgroun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Kuva 13">
            <a:extLst>
              <a:ext uri="{FF2B5EF4-FFF2-40B4-BE49-F238E27FC236}">
                <a16:creationId xmlns:a16="http://schemas.microsoft.com/office/drawing/2014/main" id="{4F3979D7-A10B-6F4B-865A-FA5E01002E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31242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7904" y="564826"/>
            <a:ext cx="2751045" cy="40138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err="1"/>
              <a:t>Click</a:t>
            </a:r>
            <a:r>
              <a:rPr lang="fi-FI"/>
              <a:t> to </a:t>
            </a:r>
            <a:r>
              <a:rPr lang="fi-FI" err="1"/>
              <a:t>edit</a:t>
            </a:r>
            <a:r>
              <a:rPr lang="fi-FI"/>
              <a:t> Master </a:t>
            </a:r>
            <a:r>
              <a:rPr lang="fi-FI" err="1"/>
              <a:t>title</a:t>
            </a:r>
            <a:r>
              <a:rPr lang="fi-FI"/>
              <a:t> </a:t>
            </a:r>
            <a:r>
              <a:rPr lang="fi-FI" err="1"/>
              <a:t>style</a:t>
            </a:r>
            <a:endParaRPr lang="en-US"/>
          </a:p>
        </p:txBody>
      </p:sp>
      <p:sp>
        <p:nvSpPr>
          <p:cNvPr id="20" name="Vertical Text Placeholder 2">
            <a:extLst>
              <a:ext uri="{FF2B5EF4-FFF2-40B4-BE49-F238E27FC236}">
                <a16:creationId xmlns:a16="http://schemas.microsoft.com/office/drawing/2014/main" id="{2EB3903D-3BF9-2E45-8FF4-F640B8AD9B25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3600001" y="588580"/>
            <a:ext cx="4915350" cy="3990093"/>
          </a:xfrm>
        </p:spPr>
        <p:txBody>
          <a:bodyPr vert="horz"/>
          <a:lstStyle>
            <a:lvl1pPr>
              <a:buNone/>
              <a:defRPr/>
            </a:lvl1pPr>
          </a:lstStyle>
          <a:p>
            <a:pPr lvl="0"/>
            <a:r>
              <a:rPr lang="fi-FI" err="1"/>
              <a:t>Click</a:t>
            </a:r>
            <a:r>
              <a:rPr lang="fi-FI"/>
              <a:t> to </a:t>
            </a:r>
            <a:r>
              <a:rPr lang="fi-FI" err="1"/>
              <a:t>edit</a:t>
            </a:r>
            <a:r>
              <a:rPr lang="fi-FI"/>
              <a:t> Master </a:t>
            </a:r>
            <a:r>
              <a:rPr lang="fi-FI" err="1"/>
              <a:t>text</a:t>
            </a:r>
            <a:r>
              <a:rPr lang="fi-FI"/>
              <a:t> </a:t>
            </a:r>
            <a:r>
              <a:rPr lang="fi-FI" err="1"/>
              <a:t>styles</a:t>
            </a:r>
            <a:endParaRPr lang="fi-FI"/>
          </a:p>
          <a:p>
            <a:pPr lvl="1"/>
            <a:r>
              <a:rPr lang="fi-FI"/>
              <a:t>Second </a:t>
            </a:r>
            <a:r>
              <a:rPr lang="fi-FI" err="1"/>
              <a:t>level</a:t>
            </a:r>
            <a:endParaRPr lang="fi-FI"/>
          </a:p>
          <a:p>
            <a:pPr lvl="2"/>
            <a:r>
              <a:rPr lang="fi-FI"/>
              <a:t>Third </a:t>
            </a:r>
            <a:r>
              <a:rPr lang="fi-FI" err="1"/>
              <a:t>level</a:t>
            </a:r>
            <a:endParaRPr lang="fi-FI"/>
          </a:p>
          <a:p>
            <a:pPr lvl="3"/>
            <a:r>
              <a:rPr lang="fi-FI" err="1"/>
              <a:t>Fourth</a:t>
            </a:r>
            <a:r>
              <a:rPr lang="fi-FI"/>
              <a:t> </a:t>
            </a:r>
            <a:r>
              <a:rPr lang="fi-FI" err="1"/>
              <a:t>level</a:t>
            </a:r>
            <a:endParaRPr lang="fi-FI"/>
          </a:p>
          <a:p>
            <a:pPr lvl="4"/>
            <a:r>
              <a:rPr lang="fi-FI" err="1"/>
              <a:t>Fifth</a:t>
            </a:r>
            <a:r>
              <a:rPr lang="fi-FI"/>
              <a:t> </a:t>
            </a:r>
            <a:r>
              <a:rPr lang="fi-FI" err="1"/>
              <a:t>level</a:t>
            </a:r>
            <a:endParaRPr lang="en-US"/>
          </a:p>
        </p:txBody>
      </p:sp>
      <p:pic>
        <p:nvPicPr>
          <p:cNvPr id="6" name="Kuva 5" descr="Kirkkohallitus logo&#10;">
            <a:extLst>
              <a:ext uri="{FF2B5EF4-FFF2-40B4-BE49-F238E27FC236}">
                <a16:creationId xmlns:a16="http://schemas.microsoft.com/office/drawing/2014/main" id="{9C44E5B0-7D65-5A4E-B870-56602A2E3AD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70800" y="4795200"/>
            <a:ext cx="988194" cy="157266"/>
          </a:xfrm>
          <a:prstGeom prst="rect">
            <a:avLst/>
          </a:prstGeom>
        </p:spPr>
      </p:pic>
      <p:sp>
        <p:nvSpPr>
          <p:cNvPr id="7" name="Dian numeron paikkamerkki 2">
            <a:extLst>
              <a:ext uri="{FF2B5EF4-FFF2-40B4-BE49-F238E27FC236}">
                <a16:creationId xmlns:a16="http://schemas.microsoft.com/office/drawing/2014/main" id="{7B259748-42BE-7C48-AA70-8225B3E098E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968490" y="4767263"/>
            <a:ext cx="2057400" cy="274637"/>
          </a:xfrm>
        </p:spPr>
        <p:txBody>
          <a:bodyPr/>
          <a:lstStyle>
            <a:lvl1pPr>
              <a:defRPr sz="1000"/>
            </a:lvl1pPr>
          </a:lstStyle>
          <a:p>
            <a:fld id="{C29EF439-236C-4141-A531-FE6D3DEC0875}" type="slidenum">
              <a:rPr lang="fi-FI" smtClean="0"/>
              <a:pPr/>
              <a:t>‹#›</a:t>
            </a:fld>
            <a:endParaRPr lang="fi-FI" sz="1000"/>
          </a:p>
        </p:txBody>
      </p:sp>
    </p:spTree>
    <p:extLst>
      <p:ext uri="{BB962C8B-B14F-4D97-AF65-F5344CB8AC3E}">
        <p14:creationId xmlns:p14="http://schemas.microsoft.com/office/powerpoint/2010/main" val="13328620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. Väliotsikkodi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orakulmio 4">
            <a:extLst>
              <a:ext uri="{FF2B5EF4-FFF2-40B4-BE49-F238E27FC236}">
                <a16:creationId xmlns:a16="http://schemas.microsoft.com/office/drawing/2014/main" id="{90C2827B-6E7D-AE4E-ACC5-323F0375F87D}"/>
              </a:ext>
            </a:extLst>
          </p:cNvPr>
          <p:cNvSpPr/>
          <p:nvPr userDrawn="1"/>
        </p:nvSpPr>
        <p:spPr>
          <a:xfrm>
            <a:off x="0" y="4686298"/>
            <a:ext cx="9144000" cy="4572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b="0" i="0">
              <a:latin typeface="Verdana" panose="020B0604030504040204" pitchFamily="34" charset="0"/>
            </a:endParaRPr>
          </a:p>
        </p:txBody>
      </p:sp>
      <p:pic>
        <p:nvPicPr>
          <p:cNvPr id="6" name="Kuva 5" descr="Kirkkohallitus logo">
            <a:extLst>
              <a:ext uri="{FF2B5EF4-FFF2-40B4-BE49-F238E27FC236}">
                <a16:creationId xmlns:a16="http://schemas.microsoft.com/office/drawing/2014/main" id="{37949A1C-A40F-7440-A5B0-CF7B005A65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9462" y="4795200"/>
            <a:ext cx="963689" cy="150216"/>
          </a:xfrm>
          <a:prstGeom prst="rect">
            <a:avLst/>
          </a:prstGeom>
        </p:spPr>
      </p:pic>
      <p:sp>
        <p:nvSpPr>
          <p:cNvPr id="7" name="Dian numeron paikkamerkki 2">
            <a:extLst>
              <a:ext uri="{FF2B5EF4-FFF2-40B4-BE49-F238E27FC236}">
                <a16:creationId xmlns:a16="http://schemas.microsoft.com/office/drawing/2014/main" id="{9AB9BD34-0A79-274E-856D-B9173455F9F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968490" y="4767263"/>
            <a:ext cx="2057400" cy="274637"/>
          </a:xfrm>
        </p:spPr>
        <p:txBody>
          <a:bodyPr/>
          <a:lstStyle>
            <a:lvl1pPr>
              <a:defRPr sz="1000"/>
            </a:lvl1pPr>
          </a:lstStyle>
          <a:p>
            <a:fld id="{C29EF439-236C-4141-A531-FE6D3DEC0875}" type="slidenum">
              <a:rPr lang="fi-FI" smtClean="0"/>
              <a:pPr/>
              <a:t>‹#›</a:t>
            </a:fld>
            <a:endParaRPr lang="fi-FI" sz="100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0AE5CEAC-C15E-A343-B8BA-1DB631B4003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Suorakulmio 7">
            <a:extLst>
              <a:ext uri="{FF2B5EF4-FFF2-40B4-BE49-F238E27FC236}">
                <a16:creationId xmlns:a16="http://schemas.microsoft.com/office/drawing/2014/main" id="{F2742E03-159A-D947-921A-3CA15416F123}"/>
              </a:ext>
            </a:extLst>
          </p:cNvPr>
          <p:cNvSpPr/>
          <p:nvPr userDrawn="1"/>
        </p:nvSpPr>
        <p:spPr>
          <a:xfrm>
            <a:off x="0" y="1200150"/>
            <a:ext cx="9144000" cy="274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b="0" i="0">
              <a:latin typeface="Verdana" panose="020B0604030504040204" pitchFamily="34" charset="0"/>
            </a:endParaRPr>
          </a:p>
        </p:txBody>
      </p:sp>
      <p:sp>
        <p:nvSpPr>
          <p:cNvPr id="9" name="Otsikko 8">
            <a:extLst>
              <a:ext uri="{FF2B5EF4-FFF2-40B4-BE49-F238E27FC236}">
                <a16:creationId xmlns:a16="http://schemas.microsoft.com/office/drawing/2014/main" id="{61CAFE80-A235-324F-ABC1-47A1FEBCBC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032720"/>
            <a:ext cx="7886700" cy="994172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pic>
        <p:nvPicPr>
          <p:cNvPr id="10" name="Kuva 9" descr="Kirkkohallitus logo&#10;">
            <a:extLst>
              <a:ext uri="{FF2B5EF4-FFF2-40B4-BE49-F238E27FC236}">
                <a16:creationId xmlns:a16="http://schemas.microsoft.com/office/drawing/2014/main" id="{58F8D74B-1DF5-EC4B-AC4B-1D5591741E8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70800" y="4627029"/>
            <a:ext cx="1725704" cy="274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4499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. Otsikko ja tyhjä sisältöalue (vasen taust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Kuva 13">
            <a:extLst>
              <a:ext uri="{FF2B5EF4-FFF2-40B4-BE49-F238E27FC236}">
                <a16:creationId xmlns:a16="http://schemas.microsoft.com/office/drawing/2014/main" id="{4F3979D7-A10B-6F4B-865A-FA5E01002E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3124200" cy="51435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39EDDDB5-2976-1A42-B1A0-12F9E2A3CA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04" y="564826"/>
            <a:ext cx="2751045" cy="40138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pic>
        <p:nvPicPr>
          <p:cNvPr id="5" name="Kuva 4" descr="Kirkkohallitus logo&#10;">
            <a:extLst>
              <a:ext uri="{FF2B5EF4-FFF2-40B4-BE49-F238E27FC236}">
                <a16:creationId xmlns:a16="http://schemas.microsoft.com/office/drawing/2014/main" id="{ED1BD7ED-66A0-C44C-9DF6-8C5677CF5AF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70800" y="4795200"/>
            <a:ext cx="988194" cy="157266"/>
          </a:xfrm>
          <a:prstGeom prst="rect">
            <a:avLst/>
          </a:prstGeom>
        </p:spPr>
      </p:pic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0700F7F0-8BAC-5B4E-A81D-0F4A6CF61B3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C29EF439-236C-4141-A531-FE6D3DEC0875}" type="slidenum">
              <a:rPr lang="fi-FI" smtClean="0"/>
              <a:pPr/>
              <a:t>‹#›</a:t>
            </a:fld>
            <a:endParaRPr lang="fi-FI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13538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. Otsikko ja sisältöalue (ylätaust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orakulmio 10">
            <a:extLst>
              <a:ext uri="{FF2B5EF4-FFF2-40B4-BE49-F238E27FC236}">
                <a16:creationId xmlns:a16="http://schemas.microsoft.com/office/drawing/2014/main" id="{6CA897BE-B3B0-9B43-828E-B9B235C105BC}"/>
              </a:ext>
            </a:extLst>
          </p:cNvPr>
          <p:cNvSpPr/>
          <p:nvPr userDrawn="1"/>
        </p:nvSpPr>
        <p:spPr>
          <a:xfrm>
            <a:off x="0" y="4686298"/>
            <a:ext cx="9144000" cy="4572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b="0" i="0">
              <a:latin typeface="Verdana" panose="020B0604030504040204" pitchFamily="34" charset="0"/>
            </a:endParaRPr>
          </a:p>
        </p:txBody>
      </p:sp>
      <p:pic>
        <p:nvPicPr>
          <p:cNvPr id="12" name="Kuva 11" descr="Kirkkohallitus logo">
            <a:extLst>
              <a:ext uri="{FF2B5EF4-FFF2-40B4-BE49-F238E27FC236}">
                <a16:creationId xmlns:a16="http://schemas.microsoft.com/office/drawing/2014/main" id="{F5152854-E954-4644-9CE3-617FAA0636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9462" y="4795200"/>
            <a:ext cx="963689" cy="150216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EE35D171-8F36-744B-BA60-A8E973C46A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133350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7FD56AE3-05FC-C049-A312-0BB69F3E99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B7D17527-614A-9043-BCEA-1949AB49908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28650" y="1565275"/>
            <a:ext cx="7886700" cy="29606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0" name="Dian numeron paikkamerkki 2">
            <a:extLst>
              <a:ext uri="{FF2B5EF4-FFF2-40B4-BE49-F238E27FC236}">
                <a16:creationId xmlns:a16="http://schemas.microsoft.com/office/drawing/2014/main" id="{477524EB-FC20-934C-8793-42A6F2148B9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968490" y="4767263"/>
            <a:ext cx="2057400" cy="274637"/>
          </a:xfrm>
        </p:spPr>
        <p:txBody>
          <a:bodyPr/>
          <a:lstStyle>
            <a:lvl1pPr>
              <a:defRPr sz="1000"/>
            </a:lvl1pPr>
          </a:lstStyle>
          <a:p>
            <a:fld id="{C29EF439-236C-4141-A531-FE6D3DEC0875}" type="slidenum">
              <a:rPr lang="fi-FI" smtClean="0"/>
              <a:pPr/>
              <a:t>‹#›</a:t>
            </a:fld>
            <a:endParaRPr lang="fi-FI" sz="1000"/>
          </a:p>
        </p:txBody>
      </p:sp>
    </p:spTree>
    <p:extLst>
      <p:ext uri="{BB962C8B-B14F-4D97-AF65-F5344CB8AC3E}">
        <p14:creationId xmlns:p14="http://schemas.microsoft.com/office/powerpoint/2010/main" val="34207465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. Otsikko ja kaksi sisältöaluetta (ylätaust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orakulmio 10">
            <a:extLst>
              <a:ext uri="{FF2B5EF4-FFF2-40B4-BE49-F238E27FC236}">
                <a16:creationId xmlns:a16="http://schemas.microsoft.com/office/drawing/2014/main" id="{6CA897BE-B3B0-9B43-828E-B9B235C105BC}"/>
              </a:ext>
            </a:extLst>
          </p:cNvPr>
          <p:cNvSpPr/>
          <p:nvPr userDrawn="1"/>
        </p:nvSpPr>
        <p:spPr>
          <a:xfrm>
            <a:off x="0" y="4686298"/>
            <a:ext cx="9144000" cy="4572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b="0" i="0">
              <a:latin typeface="Verdana" panose="020B0604030504040204" pitchFamily="34" charset="0"/>
            </a:endParaRPr>
          </a:p>
        </p:txBody>
      </p:sp>
      <p:pic>
        <p:nvPicPr>
          <p:cNvPr id="12" name="Kuva 11" descr="Kirkkohallitus logo">
            <a:extLst>
              <a:ext uri="{FF2B5EF4-FFF2-40B4-BE49-F238E27FC236}">
                <a16:creationId xmlns:a16="http://schemas.microsoft.com/office/drawing/2014/main" id="{F5152854-E954-4644-9CE3-617FAA0636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9462" y="4795200"/>
            <a:ext cx="963689" cy="150216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EE35D171-8F36-744B-BA60-A8E973C46A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133350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7FD56AE3-05FC-C049-A312-0BB69F3E99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10" name="Dian numeron paikkamerkki 2">
            <a:extLst>
              <a:ext uri="{FF2B5EF4-FFF2-40B4-BE49-F238E27FC236}">
                <a16:creationId xmlns:a16="http://schemas.microsoft.com/office/drawing/2014/main" id="{477524EB-FC20-934C-8793-42A6F2148B9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968490" y="4767263"/>
            <a:ext cx="2057400" cy="274637"/>
          </a:xfrm>
        </p:spPr>
        <p:txBody>
          <a:bodyPr/>
          <a:lstStyle>
            <a:lvl1pPr>
              <a:defRPr sz="1000"/>
            </a:lvl1pPr>
          </a:lstStyle>
          <a:p>
            <a:fld id="{C29EF439-236C-4141-A531-FE6D3DEC0875}" type="slidenum">
              <a:rPr lang="fi-FI" smtClean="0"/>
              <a:pPr/>
              <a:t>‹#›</a:t>
            </a:fld>
            <a:endParaRPr lang="fi-FI" sz="1000"/>
          </a:p>
        </p:txBody>
      </p:sp>
      <p:sp>
        <p:nvSpPr>
          <p:cNvPr id="13" name="Tekstin paikkamerkki 12">
            <a:extLst>
              <a:ext uri="{FF2B5EF4-FFF2-40B4-BE49-F238E27FC236}">
                <a16:creationId xmlns:a16="http://schemas.microsoft.com/office/drawing/2014/main" id="{41875B52-E776-8940-9BAC-F7064A9E4EC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8650" y="1651000"/>
            <a:ext cx="3780000" cy="2754313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4" name="Tekstin paikkamerkki 12">
            <a:extLst>
              <a:ext uri="{FF2B5EF4-FFF2-40B4-BE49-F238E27FC236}">
                <a16:creationId xmlns:a16="http://schemas.microsoft.com/office/drawing/2014/main" id="{C9FDA91A-39FD-7B43-B972-6D303CBB9D7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27316" y="1651000"/>
            <a:ext cx="3780000" cy="2754313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5191798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. Otsikko ja tyhjä sisältöalue (ylätausta)">
    <p:bg>
      <p:bgPr>
        <a:solidFill>
          <a:schemeClr val="bg2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orakulmio 8">
            <a:extLst>
              <a:ext uri="{FF2B5EF4-FFF2-40B4-BE49-F238E27FC236}">
                <a16:creationId xmlns:a16="http://schemas.microsoft.com/office/drawing/2014/main" id="{AE585983-CB48-A34E-BB29-C238BE880D4F}"/>
              </a:ext>
            </a:extLst>
          </p:cNvPr>
          <p:cNvSpPr/>
          <p:nvPr userDrawn="1"/>
        </p:nvSpPr>
        <p:spPr>
          <a:xfrm>
            <a:off x="0" y="4686298"/>
            <a:ext cx="9144000" cy="4572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b="0" i="0">
              <a:latin typeface="Verdana" panose="020B0604030504040204" pitchFamily="34" charset="0"/>
            </a:endParaRPr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EE35D171-8F36-744B-BA60-A8E973C46A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133350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7FD56AE3-05FC-C049-A312-0BB69F3E99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pic>
        <p:nvPicPr>
          <p:cNvPr id="10" name="Kuva 9" descr="Kirkkohallitus logo">
            <a:extLst>
              <a:ext uri="{FF2B5EF4-FFF2-40B4-BE49-F238E27FC236}">
                <a16:creationId xmlns:a16="http://schemas.microsoft.com/office/drawing/2014/main" id="{7273B4D2-562A-2E4C-99A4-891EC311933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9462" y="4795200"/>
            <a:ext cx="963689" cy="150216"/>
          </a:xfrm>
          <a:prstGeom prst="rect">
            <a:avLst/>
          </a:prstGeom>
        </p:spPr>
      </p:pic>
      <p:sp>
        <p:nvSpPr>
          <p:cNvPr id="11" name="Dian numeron paikkamerkki 2">
            <a:extLst>
              <a:ext uri="{FF2B5EF4-FFF2-40B4-BE49-F238E27FC236}">
                <a16:creationId xmlns:a16="http://schemas.microsoft.com/office/drawing/2014/main" id="{B48492F6-967E-7740-8ACC-0806CD3C6D2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968490" y="4767263"/>
            <a:ext cx="2057400" cy="274637"/>
          </a:xfrm>
        </p:spPr>
        <p:txBody>
          <a:bodyPr/>
          <a:lstStyle>
            <a:lvl1pPr>
              <a:defRPr sz="1000"/>
            </a:lvl1pPr>
          </a:lstStyle>
          <a:p>
            <a:fld id="{C29EF439-236C-4141-A531-FE6D3DEC0875}" type="slidenum">
              <a:rPr lang="fi-FI" smtClean="0"/>
              <a:pPr/>
              <a:t>‹#›</a:t>
            </a:fld>
            <a:endParaRPr lang="fi-FI" sz="1000"/>
          </a:p>
        </p:txBody>
      </p:sp>
    </p:spTree>
    <p:extLst>
      <p:ext uri="{BB962C8B-B14F-4D97-AF65-F5344CB8AC3E}">
        <p14:creationId xmlns:p14="http://schemas.microsoft.com/office/powerpoint/2010/main" val="1077059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. Otsikko ja tyhjä sisältöa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orakulmio 8">
            <a:extLst>
              <a:ext uri="{FF2B5EF4-FFF2-40B4-BE49-F238E27FC236}">
                <a16:creationId xmlns:a16="http://schemas.microsoft.com/office/drawing/2014/main" id="{A4EAABD9-ACE9-5B4B-8822-1BAB0BE75C95}"/>
              </a:ext>
            </a:extLst>
          </p:cNvPr>
          <p:cNvSpPr/>
          <p:nvPr userDrawn="1"/>
        </p:nvSpPr>
        <p:spPr>
          <a:xfrm>
            <a:off x="0" y="4686298"/>
            <a:ext cx="9144000" cy="4572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b="0" i="0">
              <a:latin typeface="Verdana" panose="020B0604030504040204" pitchFamily="34" charset="0"/>
            </a:endParaRPr>
          </a:p>
        </p:txBody>
      </p:sp>
      <p:pic>
        <p:nvPicPr>
          <p:cNvPr id="8" name="Kuva 7" descr="Kirkkohallitus logo&#10;">
            <a:extLst>
              <a:ext uri="{FF2B5EF4-FFF2-40B4-BE49-F238E27FC236}">
                <a16:creationId xmlns:a16="http://schemas.microsoft.com/office/drawing/2014/main" id="{D1B7C314-09C7-B540-B565-BDCB1F54427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0800" y="4795200"/>
            <a:ext cx="988194" cy="157266"/>
          </a:xfrm>
          <a:prstGeom prst="rect">
            <a:avLst/>
          </a:prstGeom>
        </p:spPr>
      </p:pic>
      <p:pic>
        <p:nvPicPr>
          <p:cNvPr id="10" name="Kuva 9" descr="Kirkkohallitus logo">
            <a:extLst>
              <a:ext uri="{FF2B5EF4-FFF2-40B4-BE49-F238E27FC236}">
                <a16:creationId xmlns:a16="http://schemas.microsoft.com/office/drawing/2014/main" id="{FE87B44E-982D-CC48-8AF3-CC326F40017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9462" y="4795200"/>
            <a:ext cx="963689" cy="150216"/>
          </a:xfrm>
          <a:prstGeom prst="rect">
            <a:avLst/>
          </a:prstGeom>
        </p:spPr>
      </p:pic>
      <p:sp>
        <p:nvSpPr>
          <p:cNvPr id="11" name="Dian numeron paikkamerkki 2">
            <a:extLst>
              <a:ext uri="{FF2B5EF4-FFF2-40B4-BE49-F238E27FC236}">
                <a16:creationId xmlns:a16="http://schemas.microsoft.com/office/drawing/2014/main" id="{59A9C320-A825-044D-837B-F7798851F2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968490" y="4767263"/>
            <a:ext cx="2057400" cy="274637"/>
          </a:xfrm>
        </p:spPr>
        <p:txBody>
          <a:bodyPr/>
          <a:lstStyle>
            <a:lvl1pPr>
              <a:defRPr sz="1000"/>
            </a:lvl1pPr>
          </a:lstStyle>
          <a:p>
            <a:fld id="{C29EF439-236C-4141-A531-FE6D3DEC0875}" type="slidenum">
              <a:rPr lang="fi-FI" smtClean="0"/>
              <a:pPr/>
              <a:t>‹#›</a:t>
            </a:fld>
            <a:endParaRPr lang="fi-FI" sz="1000"/>
          </a:p>
        </p:txBody>
      </p:sp>
      <p:sp>
        <p:nvSpPr>
          <p:cNvPr id="6" name="Otsikko 5">
            <a:extLst>
              <a:ext uri="{FF2B5EF4-FFF2-40B4-BE49-F238E27FC236}">
                <a16:creationId xmlns:a16="http://schemas.microsoft.com/office/drawing/2014/main" id="{FBBC69D1-93E8-F34C-A882-F6E99F2938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27337034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. Otsikko ja kaksi sisältöalu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orakulmio 9">
            <a:extLst>
              <a:ext uri="{FF2B5EF4-FFF2-40B4-BE49-F238E27FC236}">
                <a16:creationId xmlns:a16="http://schemas.microsoft.com/office/drawing/2014/main" id="{1FC30A7B-DA3B-E54C-9253-5DC42D959165}"/>
              </a:ext>
            </a:extLst>
          </p:cNvPr>
          <p:cNvSpPr/>
          <p:nvPr userDrawn="1"/>
        </p:nvSpPr>
        <p:spPr>
          <a:xfrm>
            <a:off x="0" y="4686298"/>
            <a:ext cx="9144000" cy="4572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b="0" i="0">
              <a:latin typeface="Verdana" panose="020B060403050404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53CF84C-3179-0946-B63E-248142A7747B}"/>
              </a:ext>
            </a:extLst>
          </p:cNvPr>
          <p:cNvSpPr txBox="1">
            <a:spLocks/>
          </p:cNvSpPr>
          <p:nvPr userDrawn="1"/>
        </p:nvSpPr>
        <p:spPr>
          <a:xfrm>
            <a:off x="629841" y="1306531"/>
            <a:ext cx="2949178" cy="99621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Martti" panose="02000000000000000000" pitchFamily="2" charset="77"/>
                <a:ea typeface="+mj-ea"/>
                <a:cs typeface="+mj-cs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528BC4F-01B4-6F4C-95E2-BB3DA9E3E7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1306531"/>
            <a:ext cx="4629150" cy="3089257"/>
          </a:xfrm>
        </p:spPr>
        <p:txBody>
          <a:bodyPr/>
          <a:lstStyle>
            <a:lvl1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lvl1pPr>
            <a:lvl2pPr marL="514350" marR="0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9E8BFB96-2D3F-104C-A170-8A45468FB0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430502"/>
            <a:ext cx="2949178" cy="1971239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11" name="Kuva 10" descr="Kirkkohallitus logo">
            <a:extLst>
              <a:ext uri="{FF2B5EF4-FFF2-40B4-BE49-F238E27FC236}">
                <a16:creationId xmlns:a16="http://schemas.microsoft.com/office/drawing/2014/main" id="{F381EC02-A84E-024E-A062-623667FE113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9462" y="4795200"/>
            <a:ext cx="963689" cy="150216"/>
          </a:xfrm>
          <a:prstGeom prst="rect">
            <a:avLst/>
          </a:prstGeom>
        </p:spPr>
      </p:pic>
      <p:sp>
        <p:nvSpPr>
          <p:cNvPr id="12" name="Dian numeron paikkamerkki 2">
            <a:extLst>
              <a:ext uri="{FF2B5EF4-FFF2-40B4-BE49-F238E27FC236}">
                <a16:creationId xmlns:a16="http://schemas.microsoft.com/office/drawing/2014/main" id="{15602E90-4FF7-F044-8F6E-3CC9DD8AFF7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968490" y="4767263"/>
            <a:ext cx="2057400" cy="274637"/>
          </a:xfrm>
        </p:spPr>
        <p:txBody>
          <a:bodyPr/>
          <a:lstStyle>
            <a:lvl1pPr>
              <a:defRPr sz="1000"/>
            </a:lvl1pPr>
          </a:lstStyle>
          <a:p>
            <a:fld id="{C29EF439-236C-4141-A531-FE6D3DEC0875}" type="slidenum">
              <a:rPr lang="fi-FI" smtClean="0"/>
              <a:pPr/>
              <a:t>‹#›</a:t>
            </a:fld>
            <a:endParaRPr lang="fi-FI" sz="1000"/>
          </a:p>
        </p:txBody>
      </p:sp>
      <p:sp>
        <p:nvSpPr>
          <p:cNvPr id="13" name="Otsikko 12">
            <a:extLst>
              <a:ext uri="{FF2B5EF4-FFF2-40B4-BE49-F238E27FC236}">
                <a16:creationId xmlns:a16="http://schemas.microsoft.com/office/drawing/2014/main" id="{D3BE1244-5051-CA48-9E04-BC09F2B2B7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25878080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. Otsikko ja sisältöalu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orakulmio 6">
            <a:extLst>
              <a:ext uri="{FF2B5EF4-FFF2-40B4-BE49-F238E27FC236}">
                <a16:creationId xmlns:a16="http://schemas.microsoft.com/office/drawing/2014/main" id="{3815EFF0-B639-B145-95CD-DACD238FB09D}"/>
              </a:ext>
            </a:extLst>
          </p:cNvPr>
          <p:cNvSpPr/>
          <p:nvPr userDrawn="1"/>
        </p:nvSpPr>
        <p:spPr>
          <a:xfrm>
            <a:off x="0" y="4686298"/>
            <a:ext cx="9144000" cy="4572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b="0" i="0">
              <a:latin typeface="Verdana" panose="020B0604030504040204" pitchFamily="34" charset="0"/>
            </a:endParaRP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DE656F9D-9F0A-E24D-A483-C7924CD77B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5BA22309-5D84-844B-962D-23ACD517EE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74385"/>
            <a:ext cx="7886700" cy="31061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pic>
        <p:nvPicPr>
          <p:cNvPr id="8" name="Kuva 7" descr="Kirkkohallitus logo">
            <a:extLst>
              <a:ext uri="{FF2B5EF4-FFF2-40B4-BE49-F238E27FC236}">
                <a16:creationId xmlns:a16="http://schemas.microsoft.com/office/drawing/2014/main" id="{516E0B64-FD43-E84F-BCA2-0094AD0BBA5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9462" y="4795200"/>
            <a:ext cx="963689" cy="150216"/>
          </a:xfrm>
          <a:prstGeom prst="rect">
            <a:avLst/>
          </a:prstGeom>
        </p:spPr>
      </p:pic>
      <p:sp>
        <p:nvSpPr>
          <p:cNvPr id="9" name="Dian numeron paikkamerkki 2">
            <a:extLst>
              <a:ext uri="{FF2B5EF4-FFF2-40B4-BE49-F238E27FC236}">
                <a16:creationId xmlns:a16="http://schemas.microsoft.com/office/drawing/2014/main" id="{98259C39-B4A9-F048-848D-E15CBD18F53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968490" y="4767263"/>
            <a:ext cx="2057400" cy="274637"/>
          </a:xfrm>
        </p:spPr>
        <p:txBody>
          <a:bodyPr/>
          <a:lstStyle>
            <a:lvl1pPr>
              <a:defRPr sz="1000"/>
            </a:lvl1pPr>
          </a:lstStyle>
          <a:p>
            <a:fld id="{C29EF439-236C-4141-A531-FE6D3DEC0875}" type="slidenum">
              <a:rPr lang="fi-FI" smtClean="0"/>
              <a:pPr/>
              <a:t>‹#›</a:t>
            </a:fld>
            <a:endParaRPr lang="fi-FI" sz="1000"/>
          </a:p>
        </p:txBody>
      </p:sp>
    </p:spTree>
    <p:extLst>
      <p:ext uri="{BB962C8B-B14F-4D97-AF65-F5344CB8AC3E}">
        <p14:creationId xmlns:p14="http://schemas.microsoft.com/office/powerpoint/2010/main" val="17249537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. Otsikko vasemmalla ja tyhjä sisältöa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orakulmio 5">
            <a:extLst>
              <a:ext uri="{FF2B5EF4-FFF2-40B4-BE49-F238E27FC236}">
                <a16:creationId xmlns:a16="http://schemas.microsoft.com/office/drawing/2014/main" id="{C19FB543-25DF-5447-875C-8880B7A7F8DE}"/>
              </a:ext>
            </a:extLst>
          </p:cNvPr>
          <p:cNvSpPr/>
          <p:nvPr userDrawn="1"/>
        </p:nvSpPr>
        <p:spPr>
          <a:xfrm>
            <a:off x="0" y="4686298"/>
            <a:ext cx="9144000" cy="4572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b="0" i="0">
              <a:latin typeface="Verdana" panose="020B0604030504040204" pitchFamily="34" charset="0"/>
            </a:endParaRPr>
          </a:p>
        </p:txBody>
      </p:sp>
      <p:sp>
        <p:nvSpPr>
          <p:cNvPr id="11" name="Otsikko 1">
            <a:extLst>
              <a:ext uri="{FF2B5EF4-FFF2-40B4-BE49-F238E27FC236}">
                <a16:creationId xmlns:a16="http://schemas.microsoft.com/office/drawing/2014/main" id="{8E74C0C7-0119-4245-94E2-F66029F818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0884" y="886711"/>
            <a:ext cx="2751045" cy="303000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pic>
        <p:nvPicPr>
          <p:cNvPr id="7" name="Kuva 6" descr="Kirkkohallitus logo">
            <a:extLst>
              <a:ext uri="{FF2B5EF4-FFF2-40B4-BE49-F238E27FC236}">
                <a16:creationId xmlns:a16="http://schemas.microsoft.com/office/drawing/2014/main" id="{222442EC-798C-3F49-989F-011C131AB8E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9462" y="4795200"/>
            <a:ext cx="963689" cy="150216"/>
          </a:xfrm>
          <a:prstGeom prst="rect">
            <a:avLst/>
          </a:prstGeom>
        </p:spPr>
      </p:pic>
      <p:sp>
        <p:nvSpPr>
          <p:cNvPr id="10" name="Dian numeron paikkamerkki 2">
            <a:extLst>
              <a:ext uri="{FF2B5EF4-FFF2-40B4-BE49-F238E27FC236}">
                <a16:creationId xmlns:a16="http://schemas.microsoft.com/office/drawing/2014/main" id="{A88D4482-4AE7-9240-A945-DB756F3B482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968490" y="4767263"/>
            <a:ext cx="2057400" cy="274637"/>
          </a:xfrm>
        </p:spPr>
        <p:txBody>
          <a:bodyPr/>
          <a:lstStyle>
            <a:lvl1pPr>
              <a:defRPr sz="1000"/>
            </a:lvl1pPr>
          </a:lstStyle>
          <a:p>
            <a:fld id="{C29EF439-236C-4141-A531-FE6D3DEC0875}" type="slidenum">
              <a:rPr lang="fi-FI" smtClean="0"/>
              <a:pPr/>
              <a:t>‹#›</a:t>
            </a:fld>
            <a:endParaRPr lang="fi-FI" sz="1000"/>
          </a:p>
        </p:txBody>
      </p:sp>
    </p:spTree>
    <p:extLst>
      <p:ext uri="{BB962C8B-B14F-4D97-AF65-F5344CB8AC3E}">
        <p14:creationId xmlns:p14="http://schemas.microsoft.com/office/powerpoint/2010/main" val="5931850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. 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orakulmio 4">
            <a:extLst>
              <a:ext uri="{FF2B5EF4-FFF2-40B4-BE49-F238E27FC236}">
                <a16:creationId xmlns:a16="http://schemas.microsoft.com/office/drawing/2014/main" id="{90C2827B-6E7D-AE4E-ACC5-323F0375F87D}"/>
              </a:ext>
            </a:extLst>
          </p:cNvPr>
          <p:cNvSpPr/>
          <p:nvPr userDrawn="1"/>
        </p:nvSpPr>
        <p:spPr>
          <a:xfrm>
            <a:off x="0" y="4686298"/>
            <a:ext cx="9144000" cy="4572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b="0" i="0">
              <a:latin typeface="Verdana" panose="020B0604030504040204" pitchFamily="34" charset="0"/>
            </a:endParaRPr>
          </a:p>
        </p:txBody>
      </p:sp>
      <p:pic>
        <p:nvPicPr>
          <p:cNvPr id="6" name="Kuva 5" descr="Kirkkohallitus logo">
            <a:extLst>
              <a:ext uri="{FF2B5EF4-FFF2-40B4-BE49-F238E27FC236}">
                <a16:creationId xmlns:a16="http://schemas.microsoft.com/office/drawing/2014/main" id="{37949A1C-A40F-7440-A5B0-CF7B005A65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9462" y="4795200"/>
            <a:ext cx="963689" cy="150216"/>
          </a:xfrm>
          <a:prstGeom prst="rect">
            <a:avLst/>
          </a:prstGeom>
        </p:spPr>
      </p:pic>
      <p:sp>
        <p:nvSpPr>
          <p:cNvPr id="7" name="Dian numeron paikkamerkki 2">
            <a:extLst>
              <a:ext uri="{FF2B5EF4-FFF2-40B4-BE49-F238E27FC236}">
                <a16:creationId xmlns:a16="http://schemas.microsoft.com/office/drawing/2014/main" id="{9AB9BD34-0A79-274E-856D-B9173455F9F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968490" y="4767263"/>
            <a:ext cx="2057400" cy="274637"/>
          </a:xfrm>
        </p:spPr>
        <p:txBody>
          <a:bodyPr/>
          <a:lstStyle>
            <a:lvl1pPr>
              <a:defRPr sz="1000"/>
            </a:lvl1pPr>
          </a:lstStyle>
          <a:p>
            <a:fld id="{C29EF439-236C-4141-A531-FE6D3DEC0875}" type="slidenum">
              <a:rPr lang="fi-FI" smtClean="0"/>
              <a:pPr/>
              <a:t>‹#›</a:t>
            </a:fld>
            <a:endParaRPr lang="fi-FI" sz="1000"/>
          </a:p>
        </p:txBody>
      </p:sp>
    </p:spTree>
    <p:extLst>
      <p:ext uri="{BB962C8B-B14F-4D97-AF65-F5344CB8AC3E}">
        <p14:creationId xmlns:p14="http://schemas.microsoft.com/office/powerpoint/2010/main" val="8562292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 Title and content area, bullet 2. Title and content area, 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Kuva 13">
            <a:extLst>
              <a:ext uri="{FF2B5EF4-FFF2-40B4-BE49-F238E27FC236}">
                <a16:creationId xmlns:a16="http://schemas.microsoft.com/office/drawing/2014/main" id="{4F3979D7-A10B-6F4B-865A-FA5E01002E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31242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7904" y="564826"/>
            <a:ext cx="2751045" cy="40138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err="1"/>
              <a:t>Click</a:t>
            </a:r>
            <a:r>
              <a:rPr lang="fi-FI"/>
              <a:t> to </a:t>
            </a:r>
            <a:r>
              <a:rPr lang="fi-FI" err="1"/>
              <a:t>edit</a:t>
            </a:r>
            <a:r>
              <a:rPr lang="fi-FI"/>
              <a:t> Master </a:t>
            </a:r>
            <a:r>
              <a:rPr lang="fi-FI" err="1"/>
              <a:t>title</a:t>
            </a:r>
            <a:r>
              <a:rPr lang="fi-FI"/>
              <a:t> </a:t>
            </a:r>
            <a:r>
              <a:rPr lang="fi-FI" err="1"/>
              <a:t>style</a:t>
            </a:r>
            <a:endParaRPr lang="en-US"/>
          </a:p>
        </p:txBody>
      </p:sp>
      <p:pic>
        <p:nvPicPr>
          <p:cNvPr id="6" name="Kuva 5" descr="Kirkkohallitus logo&#10;">
            <a:extLst>
              <a:ext uri="{FF2B5EF4-FFF2-40B4-BE49-F238E27FC236}">
                <a16:creationId xmlns:a16="http://schemas.microsoft.com/office/drawing/2014/main" id="{9C44E5B0-7D65-5A4E-B870-56602A2E3AD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70800" y="4795200"/>
            <a:ext cx="988194" cy="157266"/>
          </a:xfrm>
          <a:prstGeom prst="rect">
            <a:avLst/>
          </a:prstGeom>
        </p:spPr>
      </p:pic>
      <p:sp>
        <p:nvSpPr>
          <p:cNvPr id="7" name="Dian numeron paikkamerkki 2">
            <a:extLst>
              <a:ext uri="{FF2B5EF4-FFF2-40B4-BE49-F238E27FC236}">
                <a16:creationId xmlns:a16="http://schemas.microsoft.com/office/drawing/2014/main" id="{7B259748-42BE-7C48-AA70-8225B3E098E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968490" y="4767263"/>
            <a:ext cx="2057400" cy="274637"/>
          </a:xfrm>
        </p:spPr>
        <p:txBody>
          <a:bodyPr/>
          <a:lstStyle>
            <a:lvl1pPr>
              <a:defRPr sz="1000"/>
            </a:lvl1pPr>
          </a:lstStyle>
          <a:p>
            <a:fld id="{C29EF439-236C-4141-A531-FE6D3DEC0875}" type="slidenum">
              <a:rPr lang="fi-FI" smtClean="0"/>
              <a:pPr/>
              <a:t>‹#›</a:t>
            </a:fld>
            <a:endParaRPr lang="fi-FI" sz="1000"/>
          </a:p>
        </p:txBody>
      </p:sp>
      <p:sp>
        <p:nvSpPr>
          <p:cNvPr id="8" name="Tekstin paikkamerkki 7">
            <a:extLst>
              <a:ext uri="{FF2B5EF4-FFF2-40B4-BE49-F238E27FC236}">
                <a16:creationId xmlns:a16="http://schemas.microsoft.com/office/drawing/2014/main" id="{3EE15747-4228-9E4B-84A8-7889A8EA7DD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00450" y="592138"/>
            <a:ext cx="4932363" cy="3995737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fi-FI" err="1"/>
              <a:t>Click</a:t>
            </a:r>
            <a:r>
              <a:rPr lang="fi-FI"/>
              <a:t> to </a:t>
            </a:r>
            <a:r>
              <a:rPr lang="fi-FI" err="1"/>
              <a:t>edit</a:t>
            </a:r>
            <a:r>
              <a:rPr lang="fi-FI"/>
              <a:t> Master </a:t>
            </a:r>
            <a:r>
              <a:rPr lang="fi-FI" err="1"/>
              <a:t>text</a:t>
            </a:r>
            <a:r>
              <a:rPr lang="fi-FI"/>
              <a:t> </a:t>
            </a:r>
            <a:r>
              <a:rPr lang="fi-FI" err="1"/>
              <a:t>styles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617856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2268" userDrawn="1">
          <p15:clr>
            <a:srgbClr val="FBAE40"/>
          </p15:clr>
        </p15:guide>
        <p15:guide id="2" pos="5375" userDrawn="1">
          <p15:clr>
            <a:srgbClr val="FBAE40"/>
          </p15:clr>
        </p15:guide>
        <p15:guide id="3" orient="horz" pos="373" userDrawn="1">
          <p15:clr>
            <a:srgbClr val="FBAE40"/>
          </p15:clr>
        </p15:guide>
        <p15:guide id="4" orient="horz" pos="2890" userDrawn="1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7. Lopetus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282700"/>
            <a:ext cx="6858000" cy="1433254"/>
          </a:xfrm>
        </p:spPr>
        <p:txBody>
          <a:bodyPr anchor="ctr">
            <a:noAutofit/>
          </a:bodyPr>
          <a:lstStyle>
            <a:lvl1pPr algn="ctr">
              <a:defRPr sz="4500">
                <a:solidFill>
                  <a:schemeClr val="bg1"/>
                </a:solidFill>
                <a:latin typeface="Martti" panose="02000000000000000000" pitchFamily="2" charset="77"/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2987727"/>
            <a:ext cx="6858000" cy="555572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/>
              <a:t>Kiitokset</a:t>
            </a:r>
            <a:endParaRPr lang="en-US"/>
          </a:p>
        </p:txBody>
      </p:sp>
      <p:pic>
        <p:nvPicPr>
          <p:cNvPr id="5" name="Kuva 4" descr="Kirkkohallitus logo">
            <a:extLst>
              <a:ext uri="{FF2B5EF4-FFF2-40B4-BE49-F238E27FC236}">
                <a16:creationId xmlns:a16="http://schemas.microsoft.com/office/drawing/2014/main" id="{021CAF6E-DE95-444F-AABE-9A5C8813C96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73014" y="4476864"/>
            <a:ext cx="2397973" cy="38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2384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288" y="1329928"/>
            <a:ext cx="4102100" cy="270272"/>
          </a:xfrm>
        </p:spPr>
        <p:txBody>
          <a:bodyPr anchor="b"/>
          <a:lstStyle>
            <a:lvl1pPr marL="0" indent="0">
              <a:buNone/>
              <a:defRPr sz="15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5288" y="1600200"/>
            <a:ext cx="4102100" cy="3024187"/>
          </a:xfrm>
        </p:spPr>
        <p:txBody>
          <a:bodyPr/>
          <a:lstStyle>
            <a:lvl1pPr>
              <a:defRPr sz="195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329928"/>
            <a:ext cx="4103688" cy="270272"/>
          </a:xfrm>
        </p:spPr>
        <p:txBody>
          <a:bodyPr anchor="b"/>
          <a:lstStyle>
            <a:lvl1pPr marL="0" indent="0">
              <a:buNone/>
              <a:defRPr sz="15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00200"/>
            <a:ext cx="4103688" cy="3024187"/>
          </a:xfrm>
        </p:spPr>
        <p:txBody>
          <a:bodyPr/>
          <a:lstStyle>
            <a:lvl1pPr>
              <a:defRPr sz="195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0BB35-8AF6-4DA5-B6DB-F1062AF5D10D}" type="datetime1">
              <a:rPr lang="fi-FI" smtClean="0"/>
              <a:t>10.5.2023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/ esittäjän nimi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28AB7-2E65-436F-A276-2186638B708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29410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/>
          </p:nvPr>
        </p:nvSpPr>
        <p:spPr/>
        <p:txBody>
          <a:bodyPr/>
          <a:lstStyle/>
          <a:p>
            <a:fld id="{C7989B48-3DF7-4FFE-A35B-ABBD3D52ECF6}" type="datetimeFigureOut">
              <a:rPr lang="en-US" smtClean="0"/>
              <a:t>5/10/2023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107028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 Title and content area (left backgroun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Kuva 13">
            <a:extLst>
              <a:ext uri="{FF2B5EF4-FFF2-40B4-BE49-F238E27FC236}">
                <a16:creationId xmlns:a16="http://schemas.microsoft.com/office/drawing/2014/main" id="{4F3979D7-A10B-6F4B-865A-FA5E01002E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3124200" cy="51435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5B9F27FA-564E-574F-839A-02018F7036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7904" y="564826"/>
            <a:ext cx="2751045" cy="40138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err="1"/>
              <a:t>Click</a:t>
            </a:r>
            <a:r>
              <a:rPr lang="fi-FI"/>
              <a:t> to </a:t>
            </a:r>
            <a:r>
              <a:rPr lang="fi-FI" err="1"/>
              <a:t>edit</a:t>
            </a:r>
            <a:r>
              <a:rPr lang="fi-FI"/>
              <a:t> Master </a:t>
            </a:r>
            <a:r>
              <a:rPr lang="fi-FI" err="1"/>
              <a:t>title</a:t>
            </a:r>
            <a:r>
              <a:rPr lang="fi-FI"/>
              <a:t> </a:t>
            </a:r>
            <a:r>
              <a:rPr lang="fi-FI" err="1"/>
              <a:t>style</a:t>
            </a:r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C034B5A-BE49-9C4D-867C-9BEEB11F71C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599999" y="586800"/>
            <a:ext cx="4915351" cy="4021200"/>
          </a:xfrm>
        </p:spPr>
        <p:txBody>
          <a:bodyPr/>
          <a:lstStyle>
            <a:lvl1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lvl1pPr>
            <a:lvl2pPr marL="514350" marR="0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i-FI" err="1"/>
              <a:t>Click</a:t>
            </a:r>
            <a:r>
              <a:rPr lang="fi-FI"/>
              <a:t> to </a:t>
            </a:r>
            <a:r>
              <a:rPr lang="fi-FI" err="1"/>
              <a:t>edit</a:t>
            </a:r>
            <a:r>
              <a:rPr lang="fi-FI"/>
              <a:t> Master </a:t>
            </a:r>
            <a:r>
              <a:rPr lang="fi-FI" err="1"/>
              <a:t>text</a:t>
            </a:r>
            <a:r>
              <a:rPr lang="fi-FI"/>
              <a:t> </a:t>
            </a:r>
            <a:r>
              <a:rPr lang="fi-FI" err="1"/>
              <a:t>styles</a:t>
            </a:r>
            <a:endParaRPr lang="fi-FI"/>
          </a:p>
          <a:p>
            <a:pPr lvl="1"/>
            <a:r>
              <a:rPr lang="fi-FI"/>
              <a:t>Second </a:t>
            </a:r>
            <a:r>
              <a:rPr lang="fi-FI" err="1"/>
              <a:t>level</a:t>
            </a:r>
            <a:endParaRPr lang="fi-FI"/>
          </a:p>
          <a:p>
            <a:pPr lvl="2"/>
            <a:r>
              <a:rPr lang="fi-FI"/>
              <a:t>Third </a:t>
            </a:r>
            <a:r>
              <a:rPr lang="fi-FI" err="1"/>
              <a:t>level</a:t>
            </a:r>
            <a:endParaRPr lang="fi-FI"/>
          </a:p>
          <a:p>
            <a:pPr lvl="3"/>
            <a:r>
              <a:rPr lang="fi-FI" err="1"/>
              <a:t>Fourth</a:t>
            </a:r>
            <a:r>
              <a:rPr lang="fi-FI"/>
              <a:t> </a:t>
            </a:r>
            <a:r>
              <a:rPr lang="fi-FI" err="1"/>
              <a:t>level</a:t>
            </a:r>
            <a:endParaRPr lang="fi-FI"/>
          </a:p>
          <a:p>
            <a:pPr lvl="4"/>
            <a:r>
              <a:rPr lang="fi-FI" err="1"/>
              <a:t>Fifth</a:t>
            </a:r>
            <a:r>
              <a:rPr lang="fi-FI"/>
              <a:t> </a:t>
            </a:r>
            <a:r>
              <a:rPr lang="fi-FI" err="1"/>
              <a:t>level</a:t>
            </a:r>
            <a:endParaRPr lang="en-US"/>
          </a:p>
        </p:txBody>
      </p:sp>
      <p:pic>
        <p:nvPicPr>
          <p:cNvPr id="6" name="Kuva 5" descr="Kirkkohallitus logo&#10;">
            <a:extLst>
              <a:ext uri="{FF2B5EF4-FFF2-40B4-BE49-F238E27FC236}">
                <a16:creationId xmlns:a16="http://schemas.microsoft.com/office/drawing/2014/main" id="{712A5032-51CA-2D48-B85C-65E3B9B3F6B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70800" y="4795200"/>
            <a:ext cx="988194" cy="157266"/>
          </a:xfrm>
          <a:prstGeom prst="rect">
            <a:avLst/>
          </a:prstGeom>
        </p:spPr>
      </p:pic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60EE19F0-3F28-634B-A678-EBF57B7FE94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EF439-236C-4141-A531-FE6D3DEC087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742116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. Image and caption (left backgroun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Kuva 13">
            <a:extLst>
              <a:ext uri="{FF2B5EF4-FFF2-40B4-BE49-F238E27FC236}">
                <a16:creationId xmlns:a16="http://schemas.microsoft.com/office/drawing/2014/main" id="{4F3979D7-A10B-6F4B-865A-FA5E01002E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3124200" cy="5143500"/>
          </a:xfrm>
          <a:prstGeom prst="rect">
            <a:avLst/>
          </a:prstGeom>
        </p:spPr>
      </p:pic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DBE53249-CCDE-8448-838D-4A2A775DCD52}"/>
              </a:ext>
            </a:extLst>
          </p:cNvPr>
          <p:cNvSpPr>
            <a:spLocks noGrp="1" noChangeAspect="1"/>
          </p:cNvSpPr>
          <p:nvPr>
            <p:ph type="pic" idx="1" hasCustomPrompt="1"/>
          </p:nvPr>
        </p:nvSpPr>
        <p:spPr>
          <a:xfrm>
            <a:off x="837028" y="740569"/>
            <a:ext cx="7679513" cy="326168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i-FI" err="1"/>
              <a:t>Click</a:t>
            </a:r>
            <a:r>
              <a:rPr lang="fi-FI"/>
              <a:t> </a:t>
            </a:r>
            <a:r>
              <a:rPr lang="fi-FI" err="1"/>
              <a:t>icon</a:t>
            </a:r>
            <a:r>
              <a:rPr lang="fi-FI"/>
              <a:t> to </a:t>
            </a:r>
            <a:r>
              <a:rPr lang="fi-FI" err="1"/>
              <a:t>add</a:t>
            </a:r>
            <a:r>
              <a:rPr lang="fi-FI"/>
              <a:t> </a:t>
            </a:r>
            <a:r>
              <a:rPr lang="fi-FI" err="1"/>
              <a:t>picture</a:t>
            </a:r>
            <a:r>
              <a:rPr lang="fi-FI"/>
              <a:t>
</a:t>
            </a:r>
            <a:endParaRPr lang="en-US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4450CA4D-E4AA-4A41-81B2-7268F48339AF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369211" y="4149969"/>
            <a:ext cx="5146139" cy="528711"/>
          </a:xfrm>
        </p:spPr>
        <p:txBody>
          <a:bodyPr/>
          <a:lstStyle>
            <a:lvl1pPr marL="0" indent="0">
              <a:buNone/>
              <a:defRPr sz="10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 err="1"/>
              <a:t>Click</a:t>
            </a:r>
            <a:r>
              <a:rPr lang="fi-FI"/>
              <a:t> to </a:t>
            </a:r>
            <a:r>
              <a:rPr lang="fi-FI" err="1"/>
              <a:t>edit</a:t>
            </a:r>
            <a:r>
              <a:rPr lang="fi-FI"/>
              <a:t> Master </a:t>
            </a:r>
            <a:r>
              <a:rPr lang="fi-FI" err="1"/>
              <a:t>text</a:t>
            </a:r>
            <a:r>
              <a:rPr lang="fi-FI"/>
              <a:t> </a:t>
            </a:r>
            <a:r>
              <a:rPr lang="fi-FI" err="1"/>
              <a:t>styles</a:t>
            </a:r>
            <a:endParaRPr lang="fi-FI"/>
          </a:p>
        </p:txBody>
      </p:sp>
      <p:pic>
        <p:nvPicPr>
          <p:cNvPr id="6" name="Kuva 5" descr="Kirkkohallitus logo&#10;">
            <a:extLst>
              <a:ext uri="{FF2B5EF4-FFF2-40B4-BE49-F238E27FC236}">
                <a16:creationId xmlns:a16="http://schemas.microsoft.com/office/drawing/2014/main" id="{8D63E8D7-8DCE-8B4D-A054-59DE52A9470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70800" y="4795200"/>
            <a:ext cx="988194" cy="157266"/>
          </a:xfrm>
          <a:prstGeom prst="rect">
            <a:avLst/>
          </a:prstGeom>
        </p:spPr>
      </p:pic>
      <p:sp>
        <p:nvSpPr>
          <p:cNvPr id="7" name="Dian numeron paikkamerkki 2">
            <a:extLst>
              <a:ext uri="{FF2B5EF4-FFF2-40B4-BE49-F238E27FC236}">
                <a16:creationId xmlns:a16="http://schemas.microsoft.com/office/drawing/2014/main" id="{B06DB410-F910-9948-9DD5-26C75E9C65B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968490" y="4767263"/>
            <a:ext cx="2057400" cy="274637"/>
          </a:xfrm>
        </p:spPr>
        <p:txBody>
          <a:bodyPr/>
          <a:lstStyle>
            <a:lvl1pPr>
              <a:defRPr sz="1000"/>
            </a:lvl1pPr>
          </a:lstStyle>
          <a:p>
            <a:fld id="{C29EF439-236C-4141-A531-FE6D3DEC0875}" type="slidenum">
              <a:rPr lang="fi-FI" smtClean="0"/>
              <a:pPr/>
              <a:t>‹#›</a:t>
            </a:fld>
            <a:endParaRPr lang="fi-FI" sz="1000"/>
          </a:p>
        </p:txBody>
      </p:sp>
    </p:spTree>
    <p:extLst>
      <p:ext uri="{BB962C8B-B14F-4D97-AF65-F5344CB8AC3E}">
        <p14:creationId xmlns:p14="http://schemas.microsoft.com/office/powerpoint/2010/main" val="27840529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. Title and picture collage (left backgroun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Kuva 13">
            <a:extLst>
              <a:ext uri="{FF2B5EF4-FFF2-40B4-BE49-F238E27FC236}">
                <a16:creationId xmlns:a16="http://schemas.microsoft.com/office/drawing/2014/main" id="{4F3979D7-A10B-6F4B-865A-FA5E01002E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3124200" cy="51435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39EDDDB5-2976-1A42-B1A0-12F9E2A3CA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7905" y="564826"/>
            <a:ext cx="2175994" cy="40138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err="1"/>
              <a:t>Click</a:t>
            </a:r>
            <a:r>
              <a:rPr lang="fi-FI"/>
              <a:t> to </a:t>
            </a:r>
            <a:r>
              <a:rPr lang="fi-FI" err="1"/>
              <a:t>edit</a:t>
            </a:r>
            <a:r>
              <a:rPr lang="fi-FI"/>
              <a:t> Master </a:t>
            </a:r>
            <a:r>
              <a:rPr lang="fi-FI" err="1"/>
              <a:t>title</a:t>
            </a:r>
            <a:r>
              <a:rPr lang="fi-FI"/>
              <a:t> </a:t>
            </a:r>
            <a:r>
              <a:rPr lang="fi-FI" err="1"/>
              <a:t>style</a:t>
            </a:r>
            <a:endParaRPr lang="en-US"/>
          </a:p>
        </p:txBody>
      </p:sp>
      <p:pic>
        <p:nvPicPr>
          <p:cNvPr id="5" name="Kuva 4" descr="Kirkkohallitus logo&#10;">
            <a:extLst>
              <a:ext uri="{FF2B5EF4-FFF2-40B4-BE49-F238E27FC236}">
                <a16:creationId xmlns:a16="http://schemas.microsoft.com/office/drawing/2014/main" id="{ED1BD7ED-66A0-C44C-9DF6-8C5677CF5AF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70800" y="4795200"/>
            <a:ext cx="988194" cy="157266"/>
          </a:xfrm>
          <a:prstGeom prst="rect">
            <a:avLst/>
          </a:prstGeom>
        </p:spPr>
      </p:pic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0700F7F0-8BAC-5B4E-A81D-0F4A6CF61B3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C29EF439-236C-4141-A531-FE6D3DEC0875}" type="slidenum">
              <a:rPr lang="fi-FI" smtClean="0"/>
              <a:pPr/>
              <a:t>‹#›</a:t>
            </a:fld>
            <a:endParaRPr lang="fi-FI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Kuvan paikkamerkki 3">
            <a:extLst>
              <a:ext uri="{FF2B5EF4-FFF2-40B4-BE49-F238E27FC236}">
                <a16:creationId xmlns:a16="http://schemas.microsoft.com/office/drawing/2014/main" id="{0A3FE483-E5C9-5D4E-90B2-5D3DD1BE0C8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639824" y="574188"/>
            <a:ext cx="3060000" cy="1890040"/>
          </a:xfrm>
        </p:spPr>
        <p:txBody>
          <a:bodyPr/>
          <a:lstStyle/>
          <a:p>
            <a:r>
              <a:rPr lang="fi-FI" err="1"/>
              <a:t>Click</a:t>
            </a:r>
            <a:r>
              <a:rPr lang="fi-FI"/>
              <a:t> </a:t>
            </a:r>
            <a:r>
              <a:rPr lang="fi-FI" err="1"/>
              <a:t>icon</a:t>
            </a:r>
            <a:r>
              <a:rPr lang="fi-FI"/>
              <a:t> to </a:t>
            </a:r>
            <a:r>
              <a:rPr lang="fi-FI" err="1"/>
              <a:t>add</a:t>
            </a:r>
            <a:r>
              <a:rPr lang="fi-FI"/>
              <a:t> </a:t>
            </a:r>
            <a:r>
              <a:rPr lang="fi-FI" err="1"/>
              <a:t>picture</a:t>
            </a:r>
            <a:endParaRPr lang="fi-FI"/>
          </a:p>
        </p:txBody>
      </p:sp>
      <p:sp>
        <p:nvSpPr>
          <p:cNvPr id="8" name="Kuvan paikkamerkki 3">
            <a:extLst>
              <a:ext uri="{FF2B5EF4-FFF2-40B4-BE49-F238E27FC236}">
                <a16:creationId xmlns:a16="http://schemas.microsoft.com/office/drawing/2014/main" id="{E4F49183-8CA8-6C4F-A20B-8851233A8AF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806095" y="574188"/>
            <a:ext cx="3060000" cy="1890040"/>
          </a:xfrm>
        </p:spPr>
        <p:txBody>
          <a:bodyPr/>
          <a:lstStyle/>
          <a:p>
            <a:r>
              <a:rPr lang="fi-FI" err="1"/>
              <a:t>Click</a:t>
            </a:r>
            <a:r>
              <a:rPr lang="fi-FI"/>
              <a:t> </a:t>
            </a:r>
            <a:r>
              <a:rPr lang="fi-FI" err="1"/>
              <a:t>icon</a:t>
            </a:r>
            <a:r>
              <a:rPr lang="fi-FI"/>
              <a:t> to </a:t>
            </a:r>
            <a:r>
              <a:rPr lang="fi-FI" err="1"/>
              <a:t>add</a:t>
            </a:r>
            <a:r>
              <a:rPr lang="fi-FI"/>
              <a:t> </a:t>
            </a:r>
            <a:r>
              <a:rPr lang="fi-FI" err="1"/>
              <a:t>picture</a:t>
            </a:r>
            <a:endParaRPr lang="fi-FI"/>
          </a:p>
        </p:txBody>
      </p:sp>
      <p:sp>
        <p:nvSpPr>
          <p:cNvPr id="9" name="Kuvan paikkamerkki 3">
            <a:extLst>
              <a:ext uri="{FF2B5EF4-FFF2-40B4-BE49-F238E27FC236}">
                <a16:creationId xmlns:a16="http://schemas.microsoft.com/office/drawing/2014/main" id="{13F010B7-EBBA-7A41-B11D-40D43105EB6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639824" y="2583801"/>
            <a:ext cx="3060000" cy="1890040"/>
          </a:xfrm>
        </p:spPr>
        <p:txBody>
          <a:bodyPr/>
          <a:lstStyle/>
          <a:p>
            <a:r>
              <a:rPr lang="fi-FI" err="1"/>
              <a:t>Click</a:t>
            </a:r>
            <a:r>
              <a:rPr lang="fi-FI"/>
              <a:t> </a:t>
            </a:r>
            <a:r>
              <a:rPr lang="fi-FI" err="1"/>
              <a:t>icon</a:t>
            </a:r>
            <a:r>
              <a:rPr lang="fi-FI"/>
              <a:t> to </a:t>
            </a:r>
            <a:r>
              <a:rPr lang="fi-FI" err="1"/>
              <a:t>add</a:t>
            </a:r>
            <a:r>
              <a:rPr lang="fi-FI"/>
              <a:t> </a:t>
            </a:r>
            <a:r>
              <a:rPr lang="fi-FI" err="1"/>
              <a:t>picture</a:t>
            </a:r>
            <a:endParaRPr lang="fi-FI"/>
          </a:p>
        </p:txBody>
      </p:sp>
      <p:sp>
        <p:nvSpPr>
          <p:cNvPr id="10" name="Kuvan paikkamerkki 3">
            <a:extLst>
              <a:ext uri="{FF2B5EF4-FFF2-40B4-BE49-F238E27FC236}">
                <a16:creationId xmlns:a16="http://schemas.microsoft.com/office/drawing/2014/main" id="{9003F173-8E00-8C4A-98C3-2AC588C6269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806095" y="2583801"/>
            <a:ext cx="3060000" cy="1890040"/>
          </a:xfrm>
        </p:spPr>
        <p:txBody>
          <a:bodyPr/>
          <a:lstStyle/>
          <a:p>
            <a:r>
              <a:rPr lang="fi-FI" err="1"/>
              <a:t>Click</a:t>
            </a:r>
            <a:r>
              <a:rPr lang="fi-FI"/>
              <a:t> </a:t>
            </a:r>
            <a:r>
              <a:rPr lang="fi-FI" err="1"/>
              <a:t>icon</a:t>
            </a:r>
            <a:r>
              <a:rPr lang="fi-FI"/>
              <a:t> to </a:t>
            </a:r>
            <a:r>
              <a:rPr lang="fi-FI" err="1"/>
              <a:t>add</a:t>
            </a:r>
            <a:r>
              <a:rPr lang="fi-FI"/>
              <a:t> </a:t>
            </a:r>
            <a:r>
              <a:rPr lang="fi-FI" err="1"/>
              <a:t>picture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76593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. Imag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orakulmio 4">
            <a:extLst>
              <a:ext uri="{FF2B5EF4-FFF2-40B4-BE49-F238E27FC236}">
                <a16:creationId xmlns:a16="http://schemas.microsoft.com/office/drawing/2014/main" id="{90C2827B-6E7D-AE4E-ACC5-323F0375F87D}"/>
              </a:ext>
            </a:extLst>
          </p:cNvPr>
          <p:cNvSpPr/>
          <p:nvPr userDrawn="1"/>
        </p:nvSpPr>
        <p:spPr>
          <a:xfrm>
            <a:off x="0" y="4686298"/>
            <a:ext cx="9144000" cy="4572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b="0" i="0">
              <a:latin typeface="Verdana" panose="020B0604030504040204" pitchFamily="34" charset="0"/>
            </a:endParaRPr>
          </a:p>
        </p:txBody>
      </p:sp>
      <p:pic>
        <p:nvPicPr>
          <p:cNvPr id="6" name="Kuva 5" descr="Kirkkohallitus logo">
            <a:extLst>
              <a:ext uri="{FF2B5EF4-FFF2-40B4-BE49-F238E27FC236}">
                <a16:creationId xmlns:a16="http://schemas.microsoft.com/office/drawing/2014/main" id="{37949A1C-A40F-7440-A5B0-CF7B005A65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9462" y="4795200"/>
            <a:ext cx="963689" cy="150216"/>
          </a:xfrm>
          <a:prstGeom prst="rect">
            <a:avLst/>
          </a:prstGeom>
        </p:spPr>
      </p:pic>
      <p:sp>
        <p:nvSpPr>
          <p:cNvPr id="7" name="Dian numeron paikkamerkki 2">
            <a:extLst>
              <a:ext uri="{FF2B5EF4-FFF2-40B4-BE49-F238E27FC236}">
                <a16:creationId xmlns:a16="http://schemas.microsoft.com/office/drawing/2014/main" id="{9AB9BD34-0A79-274E-856D-B9173455F9F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968490" y="4767263"/>
            <a:ext cx="2057400" cy="274637"/>
          </a:xfrm>
        </p:spPr>
        <p:txBody>
          <a:bodyPr/>
          <a:lstStyle>
            <a:lvl1pPr>
              <a:defRPr sz="1000"/>
            </a:lvl1pPr>
          </a:lstStyle>
          <a:p>
            <a:fld id="{C29EF439-236C-4141-A531-FE6D3DEC0875}" type="slidenum">
              <a:rPr lang="fi-FI" smtClean="0"/>
              <a:pPr/>
              <a:t>‹#›</a:t>
            </a:fld>
            <a:endParaRPr lang="fi-FI" sz="1000"/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E92249D7-5E24-F144-BA57-C6B26E07D95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144000" cy="4686300"/>
          </a:xfrm>
        </p:spPr>
        <p:txBody>
          <a:bodyPr/>
          <a:lstStyle/>
          <a:p>
            <a:r>
              <a:rPr lang="fi-FI" err="1"/>
              <a:t>Click</a:t>
            </a:r>
            <a:r>
              <a:rPr lang="fi-FI"/>
              <a:t> </a:t>
            </a:r>
            <a:r>
              <a:rPr lang="fi-FI" err="1"/>
              <a:t>icon</a:t>
            </a:r>
            <a:r>
              <a:rPr lang="fi-FI"/>
              <a:t> to </a:t>
            </a:r>
            <a:r>
              <a:rPr lang="fi-FI" err="1"/>
              <a:t>add</a:t>
            </a:r>
            <a:r>
              <a:rPr lang="fi-FI"/>
              <a:t> </a:t>
            </a:r>
            <a:r>
              <a:rPr lang="fi-FI" err="1"/>
              <a:t>picture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164222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. Subheadin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orakulmio 4">
            <a:extLst>
              <a:ext uri="{FF2B5EF4-FFF2-40B4-BE49-F238E27FC236}">
                <a16:creationId xmlns:a16="http://schemas.microsoft.com/office/drawing/2014/main" id="{90C2827B-6E7D-AE4E-ACC5-323F0375F87D}"/>
              </a:ext>
            </a:extLst>
          </p:cNvPr>
          <p:cNvSpPr/>
          <p:nvPr userDrawn="1"/>
        </p:nvSpPr>
        <p:spPr>
          <a:xfrm>
            <a:off x="0" y="4686298"/>
            <a:ext cx="9144000" cy="4572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b="0" i="0">
              <a:latin typeface="Verdana" panose="020B0604030504040204" pitchFamily="34" charset="0"/>
            </a:endParaRPr>
          </a:p>
        </p:txBody>
      </p:sp>
      <p:pic>
        <p:nvPicPr>
          <p:cNvPr id="6" name="Kuva 5" descr="Kirkkohallitus logo">
            <a:extLst>
              <a:ext uri="{FF2B5EF4-FFF2-40B4-BE49-F238E27FC236}">
                <a16:creationId xmlns:a16="http://schemas.microsoft.com/office/drawing/2014/main" id="{37949A1C-A40F-7440-A5B0-CF7B005A65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9462" y="4795200"/>
            <a:ext cx="963689" cy="150216"/>
          </a:xfrm>
          <a:prstGeom prst="rect">
            <a:avLst/>
          </a:prstGeom>
        </p:spPr>
      </p:pic>
      <p:sp>
        <p:nvSpPr>
          <p:cNvPr id="7" name="Dian numeron paikkamerkki 2">
            <a:extLst>
              <a:ext uri="{FF2B5EF4-FFF2-40B4-BE49-F238E27FC236}">
                <a16:creationId xmlns:a16="http://schemas.microsoft.com/office/drawing/2014/main" id="{9AB9BD34-0A79-274E-856D-B9173455F9F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968490" y="4767263"/>
            <a:ext cx="2057400" cy="274637"/>
          </a:xfrm>
        </p:spPr>
        <p:txBody>
          <a:bodyPr/>
          <a:lstStyle>
            <a:lvl1pPr>
              <a:defRPr sz="1000"/>
            </a:lvl1pPr>
          </a:lstStyle>
          <a:p>
            <a:fld id="{C29EF439-236C-4141-A531-FE6D3DEC0875}" type="slidenum">
              <a:rPr lang="fi-FI" smtClean="0"/>
              <a:pPr/>
              <a:t>‹#›</a:t>
            </a:fld>
            <a:endParaRPr lang="fi-FI" sz="100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0AE5CEAC-C15E-A343-B8BA-1DB631B4003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Suorakulmio 7">
            <a:extLst>
              <a:ext uri="{FF2B5EF4-FFF2-40B4-BE49-F238E27FC236}">
                <a16:creationId xmlns:a16="http://schemas.microsoft.com/office/drawing/2014/main" id="{F2742E03-159A-D947-921A-3CA15416F123}"/>
              </a:ext>
            </a:extLst>
          </p:cNvPr>
          <p:cNvSpPr/>
          <p:nvPr userDrawn="1"/>
        </p:nvSpPr>
        <p:spPr>
          <a:xfrm>
            <a:off x="0" y="1200150"/>
            <a:ext cx="9144000" cy="274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b="0" i="0">
              <a:latin typeface="Verdana" panose="020B0604030504040204" pitchFamily="34" charset="0"/>
            </a:endParaRPr>
          </a:p>
        </p:txBody>
      </p:sp>
      <p:sp>
        <p:nvSpPr>
          <p:cNvPr id="9" name="Otsikko 8">
            <a:extLst>
              <a:ext uri="{FF2B5EF4-FFF2-40B4-BE49-F238E27FC236}">
                <a16:creationId xmlns:a16="http://schemas.microsoft.com/office/drawing/2014/main" id="{61CAFE80-A235-324F-ABC1-47A1FEBCBC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2032720"/>
            <a:ext cx="7886700" cy="994172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fi-FI" err="1"/>
              <a:t>Click</a:t>
            </a:r>
            <a:r>
              <a:rPr lang="fi-FI"/>
              <a:t> to </a:t>
            </a:r>
            <a:r>
              <a:rPr lang="fi-FI" err="1"/>
              <a:t>edit</a:t>
            </a:r>
            <a:r>
              <a:rPr lang="fi-FI"/>
              <a:t> Master </a:t>
            </a:r>
            <a:r>
              <a:rPr lang="fi-FI" err="1"/>
              <a:t>title</a:t>
            </a:r>
            <a:r>
              <a:rPr lang="fi-FI"/>
              <a:t> </a:t>
            </a:r>
            <a:r>
              <a:rPr lang="fi-FI" err="1"/>
              <a:t>style</a:t>
            </a:r>
            <a:endParaRPr lang="fi-FI"/>
          </a:p>
        </p:txBody>
      </p:sp>
      <p:pic>
        <p:nvPicPr>
          <p:cNvPr id="10" name="Kuva 9" descr="Kirkkohallitus logo&#10;">
            <a:extLst>
              <a:ext uri="{FF2B5EF4-FFF2-40B4-BE49-F238E27FC236}">
                <a16:creationId xmlns:a16="http://schemas.microsoft.com/office/drawing/2014/main" id="{58F8D74B-1DF5-EC4B-AC4B-1D5591741E8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70800" y="4627029"/>
            <a:ext cx="1725704" cy="274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4499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1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4.xml"/><Relationship Id="rId21" Type="http://schemas.openxmlformats.org/officeDocument/2006/relationships/slideLayout" Target="../slideLayouts/slideLayout42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17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3.xml"/><Relationship Id="rId16" Type="http://schemas.openxmlformats.org/officeDocument/2006/relationships/slideLayout" Target="../slideLayouts/slideLayout37.xml"/><Relationship Id="rId20" Type="http://schemas.openxmlformats.org/officeDocument/2006/relationships/slideLayout" Target="../slideLayouts/slideLayout41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36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31.xml"/><Relationship Id="rId19" Type="http://schemas.openxmlformats.org/officeDocument/2006/relationships/slideLayout" Target="../slideLayouts/slideLayout40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5.xml"/><Relationship Id="rId2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3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err="1"/>
              <a:t>Click</a:t>
            </a:r>
            <a:r>
              <a:rPr lang="fi-FI"/>
              <a:t> to </a:t>
            </a:r>
            <a:r>
              <a:rPr lang="fi-FI" err="1"/>
              <a:t>edit</a:t>
            </a:r>
            <a:r>
              <a:rPr lang="fi-FI"/>
              <a:t> Master </a:t>
            </a:r>
            <a:r>
              <a:rPr lang="fi-FI" err="1"/>
              <a:t>text</a:t>
            </a:r>
            <a:r>
              <a:rPr lang="fi-FI"/>
              <a:t> </a:t>
            </a:r>
            <a:r>
              <a:rPr lang="fi-FI" err="1"/>
              <a:t>style</a:t>
            </a:r>
            <a:endParaRPr lang="fi-FI"/>
          </a:p>
          <a:p>
            <a:pPr lvl="1"/>
            <a:r>
              <a:rPr lang="fi-FI"/>
              <a:t>Second </a:t>
            </a:r>
            <a:r>
              <a:rPr lang="fi-FI" err="1"/>
              <a:t>level</a:t>
            </a:r>
            <a:endParaRPr lang="fi-FI"/>
          </a:p>
          <a:p>
            <a:pPr lvl="2"/>
            <a:r>
              <a:rPr lang="fi-FI"/>
              <a:t>Third </a:t>
            </a:r>
            <a:r>
              <a:rPr lang="fi-FI" err="1"/>
              <a:t>level</a:t>
            </a:r>
            <a:endParaRPr lang="fi-FI"/>
          </a:p>
          <a:p>
            <a:pPr lvl="3"/>
            <a:r>
              <a:rPr lang="fi-FI" err="1"/>
              <a:t>Fourth</a:t>
            </a:r>
            <a:r>
              <a:rPr lang="fi-FI"/>
              <a:t> </a:t>
            </a:r>
            <a:r>
              <a:rPr lang="fi-FI" err="1"/>
              <a:t>level</a:t>
            </a:r>
            <a:endParaRPr lang="fi-FI"/>
          </a:p>
          <a:p>
            <a:pPr lvl="4"/>
            <a:r>
              <a:rPr lang="fi-FI" err="1"/>
              <a:t>Fifth</a:t>
            </a:r>
            <a:r>
              <a:rPr lang="fi-FI"/>
              <a:t> </a:t>
            </a:r>
            <a:r>
              <a:rPr lang="fi-FI" err="1"/>
              <a:t>level</a:t>
            </a:r>
            <a:endParaRPr lang="en-US"/>
          </a:p>
        </p:txBody>
      </p:sp>
      <p:pic>
        <p:nvPicPr>
          <p:cNvPr id="7" name="Kuva 6" descr="Kirkkohallitus logo">
            <a:extLst>
              <a:ext uri="{FF2B5EF4-FFF2-40B4-BE49-F238E27FC236}">
                <a16:creationId xmlns:a16="http://schemas.microsoft.com/office/drawing/2014/main" id="{7A05A69F-C4F4-5048-84B3-290BEE34864C}"/>
              </a:ext>
            </a:extLst>
          </p:cNvPr>
          <p:cNvPicPr>
            <a:picLocks noChangeAspect="1"/>
          </p:cNvPicPr>
          <p:nvPr userDrawn="1"/>
        </p:nvPicPr>
        <p:blipFill>
          <a:blip r:embed="rId23"/>
          <a:stretch>
            <a:fillRect/>
          </a:stretch>
        </p:blipFill>
        <p:spPr>
          <a:xfrm>
            <a:off x="369462" y="4795200"/>
            <a:ext cx="963689" cy="150216"/>
          </a:xfrm>
          <a:prstGeom prst="rect">
            <a:avLst/>
          </a:prstGeom>
        </p:spPr>
      </p:pic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4CFE83F2-CDEB-C348-81B3-1C07B91B90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6849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C29EF439-236C-4141-A531-FE6D3DEC0875}" type="slidenum">
              <a:rPr lang="fi-FI" smtClean="0"/>
              <a:pPr/>
              <a:t>‹#›</a:t>
            </a:fld>
            <a:endParaRPr lang="fi-FI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0904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95" r:id="rId2"/>
    <p:sldLayoutId id="2147483662" r:id="rId3"/>
    <p:sldLayoutId id="2147483684" r:id="rId4"/>
    <p:sldLayoutId id="2147483673" r:id="rId5"/>
    <p:sldLayoutId id="2147483676" r:id="rId6"/>
    <p:sldLayoutId id="2147483688" r:id="rId7"/>
    <p:sldLayoutId id="2147483685" r:id="rId8"/>
    <p:sldLayoutId id="2147483686" r:id="rId9"/>
    <p:sldLayoutId id="2147483677" r:id="rId10"/>
    <p:sldLayoutId id="2147483663" r:id="rId11"/>
    <p:sldLayoutId id="2147483687" r:id="rId12"/>
    <p:sldLayoutId id="2147483681" r:id="rId13"/>
    <p:sldLayoutId id="2147483678" r:id="rId14"/>
    <p:sldLayoutId id="2147483680" r:id="rId15"/>
    <p:sldLayoutId id="2147483667" r:id="rId16"/>
    <p:sldLayoutId id="2147483668" r:id="rId17"/>
    <p:sldLayoutId id="2147483682" r:id="rId18"/>
    <p:sldLayoutId id="2147483672" r:id="rId19"/>
    <p:sldLayoutId id="2147483690" r:id="rId20"/>
    <p:sldLayoutId id="2147483713" r:id="rId2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hf hdr="0" ftr="0" dt="0"/>
  <p:txStyles>
    <p:titleStyle>
      <a:lvl1pPr marL="0" marR="0" indent="0" algn="l" defTabSz="685800" rtl="0" eaLnBrk="1" fontAlgn="auto" latinLnBrk="0" hangingPunct="1">
        <a:lnSpc>
          <a:spcPct val="9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lang="fi-FI" sz="3200" kern="1200" smtClean="0">
          <a:solidFill>
            <a:schemeClr val="tx1"/>
          </a:solidFill>
          <a:effectLst/>
          <a:latin typeface="Martti" panose="02000000000000000000" pitchFamily="2" charset="77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3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pic>
        <p:nvPicPr>
          <p:cNvPr id="7" name="Kuva 6" descr="Kirkkohallitus logo">
            <a:extLst>
              <a:ext uri="{FF2B5EF4-FFF2-40B4-BE49-F238E27FC236}">
                <a16:creationId xmlns:a16="http://schemas.microsoft.com/office/drawing/2014/main" id="{7A05A69F-C4F4-5048-84B3-290BEE34864C}"/>
              </a:ext>
            </a:extLst>
          </p:cNvPr>
          <p:cNvPicPr>
            <a:picLocks noChangeAspect="1"/>
          </p:cNvPicPr>
          <p:nvPr userDrawn="1"/>
        </p:nvPicPr>
        <p:blipFill>
          <a:blip r:embed="rId23"/>
          <a:stretch>
            <a:fillRect/>
          </a:stretch>
        </p:blipFill>
        <p:spPr>
          <a:xfrm>
            <a:off x="369462" y="4795200"/>
            <a:ext cx="963689" cy="150216"/>
          </a:xfrm>
          <a:prstGeom prst="rect">
            <a:avLst/>
          </a:prstGeom>
        </p:spPr>
      </p:pic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4CFE83F2-CDEB-C348-81B3-1C07B91B90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6849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C29EF439-236C-4141-A531-FE6D3DEC0875}" type="slidenum">
              <a:rPr lang="fi-FI" smtClean="0"/>
              <a:pPr/>
              <a:t>‹#›</a:t>
            </a:fld>
            <a:endParaRPr lang="fi-FI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0904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89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  <p:sldLayoutId id="2147483707" r:id="rId14"/>
    <p:sldLayoutId id="2147483708" r:id="rId15"/>
    <p:sldLayoutId id="2147483709" r:id="rId16"/>
    <p:sldLayoutId id="2147483710" r:id="rId17"/>
    <p:sldLayoutId id="2147483711" r:id="rId18"/>
    <p:sldLayoutId id="2147483712" r:id="rId19"/>
    <p:sldLayoutId id="2147483691" r:id="rId20"/>
    <p:sldLayoutId id="2147483692" r:id="rId2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Martti" panose="02000000000000000000" pitchFamily="2" charset="77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3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3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oteuudistus.fi/materiaalit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evl.fi/plus/yhteiskunta-ja-kirkko/rakennemuutokset/sote/palvelutietovaranto-ptv" TargetMode="External"/><Relationship Id="rId2" Type="http://schemas.openxmlformats.org/officeDocument/2006/relationships/hyperlink" Target="https://sakasti.fi/palvelutietovaranto/" TargetMode="External"/><Relationship Id="rId1" Type="http://schemas.openxmlformats.org/officeDocument/2006/relationships/slideLayout" Target="../slideLayouts/slideLayout11.xml"/><Relationship Id="rId4" Type="http://schemas.openxmlformats.org/officeDocument/2006/relationships/hyperlink" Target="https://dvv.fi/palvelutietovaranto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evl.fi/plus/yhteiskunta-ja-kirkko/rakennemuutokset/sote/palvelutietovaranto-ptv" TargetMode="External"/><Relationship Id="rId2" Type="http://schemas.openxmlformats.org/officeDocument/2006/relationships/hyperlink" Target="https://sakasti.fi/palvelutietovaranto/ptv-infopaketti/" TargetMode="Externa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oteuudistus.fi/materiaalit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svg"/><Relationship Id="rId3" Type="http://schemas.openxmlformats.org/officeDocument/2006/relationships/image" Target="../media/image10.svg"/><Relationship Id="rId7" Type="http://schemas.openxmlformats.org/officeDocument/2006/relationships/image" Target="../media/image14.svg"/><Relationship Id="rId12" Type="http://schemas.openxmlformats.org/officeDocument/2006/relationships/image" Target="../media/image19.png"/><Relationship Id="rId17" Type="http://schemas.openxmlformats.org/officeDocument/2006/relationships/image" Target="../media/image24.svg"/><Relationship Id="rId2" Type="http://schemas.openxmlformats.org/officeDocument/2006/relationships/image" Target="../media/image9.png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3.png"/><Relationship Id="rId11" Type="http://schemas.openxmlformats.org/officeDocument/2006/relationships/image" Target="../media/image18.svg"/><Relationship Id="rId5" Type="http://schemas.openxmlformats.org/officeDocument/2006/relationships/image" Target="../media/image12.svg"/><Relationship Id="rId15" Type="http://schemas.openxmlformats.org/officeDocument/2006/relationships/image" Target="../media/image22.sv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svg"/><Relationship Id="rId1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sv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29.png"/><Relationship Id="rId2" Type="http://schemas.openxmlformats.org/officeDocument/2006/relationships/hyperlink" Target="https://evl.fi/plus/yhteiskunta-ja-kirkko/kirkon-hallitusohjelmatavoitteet-2023" TargetMode="Externa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28.sv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27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26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2.svg"/><Relationship Id="rId18" Type="http://schemas.openxmlformats.org/officeDocument/2006/relationships/image" Target="../media/image47.png"/><Relationship Id="rId3" Type="http://schemas.openxmlformats.org/officeDocument/2006/relationships/image" Target="../media/image32.svg"/><Relationship Id="rId21" Type="http://schemas.openxmlformats.org/officeDocument/2006/relationships/image" Target="../media/image50.svg"/><Relationship Id="rId7" Type="http://schemas.openxmlformats.org/officeDocument/2006/relationships/image" Target="../media/image36.svg"/><Relationship Id="rId12" Type="http://schemas.openxmlformats.org/officeDocument/2006/relationships/image" Target="../media/image41.png"/><Relationship Id="rId17" Type="http://schemas.openxmlformats.org/officeDocument/2006/relationships/image" Target="../media/image46.svg"/><Relationship Id="rId2" Type="http://schemas.openxmlformats.org/officeDocument/2006/relationships/image" Target="../media/image31.png"/><Relationship Id="rId16" Type="http://schemas.openxmlformats.org/officeDocument/2006/relationships/image" Target="../media/image45.png"/><Relationship Id="rId20" Type="http://schemas.openxmlformats.org/officeDocument/2006/relationships/image" Target="../media/image49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35.png"/><Relationship Id="rId11" Type="http://schemas.openxmlformats.org/officeDocument/2006/relationships/image" Target="../media/image40.svg"/><Relationship Id="rId5" Type="http://schemas.openxmlformats.org/officeDocument/2006/relationships/image" Target="../media/image34.svg"/><Relationship Id="rId15" Type="http://schemas.openxmlformats.org/officeDocument/2006/relationships/image" Target="../media/image44.svg"/><Relationship Id="rId10" Type="http://schemas.openxmlformats.org/officeDocument/2006/relationships/image" Target="../media/image39.png"/><Relationship Id="rId19" Type="http://schemas.openxmlformats.org/officeDocument/2006/relationships/image" Target="../media/image48.svg"/><Relationship Id="rId4" Type="http://schemas.openxmlformats.org/officeDocument/2006/relationships/image" Target="../media/image33.png"/><Relationship Id="rId9" Type="http://schemas.openxmlformats.org/officeDocument/2006/relationships/image" Target="../media/image38.svg"/><Relationship Id="rId14" Type="http://schemas.openxmlformats.org/officeDocument/2006/relationships/image" Target="../media/image4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>
            <a:extLst>
              <a:ext uri="{FF2B5EF4-FFF2-40B4-BE49-F238E27FC236}">
                <a16:creationId xmlns:a16="http://schemas.microsoft.com/office/drawing/2014/main" id="{61358FC4-39CB-C944-BD0C-ECAF5EDC2AD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err="1"/>
              <a:t>Ihmisen</a:t>
            </a:r>
            <a:r>
              <a:rPr lang="en-GB"/>
              <a:t> </a:t>
            </a:r>
            <a:r>
              <a:rPr lang="en-GB" err="1"/>
              <a:t>arjessa</a:t>
            </a:r>
            <a:r>
              <a:rPr lang="en-GB"/>
              <a:t> </a:t>
            </a:r>
            <a:r>
              <a:rPr lang="en-GB" err="1"/>
              <a:t>jokaisella</a:t>
            </a:r>
            <a:r>
              <a:rPr lang="en-GB"/>
              <a:t> </a:t>
            </a:r>
            <a:r>
              <a:rPr lang="en-GB" err="1"/>
              <a:t>kirkonkylällä</a:t>
            </a:r>
            <a:endParaRPr lang="en-GB"/>
          </a:p>
        </p:txBody>
      </p:sp>
      <p:sp>
        <p:nvSpPr>
          <p:cNvPr id="6" name="Alaotsikko 5">
            <a:extLst>
              <a:ext uri="{FF2B5EF4-FFF2-40B4-BE49-F238E27FC236}">
                <a16:creationId xmlns:a16="http://schemas.microsoft.com/office/drawing/2014/main" id="{36FAF96C-24AE-CC40-8DF6-88C42F7B9D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426699"/>
            <a:ext cx="6858000" cy="381625"/>
          </a:xfrm>
        </p:spPr>
        <p:txBody>
          <a:bodyPr/>
          <a:lstStyle/>
          <a:p>
            <a:r>
              <a:rPr lang="en-GB" err="1"/>
              <a:t>Kirkko</a:t>
            </a:r>
            <a:r>
              <a:rPr lang="en-GB"/>
              <a:t> </a:t>
            </a:r>
            <a:r>
              <a:rPr lang="en-GB" err="1"/>
              <a:t>ja</a:t>
            </a:r>
            <a:r>
              <a:rPr lang="en-GB"/>
              <a:t> </a:t>
            </a:r>
            <a:r>
              <a:rPr lang="en-GB" err="1"/>
              <a:t>hyvinvointialueet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5696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766"/>
    </mc:Choice>
    <mc:Fallback xmlns="">
      <p:transition advTm="1766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4E3A5D8C-5DF1-4F94-8B31-C1ECD2C618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Kirkon ja seurakuntien rooli hyvinvointialueilla 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D7E52E87-84F8-4FD0-895D-0D1591AFAD58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457200" indent="-457200">
              <a:buAutoNum type="arabicParenR"/>
            </a:pPr>
            <a:r>
              <a:rPr lang="fi-FI"/>
              <a:t>Hyvinvoinnin edistäminen omalta arvopohjalta</a:t>
            </a:r>
          </a:p>
          <a:p>
            <a:pPr marL="457200" indent="-457200">
              <a:buAutoNum type="arabicParenR"/>
            </a:pPr>
            <a:r>
              <a:rPr lang="fi-FI"/>
              <a:t>Palvelujen tuottaminen </a:t>
            </a:r>
          </a:p>
          <a:p>
            <a:r>
              <a:rPr lang="fi-FI"/>
              <a:t>-&gt; Sopimukset hyvinvointialueiden kanssa</a:t>
            </a:r>
          </a:p>
          <a:p>
            <a:r>
              <a:rPr lang="fi-FI"/>
              <a:t>3) Kumppanuus </a:t>
            </a:r>
          </a:p>
          <a:p>
            <a:r>
              <a:rPr lang="fi-FI"/>
              <a:t>-&gt; Voi olla sopimuspohjaista</a:t>
            </a:r>
          </a:p>
          <a:p>
            <a:r>
              <a:rPr lang="fi-FI"/>
              <a:t>4) Hyvinvointialueiden toimintaan osallistuminen</a:t>
            </a:r>
          </a:p>
        </p:txBody>
      </p:sp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04E4E49D-FC63-470A-B238-DAA8D3407EE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29EF439-236C-4141-A531-FE6D3DEC0875}" type="slidenum">
              <a:rPr lang="fi-FI" smtClean="0"/>
              <a:pPr/>
              <a:t>10</a:t>
            </a:fld>
            <a:endParaRPr lang="fi-FI" sz="1000"/>
          </a:p>
        </p:txBody>
      </p:sp>
    </p:spTree>
    <p:extLst>
      <p:ext uri="{BB962C8B-B14F-4D97-AF65-F5344CB8AC3E}">
        <p14:creationId xmlns:p14="http://schemas.microsoft.com/office/powerpoint/2010/main" val="18901346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A76BE161-EDDE-38E4-EEA3-B579D9D2B6C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EF439-236C-4141-A531-FE6D3DEC0875}" type="slidenum">
              <a:rPr lang="fi-FI" smtClean="0"/>
              <a:pPr/>
              <a:t>11</a:t>
            </a:fld>
            <a:endParaRPr lang="fi-FI" sz="100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A5768E2C-0699-73EF-7E1E-FAB9431319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Muutokset perheneuvonnan sopimuksiin</a:t>
            </a:r>
          </a:p>
        </p:txBody>
      </p:sp>
    </p:spTree>
    <p:extLst>
      <p:ext uri="{BB962C8B-B14F-4D97-AF65-F5344CB8AC3E}">
        <p14:creationId xmlns:p14="http://schemas.microsoft.com/office/powerpoint/2010/main" val="39107295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95C1E042-857E-4246-A989-25B138F2A9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Seurakunnat palveluntuottajan roolissa hyvinvointialueella</a:t>
            </a:r>
          </a:p>
        </p:txBody>
      </p:sp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5C943271-C50F-4CFE-83D3-8B69A8A6415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29EF439-236C-4141-A531-FE6D3DEC0875}" type="slidenum">
              <a:rPr lang="fi-FI" smtClean="0"/>
              <a:pPr/>
              <a:t>12</a:t>
            </a:fld>
            <a:endParaRPr lang="fi-FI" sz="100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B1E75348-F161-4186-9DD5-6FF2B8C0539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vert="horz" lIns="91440" tIns="45720" rIns="91440" bIns="45720" rtlCol="0" anchor="t">
            <a:normAutofit fontScale="85000" lnSpcReduction="20000"/>
          </a:bodyPr>
          <a:lstStyle/>
          <a:p>
            <a:r>
              <a:rPr lang="fi-FI" sz="1900">
                <a:effectLst/>
              </a:rPr>
              <a:t>Hyvinvointialueesta annetun lain mukaan hyvinvointialue voi tuottaa palvelut itse, yhteistoiminnassa muiden hyvinvointialueiden kanssa tai hankkia ne </a:t>
            </a:r>
            <a:r>
              <a:rPr lang="fi-FI" sz="1900" u="sng">
                <a:effectLst/>
              </a:rPr>
              <a:t>sopimukseen perustuen </a:t>
            </a:r>
            <a:r>
              <a:rPr lang="fi-FI" sz="1900">
                <a:effectLst/>
              </a:rPr>
              <a:t>muilta palvelujen tuottajilta. </a:t>
            </a:r>
          </a:p>
          <a:p>
            <a:pPr marL="0" indent="0">
              <a:buNone/>
            </a:pPr>
            <a:r>
              <a:rPr lang="fi-FI" sz="1900" dirty="0">
                <a:latin typeface="Open Sans"/>
                <a:ea typeface="Open Sans"/>
                <a:cs typeface="Open Sans"/>
              </a:rPr>
              <a:t>-&gt; Nykyisin seurakunnilla on sopimuksia erit. perheneuvonnan osalta</a:t>
            </a:r>
          </a:p>
          <a:p>
            <a:r>
              <a:rPr lang="fi-FI" sz="1900" dirty="0">
                <a:latin typeface="Open Sans"/>
                <a:ea typeface="Open Sans"/>
                <a:cs typeface="Open Sans"/>
              </a:rPr>
              <a:t>Jos mahdollista, kannattaa solmia kumppanuussopimukset, joka pohjautuu avustukseen. </a:t>
            </a:r>
            <a:endParaRPr lang="fi-FI" sz="1900" dirty="0">
              <a:cs typeface="Open Sans"/>
            </a:endParaRPr>
          </a:p>
          <a:p>
            <a:pPr>
              <a:buFont typeface="Wingdings" panose="05000000000000000000" pitchFamily="2" charset="2"/>
              <a:buChar char="Ø"/>
            </a:pPr>
            <a:endParaRPr lang="fi-FI" sz="180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fi-FI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DDA9F7AD-31A9-48EB-BF0D-C94D680A241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vert="horz" lIns="91440" tIns="45720" rIns="91440" bIns="45720" rtlCol="0" anchor="t">
            <a:normAutofit fontScale="77500" lnSpcReduction="20000"/>
          </a:bodyPr>
          <a:lstStyle/>
          <a:p>
            <a:r>
              <a:rPr lang="fi-FI" sz="1800" dirty="0">
                <a:effectLst/>
                <a:latin typeface="Open Sans"/>
                <a:ea typeface="Open Sans"/>
                <a:cs typeface="Open Sans"/>
              </a:rPr>
              <a:t>Lähtökohtaisesti voimassa olevat sopimukset siirtyvät sellaisenaan hyvinvointialueille.</a:t>
            </a:r>
          </a:p>
          <a:p>
            <a:pPr marL="0" indent="0">
              <a:buNone/>
            </a:pPr>
            <a:r>
              <a:rPr lang="fi-FI" sz="1800" dirty="0">
                <a:effectLst/>
                <a:latin typeface="Open Sans"/>
                <a:ea typeface="Open Sans"/>
                <a:cs typeface="Open Sans"/>
              </a:rPr>
              <a:t>-&gt; Mikäli sopimus on määräaikainen ja päättyy ennen 1.1.2023, tulee se uusia, jos yhteistyötä halutaan jatkaa keskeytyksettä.</a:t>
            </a:r>
          </a:p>
          <a:p>
            <a:r>
              <a:rPr lang="fi-FI" sz="1800" dirty="0">
                <a:effectLst/>
                <a:latin typeface="Open Sans"/>
                <a:ea typeface="Open Sans"/>
                <a:cs typeface="Open Sans"/>
              </a:rPr>
              <a:t>Alueiden omien sopimusten tarkastelu on aloitettava mahdollisimman pian.</a:t>
            </a:r>
            <a:r>
              <a:rPr lang="fi-FI" sz="1800" dirty="0">
                <a:latin typeface="Open Sans"/>
                <a:ea typeface="Open Sans"/>
                <a:cs typeface="Open Sans"/>
              </a:rPr>
              <a:t> </a:t>
            </a:r>
            <a:endParaRPr lang="fi-FI" sz="1800" dirty="0">
              <a:effectLst/>
            </a:endParaRPr>
          </a:p>
          <a:p>
            <a:pPr marL="0" indent="0">
              <a:buNone/>
            </a:pPr>
            <a:r>
              <a:rPr lang="fi-FI" sz="1800" dirty="0">
                <a:effectLst/>
                <a:latin typeface="Open Sans"/>
                <a:ea typeface="Open Sans"/>
                <a:cs typeface="Open Sans"/>
              </a:rPr>
              <a:t>-&gt; Esim. perheneuvonnan sopimusten osalta mm. rekisterinpitäjäkysymystä on selvittävä. Samoin on huolehdittava, että sopimuksissa on huomioitu kirkkolain erityiset salassapitosäännökset.</a:t>
            </a:r>
            <a:r>
              <a:rPr lang="fi-FI" sz="1800" dirty="0">
                <a:latin typeface="Open Sans"/>
                <a:ea typeface="Open Sans"/>
                <a:cs typeface="Open Sans"/>
              </a:rPr>
              <a:t> </a:t>
            </a:r>
          </a:p>
          <a:p>
            <a:pPr marL="0" indent="0">
              <a:buNone/>
            </a:pPr>
            <a:endParaRPr lang="fi-FI" sz="1800" dirty="0">
              <a:effectLst/>
              <a:latin typeface="Open Sans"/>
              <a:cs typeface="Open Sans"/>
            </a:endParaRPr>
          </a:p>
          <a:p>
            <a:pPr>
              <a:buFont typeface="Wingdings" panose="05000000000000000000" pitchFamily="2" charset="2"/>
              <a:buChar char="Ø"/>
            </a:pPr>
            <a:endParaRPr lang="fi-FI" sz="1800">
              <a:effectLst/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fi-FI" sz="180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68275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639C6AA-D920-3058-FADB-BD4A1AF9CA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Laki sosiaali- ja terveydenhuollon asiakastietojen sähköisestä käsittelystä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584564B-42CE-06B9-5038-3F7F7564D11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23789" y="1860792"/>
            <a:ext cx="3635501" cy="2746708"/>
          </a:xfrm>
        </p:spPr>
        <p:txBody>
          <a:bodyPr>
            <a:normAutofit/>
          </a:bodyPr>
          <a:lstStyle/>
          <a:p>
            <a:r>
              <a:rPr lang="fi-FI"/>
              <a:t>Konsultoitu Kelaa ja </a:t>
            </a:r>
            <a:r>
              <a:rPr lang="fi-FI" err="1"/>
              <a:t>THL:ää</a:t>
            </a:r>
            <a:r>
              <a:rPr lang="fi-FI"/>
              <a:t> siitä, miten muutokset koskettavat kirkon perheneuvontaa (ml. siirtymäajat)</a:t>
            </a:r>
          </a:p>
          <a:p>
            <a:pPr marL="342900" indent="-342900">
              <a:buFontTx/>
              <a:buChar char="-"/>
            </a:pPr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51DB1952-DC24-8095-0F5A-F19A91EC6B0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29EF439-236C-4141-A531-FE6D3DEC0875}" type="slidenum">
              <a:rPr lang="fi-FI" smtClean="0"/>
              <a:pPr/>
              <a:t>13</a:t>
            </a:fld>
            <a:endParaRPr lang="fi-FI" sz="100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D2F55C43-7AE2-BCD9-2D51-B868282A2B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7422" t="44255" r="3387" b="21045"/>
          <a:stretch/>
        </p:blipFill>
        <p:spPr bwMode="auto">
          <a:xfrm>
            <a:off x="4712091" y="2473501"/>
            <a:ext cx="4008120" cy="21463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82D03A80-1F0A-E7C6-DEF7-AC0C04694D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9850" y="1562940"/>
            <a:ext cx="3117340" cy="763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47054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55783AA-F275-6D77-F869-90F3F36759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</p:spPr>
        <p:txBody>
          <a:bodyPr anchor="ctr">
            <a:normAutofit/>
          </a:bodyPr>
          <a:lstStyle/>
          <a:p>
            <a:r>
              <a:rPr lang="fi-FI"/>
              <a:t>Laki sosiaali- ja terveydenhuollon asiakastietojen sähköisestä käsittelystä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C18997C6-23CB-6E97-BD6D-D5FE1E5B0EB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968490" y="4767263"/>
            <a:ext cx="2057400" cy="274637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C29EF439-236C-4141-A531-FE6D3DEC0875}" type="slidenum">
              <a:rPr lang="fi-FI" smtClean="0"/>
              <a:pPr>
                <a:spcAft>
                  <a:spcPts val="600"/>
                </a:spcAft>
              </a:pPr>
              <a:t>14</a:t>
            </a:fld>
            <a:endParaRPr lang="fi-FI"/>
          </a:p>
        </p:txBody>
      </p:sp>
      <p:graphicFrame>
        <p:nvGraphicFramePr>
          <p:cNvPr id="6" name="Sisällön paikkamerkki 2">
            <a:extLst>
              <a:ext uri="{FF2B5EF4-FFF2-40B4-BE49-F238E27FC236}">
                <a16:creationId xmlns:a16="http://schemas.microsoft.com/office/drawing/2014/main" id="{7574028B-0BC2-F00E-01DA-EA540A6248A1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381598119"/>
              </p:ext>
            </p:extLst>
          </p:nvPr>
        </p:nvGraphicFramePr>
        <p:xfrm>
          <a:off x="628650" y="1565275"/>
          <a:ext cx="7886700" cy="2960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890669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B88A2BC-B8D0-F8F2-6B29-1E25613919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>
                <a:latin typeface="Martti"/>
              </a:rPr>
              <a:t>Toimenpiteet perheasiain neuvottelukeskuksilla, joilla sopimus kasvatus- ja perheneuvonnasta</a:t>
            </a:r>
          </a:p>
        </p:txBody>
      </p:sp>
      <p:graphicFrame>
        <p:nvGraphicFramePr>
          <p:cNvPr id="5" name="Sisällön paikkamerkki 4">
            <a:extLst>
              <a:ext uri="{FF2B5EF4-FFF2-40B4-BE49-F238E27FC236}">
                <a16:creationId xmlns:a16="http://schemas.microsoft.com/office/drawing/2014/main" id="{A6062EB6-ECED-2DCE-969D-7F5BA1E7E564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3804260327"/>
              </p:ext>
            </p:extLst>
          </p:nvPr>
        </p:nvGraphicFramePr>
        <p:xfrm>
          <a:off x="628650" y="1565275"/>
          <a:ext cx="7886700" cy="2960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30E60CEF-CFBC-71B0-A0AB-A83E033A666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29EF439-236C-4141-A531-FE6D3DEC0875}" type="slidenum">
              <a:rPr lang="fi-FI" smtClean="0"/>
              <a:pPr/>
              <a:t>15</a:t>
            </a:fld>
            <a:endParaRPr lang="fi-FI" sz="1000"/>
          </a:p>
        </p:txBody>
      </p:sp>
    </p:spTree>
    <p:extLst>
      <p:ext uri="{BB962C8B-B14F-4D97-AF65-F5344CB8AC3E}">
        <p14:creationId xmlns:p14="http://schemas.microsoft.com/office/powerpoint/2010/main" val="18353974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B88A2BC-B8D0-F8F2-6B29-1E25613919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>
                <a:latin typeface="Martti"/>
              </a:rPr>
              <a:t>Toimenpiteet perheasiain neuvottelukeskuksilla, joilla sopimus perheasioiden sovittelusta</a:t>
            </a:r>
          </a:p>
        </p:txBody>
      </p:sp>
      <p:graphicFrame>
        <p:nvGraphicFramePr>
          <p:cNvPr id="5" name="Sisällön paikkamerkki 4">
            <a:extLst>
              <a:ext uri="{FF2B5EF4-FFF2-40B4-BE49-F238E27FC236}">
                <a16:creationId xmlns:a16="http://schemas.microsoft.com/office/drawing/2014/main" id="{A6062EB6-ECED-2DCE-969D-7F5BA1E7E564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3275390653"/>
              </p:ext>
            </p:extLst>
          </p:nvPr>
        </p:nvGraphicFramePr>
        <p:xfrm>
          <a:off x="628650" y="1565275"/>
          <a:ext cx="7886700" cy="2960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30E60CEF-CFBC-71B0-A0AB-A83E033A666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29EF439-236C-4141-A531-FE6D3DEC0875}" type="slidenum">
              <a:rPr lang="fi-FI" smtClean="0"/>
              <a:pPr/>
              <a:t>16</a:t>
            </a:fld>
            <a:endParaRPr lang="fi-FI" sz="1000"/>
          </a:p>
        </p:txBody>
      </p:sp>
    </p:spTree>
    <p:extLst>
      <p:ext uri="{BB962C8B-B14F-4D97-AF65-F5344CB8AC3E}">
        <p14:creationId xmlns:p14="http://schemas.microsoft.com/office/powerpoint/2010/main" val="6642911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04BCBB5D-7810-E504-A929-87E52C1FBE5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EF439-236C-4141-A531-FE6D3DEC0875}" type="slidenum">
              <a:rPr lang="fi-FI" smtClean="0"/>
              <a:pPr/>
              <a:t>17</a:t>
            </a:fld>
            <a:endParaRPr lang="fi-FI" sz="100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66A6F443-E64F-E748-5527-8E1DCD0289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Muu yhteistyö hyvinvointialueen kanssa</a:t>
            </a:r>
          </a:p>
        </p:txBody>
      </p:sp>
    </p:spTree>
    <p:extLst>
      <p:ext uri="{BB962C8B-B14F-4D97-AF65-F5344CB8AC3E}">
        <p14:creationId xmlns:p14="http://schemas.microsoft.com/office/powerpoint/2010/main" val="8254047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CAEB9BE-3508-493B-A5AA-C9BCAFCEEC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Diakoniatyö/viimesijainen turva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428BE148-3AC4-4EFD-A83D-8B6E8E11810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29EF439-236C-4141-A531-FE6D3DEC0875}" type="slidenum">
              <a:rPr lang="fi-FI" smtClean="0"/>
              <a:pPr/>
              <a:t>18</a:t>
            </a:fld>
            <a:endParaRPr lang="fi-FI" sz="100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559D5155-6F30-4D65-9B2D-86B57D15F17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vert="horz" lIns="91440" tIns="45720" rIns="91440" bIns="45720" rtlCol="0" anchor="t">
            <a:normAutofit fontScale="70000" lnSpcReduction="20000"/>
          </a:bodyPr>
          <a:lstStyle/>
          <a:p>
            <a:pPr marL="285750" indent="-285750"/>
            <a:r>
              <a:rPr lang="fi-FI" sz="2400"/>
              <a:t>T</a:t>
            </a:r>
            <a:r>
              <a:rPr lang="fi-FI" sz="2400">
                <a:effectLst/>
              </a:rPr>
              <a:t>erveyden ja hyvinvoinnin edistäminen </a:t>
            </a:r>
            <a:r>
              <a:rPr lang="fi-FI" sz="2400" b="1">
                <a:effectLst/>
              </a:rPr>
              <a:t>kunnan</a:t>
            </a:r>
            <a:r>
              <a:rPr lang="fi-FI" sz="2400">
                <a:effectLst/>
              </a:rPr>
              <a:t> kumppanina sekä hyvinvointialueilla </a:t>
            </a:r>
            <a:r>
              <a:rPr lang="fi-FI" sz="2400" b="1">
                <a:effectLst/>
              </a:rPr>
              <a:t>sote-keskuksissa</a:t>
            </a:r>
            <a:r>
              <a:rPr lang="fi-FI" b="1"/>
              <a:t> </a:t>
            </a:r>
            <a:endParaRPr lang="fi-FI" sz="2400" b="1">
              <a:effectLst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i-FI" sz="2400"/>
              <a:t>P</a:t>
            </a:r>
            <a:r>
              <a:rPr lang="fi-FI" sz="2400">
                <a:effectLst/>
              </a:rPr>
              <a:t>alveluohjaus, palvelutarpeen kartoitus sekä asiakkaiden kokonaisvaltainen tukeminen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i-FI" sz="2400"/>
              <a:t>Diakonian vahvuus asiakaslähtöisyydessä – ihmisten viimesijaisena turvana toimimisena.</a:t>
            </a:r>
            <a:endParaRPr lang="fi-FI" sz="2400">
              <a:effectLst/>
            </a:endParaRPr>
          </a:p>
          <a:p>
            <a:endParaRPr lang="fi-FI"/>
          </a:p>
        </p:txBody>
      </p:sp>
      <p:sp>
        <p:nvSpPr>
          <p:cNvPr id="6" name="Tekstin paikkamerkki 5">
            <a:extLst>
              <a:ext uri="{FF2B5EF4-FFF2-40B4-BE49-F238E27FC236}">
                <a16:creationId xmlns:a16="http://schemas.microsoft.com/office/drawing/2014/main" id="{BED8DFC2-70D7-4A33-8C32-825754B3BD8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vert="horz" lIns="91440" tIns="45720" rIns="91440" bIns="45720" rtlCol="0" anchor="t">
            <a:normAutofit fontScale="47500" lnSpcReduction="20000"/>
          </a:bodyPr>
          <a:lstStyle/>
          <a:p>
            <a:r>
              <a:rPr lang="fi-FI" sz="2500"/>
              <a:t>kirkon 1300 sosiaali- ja terveydenhuollon ammattilaista kattaa koko Suomen</a:t>
            </a:r>
          </a:p>
          <a:p>
            <a:r>
              <a:rPr lang="fi-FI" sz="2500"/>
              <a:t>tiivis yhteistyö sosiaali- ja terveydenhuollon viranomaisten ja järjestöjen kanssa</a:t>
            </a:r>
          </a:p>
          <a:p>
            <a:r>
              <a:rPr lang="fi-FI" sz="2500"/>
              <a:t>vahvistaa osallisuutta ja lievittää yksinäisyyttä</a:t>
            </a:r>
          </a:p>
          <a:p>
            <a:r>
              <a:rPr lang="fi-FI" sz="2500"/>
              <a:t>tukee ja auttaa arjen kriiseissä ja kuntoutusprosesseissa </a:t>
            </a:r>
          </a:p>
          <a:p>
            <a:r>
              <a:rPr lang="fi-FI" sz="2500"/>
              <a:t>yksilökohtaamisia ja monenlaista ryhmätoimintaa</a:t>
            </a:r>
          </a:p>
          <a:p>
            <a:r>
              <a:rPr lang="fi-FI" sz="2500"/>
              <a:t>vaikuttaa avun tarpeen syihin paikallisella ja valtakunnallisella yhteistyöllä </a:t>
            </a:r>
          </a:p>
          <a:p>
            <a:r>
              <a:rPr lang="fi-FI" sz="2500"/>
              <a:t>on tarkoitettu kaikille kunnan asukkaille.</a:t>
            </a:r>
          </a:p>
          <a:p>
            <a:r>
              <a:rPr lang="fi-FI" sz="2500"/>
              <a:t>toteutetaan vastaanotolla, kotikäynneillä ja laitoksissa, kuten hoivakodeissa ja vankiloissa.</a:t>
            </a:r>
          </a:p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12883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9FE3C2C-CE62-4390-A3D3-D12BF2D2CB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>
                <a:latin typeface="Martti"/>
              </a:rPr>
              <a:t>Perhekeskusyhteistyö</a:t>
            </a:r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3138CC95-774E-472A-8BC0-AD20F297152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29EF439-236C-4141-A531-FE6D3DEC0875}" type="slidenum">
              <a:rPr lang="fi-FI" smtClean="0"/>
              <a:pPr/>
              <a:t>19</a:t>
            </a:fld>
            <a:endParaRPr lang="fi-FI" sz="100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5F6BADD-6419-490B-88F2-8BDE0324485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vert="horz" lIns="91440" tIns="45720" rIns="91440" bIns="45720" rtlCol="0" anchor="t">
            <a:normAutofit fontScale="62500" lnSpcReduction="20000"/>
          </a:bodyPr>
          <a:lstStyle/>
          <a:p>
            <a:r>
              <a:rPr lang="fi-FI" sz="2400">
                <a:effectLst/>
              </a:rPr>
              <a:t>Perhekeskus on lasten, nuorten ja perheiden hyvinvointia ja terveyttä edistävä palveluverkosto, joka pitää sisällään myös varhaisen tuen, hoidon ja kuntoutuksen. </a:t>
            </a:r>
            <a:r>
              <a:rPr lang="fi-FI" sz="2400" b="1">
                <a:effectLst/>
              </a:rPr>
              <a:t>Kohtaamispaikat</a:t>
            </a:r>
            <a:r>
              <a:rPr lang="fi-FI" sz="2400">
                <a:effectLst/>
              </a:rPr>
              <a:t> ovat osa perhekeskustoimintaa. </a:t>
            </a:r>
          </a:p>
          <a:p>
            <a:r>
              <a:rPr lang="fi-FI" sz="2400">
                <a:effectLst/>
              </a:rPr>
              <a:t>Lapsiperheille suunnattujen sosiaali- ja terveyspalvelujen osalta perhekeskukset toimivat osana sosiaali- ja terveyskeskusta.</a:t>
            </a:r>
            <a:endParaRPr lang="fi-FI"/>
          </a:p>
          <a:p>
            <a:r>
              <a:rPr lang="fi-FI"/>
              <a:t>Kun seurakunta on mukana perhekeskustoiminnassa tai perhekeskuksen kohtaamispaikassa, toiminta ei ole tunnustuksellista. </a:t>
            </a:r>
          </a:p>
          <a:p>
            <a:pPr marL="0" indent="0">
              <a:buNone/>
            </a:pPr>
            <a:endParaRPr lang="fi-FI"/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F111A33F-8F26-4689-9D0B-05EADE92551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vert="horz" lIns="91440" tIns="45720" rIns="91440" bIns="45720" rtlCol="0" anchor="t">
            <a:normAutofit fontScale="70000" lnSpcReduction="20000"/>
          </a:bodyPr>
          <a:lstStyle/>
          <a:p>
            <a:r>
              <a:rPr lang="fi-FI"/>
              <a:t>Hyvinvointialuelaissa seurakunnat tunnistetaan perhekeskusten keskeisenä yhteistyökumppanina</a:t>
            </a:r>
          </a:p>
          <a:p>
            <a:r>
              <a:rPr lang="fi-FI"/>
              <a:t>Hyvinvointialueet voivat solmia ns. verkosto/kumppanuussopimuksen alueen perhekeskustoimijoiden kanssa</a:t>
            </a:r>
          </a:p>
          <a:p>
            <a:r>
              <a:rPr lang="fi-FI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Seurakuntien kohtaamispaikkatoimintaan on tehty visuaalinen ilme (seuraava </a:t>
            </a:r>
            <a:r>
              <a:rPr lang="fi-FI" err="1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slide</a:t>
            </a:r>
            <a:r>
              <a:rPr lang="fi-FI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)</a:t>
            </a:r>
            <a:endParaRPr lang="fi-FI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/>
              <a:ea typeface="Open Sans"/>
              <a:cs typeface="Open Sans"/>
            </a:endParaRPr>
          </a:p>
          <a:p>
            <a:pPr>
              <a:buFont typeface="Wingdings" panose="05000000000000000000" pitchFamily="2" charset="2"/>
              <a:buChar char="Ø"/>
            </a:pPr>
            <a:endParaRPr lang="fi-FI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fi-FI"/>
          </a:p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199437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C53FD422-7A7C-4D14-AC17-2D00A23952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Sote-uudistus – mistä kysymys?</a:t>
            </a:r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9E286EBC-9C80-4B99-B71C-2DC47D8193B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vert="horz" lIns="91440" tIns="45720" rIns="91440" bIns="45720" rtlCol="0" anchor="t">
            <a:normAutofit fontScale="85000" lnSpcReduction="20000"/>
          </a:bodyPr>
          <a:lstStyle/>
          <a:p>
            <a:r>
              <a:rPr lang="fi-FI">
                <a:latin typeface="Open Sans"/>
                <a:ea typeface="Open Sans"/>
                <a:cs typeface="Open Sans"/>
              </a:rPr>
              <a:t>Sosiaali- ja terveydenhuollon palvelujen järjestämisvastuu siirtyi 1.1.2023 alkaen 195 kunnalta/kuntayhtymältä 21 hyvinvointialueelle + Helsingin kaupungille</a:t>
            </a:r>
          </a:p>
          <a:p>
            <a:r>
              <a:rPr lang="fi-FI"/>
              <a:t>Pelastuslaitosten (nyk. 22) tehtävät siirtyivät myös hyvinvointialueiden vastuulle</a:t>
            </a:r>
          </a:p>
          <a:p>
            <a:endParaRPr lang="fi-FI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7401AB14-01BD-45DA-A240-44F4C21119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7072" y="1681033"/>
            <a:ext cx="4155235" cy="2340782"/>
          </a:xfrm>
          <a:prstGeom prst="rect">
            <a:avLst/>
          </a:prstGeom>
        </p:spPr>
      </p:pic>
      <p:sp>
        <p:nvSpPr>
          <p:cNvPr id="2" name="Tekstiruutu 1">
            <a:extLst>
              <a:ext uri="{FF2B5EF4-FFF2-40B4-BE49-F238E27FC236}">
                <a16:creationId xmlns:a16="http://schemas.microsoft.com/office/drawing/2014/main" id="{05D2CFAF-0F28-0DEA-4D11-51B56D68BE1C}"/>
              </a:ext>
            </a:extLst>
          </p:cNvPr>
          <p:cNvSpPr txBox="1"/>
          <p:nvPr/>
        </p:nvSpPr>
        <p:spPr>
          <a:xfrm>
            <a:off x="4572000" y="4126326"/>
            <a:ext cx="415523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/>
              <a:t>Kuva: </a:t>
            </a:r>
            <a:r>
              <a:rPr lang="fi-FI" sz="1100">
                <a:hlinkClick r:id="rId3"/>
              </a:rPr>
              <a:t>www.soteuudistus.fi/materiaalit</a:t>
            </a:r>
            <a:endParaRPr lang="fi-FI" sz="1100"/>
          </a:p>
        </p:txBody>
      </p:sp>
    </p:spTree>
    <p:extLst>
      <p:ext uri="{BB962C8B-B14F-4D97-AF65-F5344CB8AC3E}">
        <p14:creationId xmlns:p14="http://schemas.microsoft.com/office/powerpoint/2010/main" val="33878995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56B25BF-0C9C-5716-DD70-ABC93FE1D1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>
                <a:latin typeface="Martti"/>
              </a:rPr>
              <a:t>Seurakuntien kohtaamispaikkojen visuaaliset ilmeet</a:t>
            </a:r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92875823-D1F2-6FA9-DC61-61C0847078B2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 vert="horz" lIns="91440" tIns="45720" rIns="91440" bIns="45720" rtlCol="0" anchor="t">
            <a:normAutofit fontScale="85000" lnSpcReduction="20000"/>
          </a:bodyPr>
          <a:lstStyle/>
          <a:p>
            <a:r>
              <a:rPr lang="fi-FI">
                <a:latin typeface="Open Sans"/>
                <a:ea typeface="Open Sans"/>
                <a:cs typeface="Open Sans"/>
              </a:rPr>
              <a:t>Seurakunnan avoimen kohtaamispaikan visuaalisessa ilmeessä käytetään perhekeskus-logon värejä ja liitytään myös siten perhekeskuksen tavoitteisiin ja kriteereihin. </a:t>
            </a:r>
            <a:endParaRPr lang="fi-FI"/>
          </a:p>
          <a:p>
            <a:r>
              <a:rPr lang="fi-FI">
                <a:latin typeface="Open Sans"/>
                <a:ea typeface="Open Sans"/>
                <a:cs typeface="Open Sans"/>
              </a:rPr>
              <a:t>Visuaalinen ilme on tarkoitettu käytettäväksi lasten ja perheiden hyvinvointia tukevassa toiminnassa, joka toteutuu</a:t>
            </a:r>
          </a:p>
          <a:p>
            <a:r>
              <a:rPr lang="fi-FI">
                <a:latin typeface="Open Sans"/>
                <a:ea typeface="Open Sans"/>
                <a:cs typeface="Open Sans"/>
              </a:rPr>
              <a:t>• perhekeskusverkostossa tai avoimessa kohtaamispaikassa</a:t>
            </a:r>
          </a:p>
          <a:p>
            <a:r>
              <a:rPr lang="fi-FI">
                <a:latin typeface="Open Sans"/>
                <a:ea typeface="Open Sans"/>
                <a:cs typeface="Open Sans"/>
              </a:rPr>
              <a:t>• avarasti niin, että kuka tahansa on tervetullut riippumatta </a:t>
            </a:r>
            <a:br>
              <a:rPr lang="fi-FI"/>
            </a:br>
            <a:r>
              <a:rPr lang="fi-FI">
                <a:latin typeface="Open Sans"/>
                <a:ea typeface="Open Sans"/>
                <a:cs typeface="Open Sans"/>
              </a:rPr>
              <a:t>esimerkiksi katsomuksesta</a:t>
            </a:r>
          </a:p>
          <a:p>
            <a:r>
              <a:rPr lang="fi-FI">
                <a:latin typeface="Open Sans"/>
                <a:ea typeface="Open Sans"/>
                <a:cs typeface="Open Sans"/>
              </a:rPr>
              <a:t>Visuaalinen ilme ei sovellu sellaiseen tunnustukselliseen kristilliseen toimintaan, joka sisältää hartauden harjoittamista, kuten pyhäkouluun, päiväkerhoon tai perhemessuun.</a:t>
            </a:r>
          </a:p>
          <a:p>
            <a:endParaRPr lang="fi-FI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C2236F84-23D4-E355-56B3-A41C8E1DBED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29EF439-236C-4141-A531-FE6D3DEC0875}" type="slidenum">
              <a:rPr lang="fi-FI" smtClean="0"/>
              <a:pPr/>
              <a:t>20</a:t>
            </a:fld>
            <a:endParaRPr lang="fi-FI" sz="1000"/>
          </a:p>
        </p:txBody>
      </p:sp>
    </p:spTree>
    <p:extLst>
      <p:ext uri="{BB962C8B-B14F-4D97-AF65-F5344CB8AC3E}">
        <p14:creationId xmlns:p14="http://schemas.microsoft.com/office/powerpoint/2010/main" val="22189040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D2B8DF-0E6C-410D-8B27-E1030C2B1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>
                <a:latin typeface="Martti"/>
              </a:rPr>
              <a:t>Kumppanuuspohjainen yhteistyö</a:t>
            </a:r>
            <a:br>
              <a:rPr lang="fi-FI"/>
            </a:br>
            <a:r>
              <a:rPr lang="fi-FI">
                <a:latin typeface="Martti"/>
              </a:rPr>
              <a:t>- </a:t>
            </a:r>
            <a:r>
              <a:rPr lang="fi-FI" sz="2800">
                <a:latin typeface="Martti"/>
              </a:rPr>
              <a:t>Henkinen ja hengellinen tuki sairaalassa, sairaalatyö</a:t>
            </a:r>
            <a:endParaRPr lang="fi-FI" sz="2800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AC1B49B0-DAA6-44AE-8258-32333216592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29EF439-236C-4141-A531-FE6D3DEC0875}" type="slidenum">
              <a:rPr lang="fi-FI" smtClean="0"/>
              <a:pPr/>
              <a:t>21</a:t>
            </a:fld>
            <a:endParaRPr lang="fi-FI" sz="100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8ACC9D67-A158-4B0F-8E35-3F23B2E4ED3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32931" y="1604029"/>
            <a:ext cx="3521651" cy="3161408"/>
          </a:xfrm>
        </p:spPr>
        <p:txBody>
          <a:bodyPr vert="horz" lIns="91440" tIns="45720" rIns="91440" bIns="45720" rtlCol="0" anchor="t">
            <a:normAutofit fontScale="62500" lnSpcReduction="20000"/>
          </a:bodyPr>
          <a:lstStyle/>
          <a:p>
            <a:pPr marL="0" indent="0">
              <a:buNone/>
            </a:pPr>
            <a:endParaRPr lang="fi-FI"/>
          </a:p>
          <a:p>
            <a:pPr marL="0" indent="0">
              <a:lnSpc>
                <a:spcPct val="120000"/>
              </a:lnSpc>
              <a:buNone/>
            </a:pPr>
            <a:r>
              <a:rPr lang="fi-FI">
                <a:latin typeface="Open Sans"/>
                <a:ea typeface="Open Sans"/>
                <a:cs typeface="Open Sans"/>
              </a:rPr>
              <a:t>Sairaalatyötä, jota tekevät tehtävään koulutetut sairaalapapit, perustuu hyvinvointialueiden ja seurakuntien välisiin sopimuksiin - sopimuksissa määritellään osapuolten vastuut ja velvollisuudet.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fi-FI">
                <a:latin typeface="Open Sans"/>
                <a:ea typeface="Open Sans"/>
                <a:cs typeface="Open Sans"/>
              </a:rPr>
              <a:t>Palvelu on kaikille avointa ja maksutonta.</a:t>
            </a:r>
            <a:endParaRPr lang="fi-FI"/>
          </a:p>
          <a:p>
            <a:pPr marL="0" indent="0">
              <a:lnSpc>
                <a:spcPct val="120000"/>
              </a:lnSpc>
              <a:buNone/>
            </a:pPr>
            <a:r>
              <a:rPr lang="fi-FI">
                <a:latin typeface="Open Sans"/>
                <a:ea typeface="Open Sans"/>
                <a:cs typeface="Open Sans"/>
              </a:rPr>
              <a:t>Sairaalan tulee järjestää työhuone sairaalapapin käyttöön.</a:t>
            </a:r>
          </a:p>
          <a:p>
            <a:pPr marL="0" indent="0">
              <a:buNone/>
            </a:pPr>
            <a:endParaRPr lang="fi-FI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2A52464-4EFE-4F5F-98E2-E98EB9F667E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34837" y="1376995"/>
            <a:ext cx="5189176" cy="3466729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20000"/>
              </a:lnSpc>
            </a:pPr>
            <a:endParaRPr lang="fi-FI" sz="1400"/>
          </a:p>
          <a:p>
            <a:pPr>
              <a:lnSpc>
                <a:spcPct val="120000"/>
              </a:lnSpc>
            </a:pPr>
            <a:r>
              <a:rPr lang="fi-FI" sz="1400">
                <a:latin typeface="Open Sans"/>
                <a:ea typeface="Open Sans"/>
                <a:cs typeface="Open Sans"/>
              </a:rPr>
              <a:t>Palvelu on asiakkaan vakaumusta kunnioittavaa, asiakaslähtöistä ja ammatillista. </a:t>
            </a:r>
            <a:endParaRPr lang="fi-FI" sz="1400"/>
          </a:p>
          <a:p>
            <a:pPr>
              <a:lnSpc>
                <a:spcPct val="120000"/>
              </a:lnSpc>
            </a:pPr>
            <a:r>
              <a:rPr lang="fi-FI" sz="1400">
                <a:latin typeface="Open Sans"/>
                <a:ea typeface="Open Sans"/>
                <a:cs typeface="Open Sans"/>
              </a:rPr>
              <a:t>Sairaalatyö toteutuu pääasiassa kriisitukena ja keskustelutukena. Keskustelut ovat luottamuksellisia. </a:t>
            </a:r>
            <a:endParaRPr lang="fi-FI" sz="1400"/>
          </a:p>
          <a:p>
            <a:pPr>
              <a:lnSpc>
                <a:spcPct val="120000"/>
              </a:lnSpc>
            </a:pPr>
            <a:r>
              <a:rPr lang="fi-FI" sz="1400">
                <a:latin typeface="Open Sans"/>
                <a:ea typeface="Open Sans"/>
                <a:cs typeface="Open Sans"/>
              </a:rPr>
              <a:t>Tuki helpottaa ahdistusta ja selviytymistä sairauden kanssa. Tavoitteena on auttaa potilasta löytämään omat voimavaransa ja merkityksen lähteensä. </a:t>
            </a:r>
            <a:endParaRPr lang="fi-FI" sz="1400"/>
          </a:p>
          <a:p>
            <a:pPr>
              <a:lnSpc>
                <a:spcPct val="120000"/>
              </a:lnSpc>
            </a:pPr>
            <a:r>
              <a:rPr lang="fi-FI" sz="1400">
                <a:latin typeface="Open Sans"/>
                <a:ea typeface="Open Sans"/>
                <a:cs typeface="Open Sans"/>
              </a:rPr>
              <a:t>Työnohjaajan koulutuksen saaneet sairaalapapit antavat työnohjausta terveydenhuollon henkilökunnalle. </a:t>
            </a:r>
            <a:endParaRPr lang="fi-FI" sz="1400"/>
          </a:p>
          <a:p>
            <a:pPr marL="0" indent="0">
              <a:buNone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996574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0679C0A-89E9-4BC5-98D5-FD05721BB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latin typeface="Martti"/>
              </a:rPr>
              <a:t>Kumppanuuspohjainen yhteistyö</a:t>
            </a:r>
            <a:br>
              <a:rPr lang="fi-FI" dirty="0"/>
            </a:br>
            <a:r>
              <a:rPr lang="fi-FI" dirty="0">
                <a:latin typeface="Martti"/>
              </a:rPr>
              <a:t>- vammaistyö </a:t>
            </a:r>
            <a:endParaRPr lang="fi-FI" dirty="0">
              <a:highlight>
                <a:srgbClr val="FFFF00"/>
              </a:highlight>
              <a:latin typeface="Martti"/>
            </a:endParaRP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6DD5EBD6-53F7-462A-988A-FF3EADDBFDB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29EF439-236C-4141-A531-FE6D3DEC0875}" type="slidenum">
              <a:rPr lang="fi-FI" smtClean="0"/>
              <a:pPr/>
              <a:t>22</a:t>
            </a:fld>
            <a:endParaRPr lang="fi-FI" sz="100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55C41A28-3CD0-4D85-82C2-CD800F975AA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vert="horz" lIns="91440" tIns="45720" rIns="91440" bIns="45720" rtlCol="0" anchor="t">
            <a:normAutofit fontScale="77500" lnSpcReduction="20000"/>
          </a:bodyPr>
          <a:lstStyle/>
          <a:p>
            <a:r>
              <a:rPr lang="fi-FI" sz="1800" dirty="0">
                <a:effectLst/>
                <a:latin typeface="Open Sans"/>
                <a:ea typeface="Open Sans"/>
                <a:cs typeface="Open Sans"/>
              </a:rPr>
              <a:t>Kirkon vammaistyön ja viittomakielisen työn tavoitteena on mahdollistaa kaikille yhdenvertainen osallisuus ja osallistuminen kirkon toimintaan.</a:t>
            </a:r>
            <a:r>
              <a:rPr lang="fi-FI" sz="1800" dirty="0">
                <a:latin typeface="Open Sans"/>
                <a:ea typeface="Open Sans"/>
                <a:cs typeface="Open Sans"/>
              </a:rPr>
              <a:t> </a:t>
            </a:r>
            <a:endParaRPr lang="fi-FI" sz="1800" dirty="0">
              <a:effectLst/>
            </a:endParaRPr>
          </a:p>
          <a:p>
            <a:r>
              <a:rPr lang="fi-FI" sz="1800" dirty="0">
                <a:effectLst/>
                <a:latin typeface="Open Sans"/>
                <a:ea typeface="Open Sans"/>
                <a:cs typeface="Open Sans"/>
              </a:rPr>
              <a:t>Kirkolla on viranhaltijoita, jotka keskittyvät työssään erit. kehitysvammaisten, näkövammaisten, liikuntavammaisten, viittomakielisten ja huonokuuloisten kanssa tehtävään työhön.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i-FI" sz="1800" dirty="0">
                <a:effectLst/>
                <a:latin typeface="Open Sans"/>
                <a:ea typeface="Open Sans"/>
                <a:cs typeface="Open Sans"/>
              </a:rPr>
              <a:t>Heillä on yleensä papin, diakonin, diakonissan tai nuorisotyönohjaajan ammattikoulutus sekä tehtävään liittyviä lisäopintoja</a:t>
            </a:r>
            <a:endParaRPr lang="fi-FI" dirty="0">
              <a:latin typeface="Open Sans"/>
              <a:ea typeface="Open Sans"/>
              <a:cs typeface="Open Sans"/>
            </a:endParaRP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29D81745-1099-4D01-BB2F-CC5634DAFDB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fi-FI" sz="1800" dirty="0">
                <a:effectLst/>
                <a:latin typeface="Open Sans"/>
                <a:ea typeface="Open Sans"/>
                <a:cs typeface="Open Sans"/>
              </a:rPr>
              <a:t>Tällä hetkellä jokaisella kehitysvammaistyön papilla on alueellaan oma sopimus.</a:t>
            </a:r>
          </a:p>
          <a:p>
            <a:r>
              <a:rPr lang="fi-FI" sz="1800" dirty="0">
                <a:effectLst/>
                <a:latin typeface="Open Sans"/>
                <a:ea typeface="Open Sans"/>
                <a:cs typeface="Open Sans"/>
              </a:rPr>
              <a:t>Sopimukseen vaikuttaa esimerkiksi se, onko papin työhuone entisen erityishuoltopiirin vai seurakunnan tiloissa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i-FI" sz="1700" dirty="0">
                <a:latin typeface="Open Sans"/>
                <a:ea typeface="Open Sans"/>
                <a:cs typeface="Open Sans"/>
              </a:rPr>
              <a:t>Sopimusten jatko on varmistettu alueittain sote-uudistuksen yhteydessä</a:t>
            </a:r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404261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4E070B6-F48B-C64C-C79B-5DA0DCCFB5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>
                <a:latin typeface="Martti"/>
              </a:rPr>
              <a:t>Elämän viimeiset hetket – palliatiivinen hoito ja saattohoito</a:t>
            </a:r>
            <a:endParaRPr lang="fi-FI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3FC02291-D41F-47DD-B9D4-AE027E39AD3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29EF439-236C-4141-A531-FE6D3DEC0875}" type="slidenum">
              <a:rPr lang="fi-FI" smtClean="0"/>
              <a:pPr/>
              <a:t>23</a:t>
            </a:fld>
            <a:endParaRPr lang="fi-FI" sz="100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2471990D-3657-5515-486A-C35B3E44501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69422" y="1569358"/>
            <a:ext cx="4139228" cy="2835955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r>
              <a:rPr lang="fi-FI">
                <a:latin typeface="Open Sans"/>
                <a:ea typeface="Open Sans"/>
                <a:cs typeface="Open Sans"/>
              </a:rPr>
              <a:t>Sosiaali- ja terveysministeriön toimesta toteutettiin vuosina 2021-2023 Palliatiivisen hoidon palveluiden tuottamiseen ja laadun parantamiseen liittyvät kehittämishankkeet ja annettiin suositukset palliatiivisen hoidon ja saattohoidon järjestämisestä (2019:68). </a:t>
            </a:r>
          </a:p>
          <a:p>
            <a:r>
              <a:rPr lang="fi-FI">
                <a:latin typeface="Open Sans"/>
                <a:ea typeface="Open Sans"/>
                <a:cs typeface="Open Sans"/>
              </a:rPr>
              <a:t>Suositus sisältää osaamis- ja laatukriteerit sosiaali- ja terveydenhuollon palvelujärjestelmän eri tasoille. </a:t>
            </a:r>
          </a:p>
          <a:p>
            <a:endParaRPr lang="fi-FI">
              <a:latin typeface="Open Sans"/>
              <a:ea typeface="Open Sans"/>
              <a:cs typeface="Open Sans"/>
            </a:endParaRP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11C0CD4C-BC6E-A55C-F43D-B23F6273A5E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45674" y="1651001"/>
            <a:ext cx="4237199" cy="297474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sz="2000">
                <a:latin typeface="Open Sans"/>
                <a:ea typeface="Open Sans"/>
                <a:cs typeface="Open Sans"/>
              </a:rPr>
              <a:t>Kirkon sairaalapappien tekemä työ on osa potilaan ja läheisten psykososiaalista tukea. He ovat henkisen ja hengellisen tuen asiantuntijoita. Palliatiivisen hoidon ja saattohoidon laatusuosituksissa on määritelty laatuindikaattorit työlle (Saarto ym. 2022).</a:t>
            </a:r>
            <a:endParaRPr lang="fi-FI" sz="2000"/>
          </a:p>
          <a:p>
            <a:pPr marL="0" indent="0">
              <a:buNone/>
            </a:pPr>
            <a:endParaRPr lang="fi-FI">
              <a:latin typeface="Open Sans"/>
              <a:ea typeface="Open Sans"/>
              <a:cs typeface="Open Sans"/>
            </a:endParaRPr>
          </a:p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521068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9946693-0DD4-4231-8A81-2872EAABE6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>
                <a:latin typeface="Martti"/>
              </a:rPr>
              <a:t>Palliatiivinen hoito ja saattohoito – Suositus hoidon osaamis- ja laatukriteereistä</a:t>
            </a: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A1DE8F3-319B-4385-A5C6-C0C3C0189E80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 vert="horz" lIns="91440" tIns="45720" rIns="91440" bIns="45720" rtlCol="0" anchor="t">
            <a:normAutofit fontScale="47500" lnSpcReduction="20000"/>
          </a:bodyPr>
          <a:lstStyle/>
          <a:p>
            <a:pPr marL="342900" indent="-342900">
              <a:lnSpc>
                <a:spcPct val="120000"/>
              </a:lnSpc>
              <a:buChar char="•"/>
            </a:pPr>
            <a:r>
              <a:rPr lang="fi-FI" sz="2500">
                <a:latin typeface="Open Sans"/>
                <a:ea typeface="Open Sans"/>
                <a:cs typeface="Open Sans"/>
              </a:rPr>
              <a:t>Palliatiivisen hoidon A-tasolla ”hoivayksiköillä on valmius ja osaamista tarjota psykososiaalista, henkistä ja eksistentiaalista tukea potilaille ja heidän läheisilleen itsenäisesti, sekä konsultoiden psykososiaalisen, henkisen ja eksistentiaalisen tuen ammattilaisia”. </a:t>
            </a:r>
            <a:endParaRPr lang="fi-FI" sz="2500"/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fi-FI" sz="2500">
                <a:latin typeface="Open Sans"/>
                <a:ea typeface="Open Sans"/>
                <a:cs typeface="Open Sans"/>
              </a:rPr>
              <a:t>Palliatiivisen hoidon ja saattohoidon erityistason B ja C palveluiden osalta henkilökunnan tulee olla moniammatillista, sisältäen psykososiaalisen, henkisen ja hengellisen tuen ammattilaiset. </a:t>
            </a:r>
            <a:endParaRPr lang="fi-FI" sz="2500"/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fi-FI" sz="2500">
                <a:latin typeface="Open Sans"/>
                <a:ea typeface="Open Sans"/>
                <a:cs typeface="Open Sans"/>
              </a:rPr>
              <a:t>Eksistentiaalisen ja hengellisen tuen ammattilaisia ovat sairaalapapit. (Sosiaali- ja terveysministeriön raportteja ja muistioita, 2019; 21, 23)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fi-FI" sz="2500">
                <a:latin typeface="Open Sans"/>
                <a:ea typeface="Open Sans"/>
                <a:cs typeface="Open Sans"/>
              </a:rPr>
              <a:t>Erityisesti kotisairaanhoidossa ja kotisairaalassa tarvitaan koulutettuja sielunhoidon ammattilaisia. Voidakseen vastata tähän tarpeeseen, seurakuntien tulee turvata riittävä sairaalasielunhoidon resurssi. </a:t>
            </a:r>
            <a:endParaRPr lang="fi-FI" sz="2500"/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fi-FI" sz="2500">
                <a:latin typeface="Open Sans"/>
                <a:ea typeface="Open Sans"/>
                <a:cs typeface="Open Sans"/>
              </a:rPr>
              <a:t>Jotta eri-ikäiset surevat ihmiset saisivat tarvitsemaansa tukea ja apua, tukipalveluita on kehitettävä  organisaatioiden (seurakunnat, surujärjestöt ym.) yhteistyönä </a:t>
            </a:r>
            <a:r>
              <a:rPr lang="fi-FI" sz="2500" err="1">
                <a:latin typeface="Open Sans"/>
                <a:ea typeface="Open Sans"/>
                <a:cs typeface="Open Sans"/>
              </a:rPr>
              <a:t>Hyvinvointialuella</a:t>
            </a:r>
            <a:endParaRPr lang="fi-FI" sz="2500"/>
          </a:p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D0C2AE2E-F597-4DBA-9AE1-7794A226380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29EF439-236C-4141-A531-FE6D3DEC0875}" type="slidenum">
              <a:rPr lang="fi-FI" smtClean="0"/>
              <a:pPr/>
              <a:t>24</a:t>
            </a:fld>
            <a:endParaRPr lang="fi-FI" sz="1000"/>
          </a:p>
        </p:txBody>
      </p:sp>
    </p:spTree>
    <p:extLst>
      <p:ext uri="{BB962C8B-B14F-4D97-AF65-F5344CB8AC3E}">
        <p14:creationId xmlns:p14="http://schemas.microsoft.com/office/powerpoint/2010/main" val="30738782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7ABA4F9-E900-4F15-8C83-DF136AAC3C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>
                <a:latin typeface="Martti"/>
              </a:rPr>
              <a:t>Pelastustoimi, kriisit, varautuminen ja henkinen huolto</a:t>
            </a:r>
            <a:endParaRPr lang="fi-FI">
              <a:highlight>
                <a:srgbClr val="FFFF00"/>
              </a:highlight>
              <a:latin typeface="Martti"/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74AF0F9-276D-44D4-B402-6D8047E4A8BF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800">
                <a:effectLst/>
              </a:rPr>
              <a:t>Uusien sote-alueiden syntyessä vanhojen paikallisten hätäkeskusten ja pelastuslaitosten kanssa tehtyjen sopimusten päivittäminen tai uudelleensolmiminen on ajankohtaista.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i-FI" sz="1800">
                <a:effectLst/>
              </a:rPr>
              <a:t>Päätäntävalta sopimuksista on seurakunnilla. Avainasioita ovat jo rakennetut yhteistoimintaverkostot, paikallinen sopiminen ja seurakuntien itsenäisyys.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i-FI" sz="1800"/>
              <a:t>Seurakuntien työtä tukee jokaiseen hiippakuntaan nimitetty henkisen huollon koordinaattori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800"/>
              <a:t>Kirkkohallitus koordinoi valtakunnallisten henkisen huollon toimintaa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i-FI" sz="1800"/>
              <a:t>Rooli korostuu valtakunnallisissa kriiseissä</a:t>
            </a:r>
          </a:p>
          <a:p>
            <a:endParaRPr lang="fi-FI" sz="1800"/>
          </a:p>
          <a:p>
            <a:endParaRPr lang="fi-FI" sz="1800">
              <a:effectLst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i-FI" sz="1800">
              <a:effectLst/>
            </a:endParaRPr>
          </a:p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2D5D47F4-5387-428A-B2FE-51001CD9164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29EF439-236C-4141-A531-FE6D3DEC0875}" type="slidenum">
              <a:rPr lang="fi-FI" smtClean="0"/>
              <a:pPr/>
              <a:t>25</a:t>
            </a:fld>
            <a:endParaRPr lang="fi-FI" sz="1000"/>
          </a:p>
        </p:txBody>
      </p:sp>
    </p:spTree>
    <p:extLst>
      <p:ext uri="{BB962C8B-B14F-4D97-AF65-F5344CB8AC3E}">
        <p14:creationId xmlns:p14="http://schemas.microsoft.com/office/powerpoint/2010/main" val="5817459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9ADF1E-8D03-4D7E-AA8C-6B0BD36772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Palvelutietovaranto (PTV)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B14A086-09CE-4F65-A6C4-FE522EF93708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 fontScale="775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/>
              <a:t>Palvelutietovaranto (PTV) on </a:t>
            </a:r>
            <a:r>
              <a:rPr lang="fi-FI" b="0" i="0">
                <a:solidFill>
                  <a:srgbClr val="000000"/>
                </a:solidFill>
                <a:effectLst/>
              </a:rPr>
              <a:t>valtakunnallinen keskitetty tietovaranto, johon eri toimijat kuvaavat asiakaslähtöisesti palvelunsa ja niiden asiointikanavat. Kirkkohallitus on laatinut seurakunnille pohjakuvaukset, jotka seurakunta voi ottaa käyttöönsä.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>
                <a:solidFill>
                  <a:srgbClr val="000000"/>
                </a:solidFill>
                <a:hlinkClick r:id="rId2"/>
              </a:rPr>
              <a:t>Sakastin </a:t>
            </a:r>
            <a:r>
              <a:rPr lang="fi-FI" err="1">
                <a:solidFill>
                  <a:srgbClr val="000000"/>
                </a:solidFill>
                <a:hlinkClick r:id="rId2"/>
              </a:rPr>
              <a:t>ptv</a:t>
            </a:r>
            <a:r>
              <a:rPr lang="fi-FI">
                <a:solidFill>
                  <a:srgbClr val="000000"/>
                </a:solidFill>
                <a:hlinkClick r:id="rId2"/>
              </a:rPr>
              <a:t>-sivu</a:t>
            </a:r>
            <a:endParaRPr lang="fi-FI">
              <a:solidFill>
                <a:srgbClr val="0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>
                <a:solidFill>
                  <a:srgbClr val="000000"/>
                </a:solidFill>
                <a:hlinkClick r:id="rId3"/>
              </a:rPr>
              <a:t>Palvelutietovaranto evl.fi/plus-sivustolla</a:t>
            </a:r>
            <a:endParaRPr lang="fi-FI">
              <a:solidFill>
                <a:srgbClr val="0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err="1">
                <a:solidFill>
                  <a:srgbClr val="000000"/>
                </a:solidFill>
                <a:hlinkClick r:id="rId4"/>
              </a:rPr>
              <a:t>DVV:n</a:t>
            </a:r>
            <a:r>
              <a:rPr lang="fi-FI">
                <a:solidFill>
                  <a:srgbClr val="000000"/>
                </a:solidFill>
                <a:hlinkClick r:id="rId4"/>
              </a:rPr>
              <a:t> </a:t>
            </a:r>
            <a:r>
              <a:rPr lang="fi-FI" err="1">
                <a:solidFill>
                  <a:srgbClr val="000000"/>
                </a:solidFill>
                <a:hlinkClick r:id="rId4"/>
              </a:rPr>
              <a:t>ptv</a:t>
            </a:r>
            <a:r>
              <a:rPr lang="fi-FI">
                <a:solidFill>
                  <a:srgbClr val="000000"/>
                </a:solidFill>
                <a:hlinkClick r:id="rId4"/>
              </a:rPr>
              <a:t>-sivut</a:t>
            </a:r>
            <a:endParaRPr lang="fi-FI">
              <a:solidFill>
                <a:srgbClr val="000000"/>
              </a:solidFill>
              <a:highlight>
                <a:srgbClr val="FFFF00"/>
              </a:highlight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>
                <a:solidFill>
                  <a:srgbClr val="000000"/>
                </a:solidFill>
              </a:rPr>
              <a:t>Tavoitteena, että palvelut tulevat ihmisten luokse erilaisten sähköisten kanavien kautta. Palvelusuosittelua ja palveluohjausta ei tapahdu, jos palveluita ei ole kuvattu </a:t>
            </a:r>
            <a:r>
              <a:rPr lang="fi-FI" err="1">
                <a:solidFill>
                  <a:srgbClr val="000000"/>
                </a:solidFill>
              </a:rPr>
              <a:t>PTV:oon</a:t>
            </a:r>
            <a:r>
              <a:rPr lang="fi-FI">
                <a:solidFill>
                  <a:srgbClr val="000000"/>
                </a:solidFill>
              </a:rPr>
              <a:t>. </a:t>
            </a:r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E6777CDB-7F9B-4B95-8D80-056FC6912AD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29EF439-236C-4141-A531-FE6D3DEC0875}" type="slidenum">
              <a:rPr lang="fi-FI" smtClean="0"/>
              <a:pPr/>
              <a:t>26</a:t>
            </a:fld>
            <a:endParaRPr lang="fi-FI" sz="1000"/>
          </a:p>
        </p:txBody>
      </p:sp>
    </p:spTree>
    <p:extLst>
      <p:ext uri="{BB962C8B-B14F-4D97-AF65-F5344CB8AC3E}">
        <p14:creationId xmlns:p14="http://schemas.microsoft.com/office/powerpoint/2010/main" val="8035840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67D7D32-A9D0-42C6-9FF9-9BED5BC196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Yhteistyön organisoituminen</a:t>
            </a:r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CC40B3B2-161B-40DE-A2EF-AD151D3A8D40}"/>
              </a:ext>
            </a:extLst>
          </p:cNvPr>
          <p:cNvSpPr/>
          <p:nvPr/>
        </p:nvSpPr>
        <p:spPr>
          <a:xfrm>
            <a:off x="1706947" y="3959395"/>
            <a:ext cx="3603487" cy="7199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  <a:p>
            <a:pPr algn="ctr"/>
            <a:r>
              <a:rPr lang="fi-FI"/>
              <a:t>Kirkkohallitus</a:t>
            </a:r>
          </a:p>
          <a:p>
            <a:pPr algn="ctr"/>
            <a:r>
              <a:rPr lang="fi-FI" sz="1100"/>
              <a:t>Edunvalvonta, tuki ja neuvontapalvelu  </a:t>
            </a:r>
          </a:p>
          <a:p>
            <a:pPr algn="ctr"/>
            <a:endParaRPr lang="fi-FI"/>
          </a:p>
        </p:txBody>
      </p:sp>
      <p:sp>
        <p:nvSpPr>
          <p:cNvPr id="6" name="Suorakulmio 5">
            <a:extLst>
              <a:ext uri="{FF2B5EF4-FFF2-40B4-BE49-F238E27FC236}">
                <a16:creationId xmlns:a16="http://schemas.microsoft.com/office/drawing/2014/main" id="{3C88910F-F97B-4601-BD95-544DC09BBC82}"/>
              </a:ext>
            </a:extLst>
          </p:cNvPr>
          <p:cNvSpPr/>
          <p:nvPr/>
        </p:nvSpPr>
        <p:spPr>
          <a:xfrm>
            <a:off x="6620668" y="4072311"/>
            <a:ext cx="1852095" cy="61924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400"/>
          </a:p>
          <a:p>
            <a:pPr algn="ctr"/>
            <a:r>
              <a:rPr lang="fi-FI" sz="1400"/>
              <a:t>THL</a:t>
            </a:r>
          </a:p>
          <a:p>
            <a:pPr algn="ctr"/>
            <a:r>
              <a:rPr lang="fi-FI" sz="1100"/>
              <a:t>Perhekeskusverkosto, sähköinen perhekeskus</a:t>
            </a:r>
          </a:p>
          <a:p>
            <a:pPr algn="ctr"/>
            <a:endParaRPr lang="fi-FI" sz="1400"/>
          </a:p>
        </p:txBody>
      </p:sp>
      <p:sp>
        <p:nvSpPr>
          <p:cNvPr id="7" name="Suorakulmio 6">
            <a:extLst>
              <a:ext uri="{FF2B5EF4-FFF2-40B4-BE49-F238E27FC236}">
                <a16:creationId xmlns:a16="http://schemas.microsoft.com/office/drawing/2014/main" id="{4BCBF27D-1D34-4B56-B139-D1F79C558A9D}"/>
              </a:ext>
            </a:extLst>
          </p:cNvPr>
          <p:cNvSpPr/>
          <p:nvPr/>
        </p:nvSpPr>
        <p:spPr>
          <a:xfrm>
            <a:off x="7323543" y="2813935"/>
            <a:ext cx="1031990" cy="92324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100"/>
          </a:p>
          <a:p>
            <a:pPr algn="ctr"/>
            <a:r>
              <a:rPr lang="fi-FI" sz="1400"/>
              <a:t>Kunta-</a:t>
            </a:r>
            <a:br>
              <a:rPr lang="fi-FI" sz="1400"/>
            </a:br>
            <a:r>
              <a:rPr lang="fi-FI" sz="1400"/>
              <a:t>liitto</a:t>
            </a:r>
          </a:p>
          <a:p>
            <a:pPr algn="ctr"/>
            <a:endParaRPr lang="fi-FI" sz="1100"/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6422314E-429F-40E4-8EEA-2C73E22C7333}"/>
              </a:ext>
            </a:extLst>
          </p:cNvPr>
          <p:cNvSpPr/>
          <p:nvPr/>
        </p:nvSpPr>
        <p:spPr>
          <a:xfrm>
            <a:off x="1716073" y="2350453"/>
            <a:ext cx="1344718" cy="135431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  <a:p>
            <a:pPr algn="ctr"/>
            <a:r>
              <a:rPr lang="fi-FI"/>
              <a:t>Hiippa-</a:t>
            </a:r>
          </a:p>
          <a:p>
            <a:pPr algn="ctr"/>
            <a:r>
              <a:rPr lang="fi-FI"/>
              <a:t>kunnat</a:t>
            </a:r>
          </a:p>
          <a:p>
            <a:pPr algn="ctr"/>
            <a:r>
              <a:rPr lang="fi-FI" sz="1200"/>
              <a:t>9</a:t>
            </a:r>
          </a:p>
          <a:p>
            <a:pPr algn="ctr"/>
            <a:r>
              <a:rPr lang="fi-FI" sz="1200"/>
              <a:t>Tuki ja neuvontapalvelut</a:t>
            </a:r>
          </a:p>
          <a:p>
            <a:pPr algn="ctr"/>
            <a:endParaRPr lang="fi-FI"/>
          </a:p>
        </p:txBody>
      </p:sp>
      <p:sp>
        <p:nvSpPr>
          <p:cNvPr id="9" name="Suorakulmio 8">
            <a:extLst>
              <a:ext uri="{FF2B5EF4-FFF2-40B4-BE49-F238E27FC236}">
                <a16:creationId xmlns:a16="http://schemas.microsoft.com/office/drawing/2014/main" id="{C46FAA57-C197-4532-B691-80BC57915B9C}"/>
              </a:ext>
            </a:extLst>
          </p:cNvPr>
          <p:cNvSpPr/>
          <p:nvPr/>
        </p:nvSpPr>
        <p:spPr>
          <a:xfrm>
            <a:off x="3281819" y="2350453"/>
            <a:ext cx="2031390" cy="135431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  <a:p>
            <a:pPr algn="ctr"/>
            <a:r>
              <a:rPr lang="fi-FI"/>
              <a:t>Seurakunnat</a:t>
            </a:r>
          </a:p>
          <a:p>
            <a:pPr algn="ctr"/>
            <a:r>
              <a:rPr lang="fi-FI" sz="1200"/>
              <a:t>367</a:t>
            </a:r>
            <a:endParaRPr lang="fi-FI"/>
          </a:p>
          <a:p>
            <a:pPr algn="ctr"/>
            <a:endParaRPr lang="fi-FI"/>
          </a:p>
        </p:txBody>
      </p:sp>
      <p:sp>
        <p:nvSpPr>
          <p:cNvPr id="10" name="Suorakulmio 9">
            <a:extLst>
              <a:ext uri="{FF2B5EF4-FFF2-40B4-BE49-F238E27FC236}">
                <a16:creationId xmlns:a16="http://schemas.microsoft.com/office/drawing/2014/main" id="{7D8081A8-BFA0-4648-BF07-A1D524D740A4}"/>
              </a:ext>
            </a:extLst>
          </p:cNvPr>
          <p:cNvSpPr/>
          <p:nvPr/>
        </p:nvSpPr>
        <p:spPr>
          <a:xfrm>
            <a:off x="1688377" y="1205396"/>
            <a:ext cx="6826973" cy="92324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/>
              <a:t>Hyvinvointialueet </a:t>
            </a:r>
          </a:p>
          <a:p>
            <a:pPr algn="ctr"/>
            <a:r>
              <a:rPr lang="fi-FI" sz="1200"/>
              <a:t>22</a:t>
            </a:r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F780461C-DB78-47F0-8793-1C6518FFE45E}"/>
              </a:ext>
            </a:extLst>
          </p:cNvPr>
          <p:cNvSpPr/>
          <p:nvPr/>
        </p:nvSpPr>
        <p:spPr>
          <a:xfrm>
            <a:off x="5675430" y="2350452"/>
            <a:ext cx="1517770" cy="13867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400"/>
          </a:p>
          <a:p>
            <a:pPr algn="ctr"/>
            <a:r>
              <a:rPr lang="fi-FI"/>
              <a:t>Kunnat</a:t>
            </a:r>
          </a:p>
          <a:p>
            <a:pPr algn="ctr"/>
            <a:r>
              <a:rPr lang="fi-FI" sz="1200"/>
              <a:t>195</a:t>
            </a:r>
          </a:p>
          <a:p>
            <a:pPr algn="ctr"/>
            <a:endParaRPr lang="fi-FI" sz="1400"/>
          </a:p>
        </p:txBody>
      </p:sp>
      <p:cxnSp>
        <p:nvCxnSpPr>
          <p:cNvPr id="14" name="Suora nuoliyhdysviiva 13">
            <a:extLst>
              <a:ext uri="{FF2B5EF4-FFF2-40B4-BE49-F238E27FC236}">
                <a16:creationId xmlns:a16="http://schemas.microsoft.com/office/drawing/2014/main" id="{5D55A4CF-CD18-4B82-94AF-D064F3341DC9}"/>
              </a:ext>
            </a:extLst>
          </p:cNvPr>
          <p:cNvCxnSpPr>
            <a:cxnSpLocks/>
            <a:endCxn id="6" idx="1"/>
          </p:cNvCxnSpPr>
          <p:nvPr/>
        </p:nvCxnSpPr>
        <p:spPr>
          <a:xfrm flipV="1">
            <a:off x="5310434" y="4381932"/>
            <a:ext cx="1310234" cy="3009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uora nuoliyhdysviiva 15">
            <a:extLst>
              <a:ext uri="{FF2B5EF4-FFF2-40B4-BE49-F238E27FC236}">
                <a16:creationId xmlns:a16="http://schemas.microsoft.com/office/drawing/2014/main" id="{D91EBF59-3591-4633-9E35-EA54DD17287B}"/>
              </a:ext>
            </a:extLst>
          </p:cNvPr>
          <p:cNvCxnSpPr>
            <a:cxnSpLocks/>
            <a:stCxn id="9" idx="3"/>
          </p:cNvCxnSpPr>
          <p:nvPr/>
        </p:nvCxnSpPr>
        <p:spPr>
          <a:xfrm>
            <a:off x="5313209" y="3027613"/>
            <a:ext cx="327795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uora nuoliyhdysviiva 19">
            <a:extLst>
              <a:ext uri="{FF2B5EF4-FFF2-40B4-BE49-F238E27FC236}">
                <a16:creationId xmlns:a16="http://schemas.microsoft.com/office/drawing/2014/main" id="{907011EB-7AB3-4B1C-B85A-1A96F2019097}"/>
              </a:ext>
            </a:extLst>
          </p:cNvPr>
          <p:cNvCxnSpPr>
            <a:cxnSpLocks/>
          </p:cNvCxnSpPr>
          <p:nvPr/>
        </p:nvCxnSpPr>
        <p:spPr>
          <a:xfrm flipV="1">
            <a:off x="4297514" y="2128638"/>
            <a:ext cx="0" cy="22388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uora nuoliyhdysviiva 22">
            <a:extLst>
              <a:ext uri="{FF2B5EF4-FFF2-40B4-BE49-F238E27FC236}">
                <a16:creationId xmlns:a16="http://schemas.microsoft.com/office/drawing/2014/main" id="{8DC5ED2B-20EF-4A8C-B6A7-9C16AB233B3F}"/>
              </a:ext>
            </a:extLst>
          </p:cNvPr>
          <p:cNvCxnSpPr>
            <a:cxnSpLocks/>
          </p:cNvCxnSpPr>
          <p:nvPr/>
        </p:nvCxnSpPr>
        <p:spPr>
          <a:xfrm flipV="1">
            <a:off x="2406941" y="2128638"/>
            <a:ext cx="0" cy="22388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uora nuoliyhdysviiva 23">
            <a:extLst>
              <a:ext uri="{FF2B5EF4-FFF2-40B4-BE49-F238E27FC236}">
                <a16:creationId xmlns:a16="http://schemas.microsoft.com/office/drawing/2014/main" id="{7F9A5D8F-22BE-42DA-9048-E8CB8AB56434}"/>
              </a:ext>
            </a:extLst>
          </p:cNvPr>
          <p:cNvCxnSpPr>
            <a:cxnSpLocks/>
            <a:endCxn id="9" idx="1"/>
          </p:cNvCxnSpPr>
          <p:nvPr/>
        </p:nvCxnSpPr>
        <p:spPr>
          <a:xfrm>
            <a:off x="3060791" y="3018113"/>
            <a:ext cx="221028" cy="950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uora nuoliyhdysviiva 28">
            <a:extLst>
              <a:ext uri="{FF2B5EF4-FFF2-40B4-BE49-F238E27FC236}">
                <a16:creationId xmlns:a16="http://schemas.microsoft.com/office/drawing/2014/main" id="{D0220BAC-E3AE-4D6C-9343-B96B9BDD3B78}"/>
              </a:ext>
            </a:extLst>
          </p:cNvPr>
          <p:cNvCxnSpPr>
            <a:cxnSpLocks/>
          </p:cNvCxnSpPr>
          <p:nvPr/>
        </p:nvCxnSpPr>
        <p:spPr>
          <a:xfrm flipV="1">
            <a:off x="4297514" y="3704772"/>
            <a:ext cx="0" cy="22388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uora nuoliyhdysviiva 29">
            <a:extLst>
              <a:ext uri="{FF2B5EF4-FFF2-40B4-BE49-F238E27FC236}">
                <a16:creationId xmlns:a16="http://schemas.microsoft.com/office/drawing/2014/main" id="{4D4D546F-6D56-4290-B6E1-02CFAA2C914B}"/>
              </a:ext>
            </a:extLst>
          </p:cNvPr>
          <p:cNvCxnSpPr>
            <a:cxnSpLocks/>
          </p:cNvCxnSpPr>
          <p:nvPr/>
        </p:nvCxnSpPr>
        <p:spPr>
          <a:xfrm flipV="1">
            <a:off x="2414747" y="3716901"/>
            <a:ext cx="0" cy="22388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uora nuoliyhdysviiva 33">
            <a:extLst>
              <a:ext uri="{FF2B5EF4-FFF2-40B4-BE49-F238E27FC236}">
                <a16:creationId xmlns:a16="http://schemas.microsoft.com/office/drawing/2014/main" id="{36F3CA97-31D2-4ED2-8440-DC77E16678F7}"/>
              </a:ext>
            </a:extLst>
          </p:cNvPr>
          <p:cNvCxnSpPr>
            <a:cxnSpLocks/>
            <a:stCxn id="5" idx="3"/>
            <a:endCxn id="7" idx="2"/>
          </p:cNvCxnSpPr>
          <p:nvPr/>
        </p:nvCxnSpPr>
        <p:spPr>
          <a:xfrm flipV="1">
            <a:off x="5310434" y="3737177"/>
            <a:ext cx="2529104" cy="58217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uora nuoliyhdysviiva 2">
            <a:extLst>
              <a:ext uri="{FF2B5EF4-FFF2-40B4-BE49-F238E27FC236}">
                <a16:creationId xmlns:a16="http://schemas.microsoft.com/office/drawing/2014/main" id="{3E576CDD-2BDD-A4DA-7E6A-D825E2BC4C27}"/>
              </a:ext>
            </a:extLst>
          </p:cNvPr>
          <p:cNvCxnSpPr>
            <a:cxnSpLocks/>
          </p:cNvCxnSpPr>
          <p:nvPr/>
        </p:nvCxnSpPr>
        <p:spPr>
          <a:xfrm>
            <a:off x="7222085" y="3048766"/>
            <a:ext cx="72573" cy="48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uora nuoliyhdysviiva 12">
            <a:extLst>
              <a:ext uri="{FF2B5EF4-FFF2-40B4-BE49-F238E27FC236}">
                <a16:creationId xmlns:a16="http://schemas.microsoft.com/office/drawing/2014/main" id="{A73D1E6A-7B01-2B7B-9070-962582AB9B4E}"/>
              </a:ext>
            </a:extLst>
          </p:cNvPr>
          <p:cNvCxnSpPr>
            <a:cxnSpLocks/>
          </p:cNvCxnSpPr>
          <p:nvPr/>
        </p:nvCxnSpPr>
        <p:spPr>
          <a:xfrm flipV="1">
            <a:off x="8421130" y="2118231"/>
            <a:ext cx="51633" cy="195408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01836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76BBF56-CB30-4DEE-B181-82EEC52BD0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Seurakuntien valmistelun tukeminen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7443837-0EC0-4A5B-B3F7-EC02E9077A41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 vert="horz" lIns="91440" tIns="45720" rIns="91440" bIns="45720" rtlCol="0" anchor="t">
            <a:normAutofit fontScale="85000"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/>
              <a:t>Perusmateriaalin tuottaminen seurakunnille</a:t>
            </a:r>
          </a:p>
          <a:p>
            <a:pPr marL="857250" lvl="1" indent="-342900"/>
            <a:r>
              <a:rPr lang="fi-FI"/>
              <a:t>Julkaisu (Laajempi julkaisu sote-uudistuksen vaikutuksista seurakuntien työhön)</a:t>
            </a:r>
          </a:p>
          <a:p>
            <a:pPr marL="857250" lvl="1" indent="-342900"/>
            <a:r>
              <a:rPr lang="fi-FI"/>
              <a:t>Sakastin sisältö</a:t>
            </a:r>
          </a:p>
          <a:p>
            <a:pPr marL="857250" lvl="1" indent="-342900"/>
            <a:r>
              <a:rPr lang="fi-FI"/>
              <a:t>Kirkkohallituksen PTV-koulutus, </a:t>
            </a:r>
            <a:r>
              <a:rPr lang="fi-FI">
                <a:hlinkClick r:id="rId2"/>
              </a:rPr>
              <a:t>tallenne ja materiaalit</a:t>
            </a:r>
            <a:r>
              <a:rPr lang="fi-FI"/>
              <a:t> Sakastissa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/>
              <a:t>Kaikille avoin sote-</a:t>
            </a:r>
            <a:r>
              <a:rPr lang="fi-FI" err="1"/>
              <a:t>Teams</a:t>
            </a:r>
            <a:endParaRPr lang="fi-FI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>
                <a:hlinkClick r:id="rId3"/>
              </a:rPr>
              <a:t>Hiippakuntien ja kirkkohallituksen yhdyshenkilöt nimetty</a:t>
            </a:r>
            <a:endParaRPr lang="fi-FI">
              <a:highlight>
                <a:srgbClr val="FFFF00"/>
              </a:highlight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/>
              <a:t>Yhteyshenkilö Kirkkohallituksessa:</a:t>
            </a:r>
          </a:p>
          <a:p>
            <a:pPr marL="857250" lvl="1" indent="-342900"/>
            <a:r>
              <a:rPr lang="fi-FI"/>
              <a:t>Kansliapäällikön erityisavustaja Elina Hellqvist(at)evl.fi, p. 040 688 1478</a:t>
            </a:r>
          </a:p>
          <a:p>
            <a:pPr marL="857250" lvl="1" indent="-342900"/>
            <a:r>
              <a:rPr lang="fi-FI"/>
              <a:t>Kirkkohallituksen asiantuntijat palvelevat omilla vastuualueillaan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>
              <a:highlight>
                <a:srgbClr val="FFFF00"/>
              </a:highlight>
            </a:endParaRP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EC27E584-57E2-4524-BD43-570E9A37DD6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29EF439-236C-4141-A531-FE6D3DEC0875}" type="slidenum">
              <a:rPr lang="fi-FI" smtClean="0"/>
              <a:pPr/>
              <a:t>28</a:t>
            </a:fld>
            <a:endParaRPr lang="fi-FI" sz="1000"/>
          </a:p>
        </p:txBody>
      </p:sp>
    </p:spTree>
    <p:extLst>
      <p:ext uri="{BB962C8B-B14F-4D97-AF65-F5344CB8AC3E}">
        <p14:creationId xmlns:p14="http://schemas.microsoft.com/office/powerpoint/2010/main" val="3140126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>
            <a:extLst>
              <a:ext uri="{FF2B5EF4-FFF2-40B4-BE49-F238E27FC236}">
                <a16:creationId xmlns:a16="http://schemas.microsoft.com/office/drawing/2014/main" id="{B1FDFBB6-0F07-4735-82FE-3BEABCBD61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Sote-uudistus on toimeenpanovaiheessa</a:t>
            </a:r>
          </a:p>
        </p:txBody>
      </p:sp>
      <p:sp>
        <p:nvSpPr>
          <p:cNvPr id="4" name="Dian numeron paikkamerkki 3" hidden="1">
            <a:extLst>
              <a:ext uri="{FF2B5EF4-FFF2-40B4-BE49-F238E27FC236}">
                <a16:creationId xmlns:a16="http://schemas.microsoft.com/office/drawing/2014/main" id="{ADB4779B-4789-4F17-A550-FC17456671D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C29EF439-236C-4141-A531-FE6D3DEC0875}" type="slidenum">
              <a:rPr lang="fi-FI" smtClean="0"/>
              <a:pPr>
                <a:spcAft>
                  <a:spcPts val="600"/>
                </a:spcAft>
              </a:pPr>
              <a:t>3</a:t>
            </a:fld>
            <a:endParaRPr lang="fi-FI" sz="1000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99DDEAFE-F2FC-5875-6FD9-522B05A2D0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9230" y="1491802"/>
            <a:ext cx="5855970" cy="3095985"/>
          </a:xfrm>
          <a:prstGeom prst="rect">
            <a:avLst/>
          </a:prstGeom>
        </p:spPr>
      </p:pic>
      <p:sp>
        <p:nvSpPr>
          <p:cNvPr id="2" name="Tekstiruutu 1">
            <a:extLst>
              <a:ext uri="{FF2B5EF4-FFF2-40B4-BE49-F238E27FC236}">
                <a16:creationId xmlns:a16="http://schemas.microsoft.com/office/drawing/2014/main" id="{22CA1BE6-BB2B-DC46-E6F7-62E419D908BE}"/>
              </a:ext>
            </a:extLst>
          </p:cNvPr>
          <p:cNvSpPr txBox="1"/>
          <p:nvPr/>
        </p:nvSpPr>
        <p:spPr>
          <a:xfrm>
            <a:off x="2712464" y="4608046"/>
            <a:ext cx="415523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/>
              <a:t>Kuva: </a:t>
            </a:r>
            <a:r>
              <a:rPr lang="fi-FI" sz="1100">
                <a:hlinkClick r:id="rId3"/>
              </a:rPr>
              <a:t>www.soteuudistus.fi/materiaalit</a:t>
            </a:r>
            <a:endParaRPr lang="fi-FI" sz="1100"/>
          </a:p>
        </p:txBody>
      </p:sp>
    </p:spTree>
    <p:extLst>
      <p:ext uri="{BB962C8B-B14F-4D97-AF65-F5344CB8AC3E}">
        <p14:creationId xmlns:p14="http://schemas.microsoft.com/office/powerpoint/2010/main" val="5174130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147C294-C45C-422B-9EA9-7F784AD61B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Kirkko ja sote-uudistus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6D91C2A4-3619-439D-92BE-C4BBB82D4E61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 fontScale="92500"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u="sng"/>
              <a:t>Kirkon ja seurakuntien kannalta olennaista</a:t>
            </a:r>
          </a:p>
          <a:p>
            <a:pPr marL="457200" indent="-457200">
              <a:buAutoNum type="arabicParenR"/>
            </a:pPr>
            <a:r>
              <a:rPr lang="fi-FI"/>
              <a:t>Seurakunnat tunnistetaan toimijoina hyvinvointialueiden rakentamisessa</a:t>
            </a:r>
          </a:p>
          <a:p>
            <a:r>
              <a:rPr lang="fi-FI"/>
              <a:t>-&gt; Seurakuntien perustoiminta voi liittyä osaksi hyvinvointialueiden palvelukokonaisuuksia</a:t>
            </a:r>
          </a:p>
          <a:p>
            <a:r>
              <a:rPr lang="fi-FI"/>
              <a:t>2) Kirkon ja seurakuntien työmuodot jatkuvat ja kehittyvät uusilla hyvinvointialueilla</a:t>
            </a:r>
          </a:p>
          <a:p>
            <a:r>
              <a:rPr lang="fi-FI"/>
              <a:t>-&gt; Kirkko ja seurakunnat voivat tarjota palveluita omalta arvopohjaltaan kaikille hyvinvointialueiden asukkaille</a:t>
            </a:r>
          </a:p>
          <a:p>
            <a:endParaRPr lang="fi-FI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FC020FD1-0D34-417A-A0B1-F931B2BCECC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29EF439-236C-4141-A531-FE6D3DEC0875}" type="slidenum">
              <a:rPr lang="fi-FI" smtClean="0"/>
              <a:pPr/>
              <a:t>4</a:t>
            </a:fld>
            <a:endParaRPr lang="fi-FI" sz="1000"/>
          </a:p>
        </p:txBody>
      </p:sp>
    </p:spTree>
    <p:extLst>
      <p:ext uri="{BB962C8B-B14F-4D97-AF65-F5344CB8AC3E}">
        <p14:creationId xmlns:p14="http://schemas.microsoft.com/office/powerpoint/2010/main" val="12997303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n numeron paikkamerkki 2" hidden="1">
            <a:extLst>
              <a:ext uri="{FF2B5EF4-FFF2-40B4-BE49-F238E27FC236}">
                <a16:creationId xmlns:a16="http://schemas.microsoft.com/office/drawing/2014/main" id="{027412FB-C805-9D21-1D9D-24E8571572A6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6968490" y="4767263"/>
            <a:ext cx="2057400" cy="274637"/>
          </a:xfrm>
        </p:spPr>
        <p:txBody>
          <a:bodyPr/>
          <a:lstStyle/>
          <a:p>
            <a:pPr>
              <a:spcAft>
                <a:spcPts val="600"/>
              </a:spcAft>
            </a:pPr>
            <a:fld id="{C29EF439-236C-4141-A531-FE6D3DEC0875}" type="slidenum">
              <a:rPr lang="fi-FI" smtClean="0"/>
              <a:pPr>
                <a:spcAft>
                  <a:spcPts val="600"/>
                </a:spcAft>
              </a:pPr>
              <a:t>5</a:t>
            </a:fld>
            <a:endParaRPr lang="fi-FI" sz="1000"/>
          </a:p>
        </p:txBody>
      </p:sp>
      <p:pic>
        <p:nvPicPr>
          <p:cNvPr id="4" name="Kuva 3" descr="Ev.lut.kirkon hiippakunnat ja hyvinvointialueet kartalla.">
            <a:extLst>
              <a:ext uri="{FF2B5EF4-FFF2-40B4-BE49-F238E27FC236}">
                <a16:creationId xmlns:a16="http://schemas.microsoft.com/office/drawing/2014/main" id="{BDF1D2C6-2DF2-E80F-D1B4-A9E9FE3EAC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8418" y="295242"/>
            <a:ext cx="6818684" cy="4261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8001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066193B-9011-4826-B64B-2A90E2A33E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Tavoite: Kirkko on vaikuttavin kumppani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7DA25FE0-96B4-4875-B5B4-00EECAD7820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29EF439-236C-4141-A531-FE6D3DEC0875}" type="slidenum">
              <a:rPr lang="fi-FI" smtClean="0"/>
              <a:pPr/>
              <a:t>6</a:t>
            </a:fld>
            <a:endParaRPr lang="fi-FI" sz="100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579DFFCD-C995-4208-88C9-D20509AD6EA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8650" y="1651000"/>
            <a:ext cx="7594772" cy="2754313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fi-FI" dirty="0">
                <a:latin typeface="Open Sans"/>
                <a:ea typeface="Open Sans"/>
                <a:cs typeface="Open Sans"/>
              </a:rPr>
              <a:t>Suomessa on 367 seurakuntaa ja vakinaisia työntekijöitä n. 11 300.</a:t>
            </a:r>
          </a:p>
          <a:p>
            <a:r>
              <a:rPr lang="fi-FI" dirty="0">
                <a:latin typeface="Open Sans"/>
                <a:ea typeface="Open Sans"/>
                <a:cs typeface="Open Sans"/>
              </a:rPr>
              <a:t>Seurakunnat ovat lähellä ihmistä jokaisessa elämänvaiheessa ja jokaisessa osassa Suomea</a:t>
            </a:r>
          </a:p>
          <a:p>
            <a:r>
              <a:rPr lang="fi-FI" dirty="0">
                <a:latin typeface="Open Sans"/>
                <a:ea typeface="Open Sans"/>
                <a:cs typeface="Open Sans"/>
              </a:rPr>
              <a:t>Seurakunnat ja muut uskonnolliset yhteisöt tunnistetaan lain perusteluissa hyvinvointialueiden kumppanina yritysten kansalaisyhteiskunnan toimijoiden rinnalla (Laki sosiaali- ja terveyspalvelujen järjestämisestä 7 §.: </a:t>
            </a:r>
            <a:r>
              <a:rPr lang="fi-FI" u="sng" dirty="0">
                <a:latin typeface="Open Sans"/>
                <a:ea typeface="Open Sans"/>
                <a:cs typeface="Open Sans"/>
              </a:rPr>
              <a:t>Hyvinvoinnin ja terveyden edistäminen hyvinvointialueen alueella</a:t>
            </a:r>
            <a:r>
              <a:rPr lang="fi-FI" dirty="0">
                <a:latin typeface="Open Sans"/>
                <a:ea typeface="Open Sans"/>
                <a:cs typeface="Open Sans"/>
              </a:rPr>
              <a:t>)</a:t>
            </a:r>
          </a:p>
          <a:p>
            <a:endParaRPr lang="fi-FI"/>
          </a:p>
          <a:p>
            <a:pPr marL="0" indent="0">
              <a:buNone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630587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uorakulmio 72">
            <a:extLst>
              <a:ext uri="{FF2B5EF4-FFF2-40B4-BE49-F238E27FC236}">
                <a16:creationId xmlns:a16="http://schemas.microsoft.com/office/drawing/2014/main" id="{744F7D50-1BD3-4F15-9A05-798C45E648AC}"/>
              </a:ext>
            </a:extLst>
          </p:cNvPr>
          <p:cNvSpPr/>
          <p:nvPr/>
        </p:nvSpPr>
        <p:spPr>
          <a:xfrm>
            <a:off x="5095456" y="1058352"/>
            <a:ext cx="994222" cy="10112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3" name="Kuva 2" descr="Mies ääriviiva">
            <a:extLst>
              <a:ext uri="{FF2B5EF4-FFF2-40B4-BE49-F238E27FC236}">
                <a16:creationId xmlns:a16="http://schemas.microsoft.com/office/drawing/2014/main" id="{809DA35D-FA9B-B044-A231-2E1077A493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61764" y="1505168"/>
            <a:ext cx="1051082" cy="1011279"/>
          </a:xfrm>
          <a:prstGeom prst="rect">
            <a:avLst/>
          </a:prstGeom>
        </p:spPr>
      </p:pic>
      <p:grpSp>
        <p:nvGrpSpPr>
          <p:cNvPr id="60" name="Ryhmä 59">
            <a:extLst>
              <a:ext uri="{FF2B5EF4-FFF2-40B4-BE49-F238E27FC236}">
                <a16:creationId xmlns:a16="http://schemas.microsoft.com/office/drawing/2014/main" id="{D09AC560-0192-2041-9D66-9F05A87938E4}"/>
              </a:ext>
            </a:extLst>
          </p:cNvPr>
          <p:cNvGrpSpPr/>
          <p:nvPr/>
        </p:nvGrpSpPr>
        <p:grpSpPr>
          <a:xfrm>
            <a:off x="5211138" y="3959954"/>
            <a:ext cx="902088" cy="858954"/>
            <a:chOff x="3103661" y="4195034"/>
            <a:chExt cx="1202784" cy="1145272"/>
          </a:xfrm>
        </p:grpSpPr>
        <p:sp>
          <p:nvSpPr>
            <p:cNvPr id="38" name="Tekstiruutu 37">
              <a:extLst>
                <a:ext uri="{FF2B5EF4-FFF2-40B4-BE49-F238E27FC236}">
                  <a16:creationId xmlns:a16="http://schemas.microsoft.com/office/drawing/2014/main" id="{D30F26E9-6D5B-F243-A58E-6CFACDD754D7}"/>
                </a:ext>
              </a:extLst>
            </p:cNvPr>
            <p:cNvSpPr txBox="1"/>
            <p:nvPr/>
          </p:nvSpPr>
          <p:spPr>
            <a:xfrm>
              <a:off x="3103661" y="5094085"/>
              <a:ext cx="120278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i-FI" sz="600">
                  <a:latin typeface="Arial Nova Light" panose="020B0304020202020204" pitchFamily="34" charset="0"/>
                  <a:cs typeface="Arial" panose="020B0604020202020204" pitchFamily="34" charset="0"/>
                </a:rPr>
                <a:t>Seurakunnat</a:t>
              </a:r>
            </a:p>
          </p:txBody>
        </p:sp>
        <p:grpSp>
          <p:nvGrpSpPr>
            <p:cNvPr id="52" name="Ryhmä 51">
              <a:extLst>
                <a:ext uri="{FF2B5EF4-FFF2-40B4-BE49-F238E27FC236}">
                  <a16:creationId xmlns:a16="http://schemas.microsoft.com/office/drawing/2014/main" id="{ACF7B1A3-1CD6-5348-9174-DB9581C1F6DE}"/>
                </a:ext>
              </a:extLst>
            </p:cNvPr>
            <p:cNvGrpSpPr/>
            <p:nvPr/>
          </p:nvGrpSpPr>
          <p:grpSpPr>
            <a:xfrm>
              <a:off x="3221540" y="4195034"/>
              <a:ext cx="973005" cy="946579"/>
              <a:chOff x="3050355" y="940410"/>
              <a:chExt cx="1566160" cy="1152919"/>
            </a:xfrm>
          </p:grpSpPr>
          <p:grpSp>
            <p:nvGrpSpPr>
              <p:cNvPr id="40" name="Ryhmä 39">
                <a:extLst>
                  <a:ext uri="{FF2B5EF4-FFF2-40B4-BE49-F238E27FC236}">
                    <a16:creationId xmlns:a16="http://schemas.microsoft.com/office/drawing/2014/main" id="{BB71C11E-2548-E748-90E2-6C23551560E3}"/>
                  </a:ext>
                </a:extLst>
              </p:cNvPr>
              <p:cNvGrpSpPr/>
              <p:nvPr/>
            </p:nvGrpSpPr>
            <p:grpSpPr>
              <a:xfrm>
                <a:off x="3449097" y="940410"/>
                <a:ext cx="654967" cy="642079"/>
                <a:chOff x="4876762" y="1721587"/>
                <a:chExt cx="914400" cy="914400"/>
              </a:xfrm>
            </p:grpSpPr>
            <p:pic>
              <p:nvPicPr>
                <p:cNvPr id="41" name="Kuva 40" descr="Koti ääriviiva">
                  <a:extLst>
                    <a:ext uri="{FF2B5EF4-FFF2-40B4-BE49-F238E27FC236}">
                      <a16:creationId xmlns:a16="http://schemas.microsoft.com/office/drawing/2014/main" id="{DFF4DF87-8252-9D45-90E4-9646F517E38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876762" y="1721587"/>
                  <a:ext cx="914400" cy="914400"/>
                </a:xfrm>
                <a:prstGeom prst="rect">
                  <a:avLst/>
                </a:prstGeom>
              </p:spPr>
            </p:pic>
            <p:pic>
              <p:nvPicPr>
                <p:cNvPr id="42" name="Kuva 41" descr="Lisää tasaisella täytöllä">
                  <a:extLst>
                    <a:ext uri="{FF2B5EF4-FFF2-40B4-BE49-F238E27FC236}">
                      <a16:creationId xmlns:a16="http://schemas.microsoft.com/office/drawing/2014/main" id="{46C5D9A0-BBA9-3245-A7DC-48E7C0131B8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203036" y="2047861"/>
                  <a:ext cx="261851" cy="261851"/>
                </a:xfrm>
                <a:prstGeom prst="rect">
                  <a:avLst/>
                </a:prstGeom>
              </p:spPr>
            </p:pic>
          </p:grpSp>
          <p:grpSp>
            <p:nvGrpSpPr>
              <p:cNvPr id="43" name="Ryhmä 42">
                <a:extLst>
                  <a:ext uri="{FF2B5EF4-FFF2-40B4-BE49-F238E27FC236}">
                    <a16:creationId xmlns:a16="http://schemas.microsoft.com/office/drawing/2014/main" id="{E539A90E-398B-324B-AB22-8D53DFFF5693}"/>
                  </a:ext>
                </a:extLst>
              </p:cNvPr>
              <p:cNvGrpSpPr/>
              <p:nvPr/>
            </p:nvGrpSpPr>
            <p:grpSpPr>
              <a:xfrm>
                <a:off x="3961548" y="1124789"/>
                <a:ext cx="654967" cy="642079"/>
                <a:chOff x="4876762" y="1721587"/>
                <a:chExt cx="914400" cy="914400"/>
              </a:xfrm>
            </p:grpSpPr>
            <p:pic>
              <p:nvPicPr>
                <p:cNvPr id="44" name="Kuva 43" descr="Koti ääriviiva">
                  <a:extLst>
                    <a:ext uri="{FF2B5EF4-FFF2-40B4-BE49-F238E27FC236}">
                      <a16:creationId xmlns:a16="http://schemas.microsoft.com/office/drawing/2014/main" id="{20D74715-090D-6649-8536-8B6B3FF60E4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876762" y="1721587"/>
                  <a:ext cx="914400" cy="914400"/>
                </a:xfrm>
                <a:prstGeom prst="rect">
                  <a:avLst/>
                </a:prstGeom>
              </p:spPr>
            </p:pic>
            <p:pic>
              <p:nvPicPr>
                <p:cNvPr id="45" name="Kuva 44" descr="Lisää tasaisella täytöllä">
                  <a:extLst>
                    <a:ext uri="{FF2B5EF4-FFF2-40B4-BE49-F238E27FC236}">
                      <a16:creationId xmlns:a16="http://schemas.microsoft.com/office/drawing/2014/main" id="{8D2297F8-A6BB-E744-A551-4948313DBAC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203036" y="2047861"/>
                  <a:ext cx="261851" cy="261851"/>
                </a:xfrm>
                <a:prstGeom prst="rect">
                  <a:avLst/>
                </a:prstGeom>
              </p:spPr>
            </p:pic>
          </p:grpSp>
          <p:grpSp>
            <p:nvGrpSpPr>
              <p:cNvPr id="46" name="Ryhmä 45">
                <a:extLst>
                  <a:ext uri="{FF2B5EF4-FFF2-40B4-BE49-F238E27FC236}">
                    <a16:creationId xmlns:a16="http://schemas.microsoft.com/office/drawing/2014/main" id="{E2D6114E-1182-C44C-B6F6-90DC521524E1}"/>
                  </a:ext>
                </a:extLst>
              </p:cNvPr>
              <p:cNvGrpSpPr/>
              <p:nvPr/>
            </p:nvGrpSpPr>
            <p:grpSpPr>
              <a:xfrm>
                <a:off x="3545468" y="1451250"/>
                <a:ext cx="654967" cy="642079"/>
                <a:chOff x="4876762" y="1721587"/>
                <a:chExt cx="914400" cy="914400"/>
              </a:xfrm>
            </p:grpSpPr>
            <p:pic>
              <p:nvPicPr>
                <p:cNvPr id="47" name="Kuva 46" descr="Koti ääriviiva">
                  <a:extLst>
                    <a:ext uri="{FF2B5EF4-FFF2-40B4-BE49-F238E27FC236}">
                      <a16:creationId xmlns:a16="http://schemas.microsoft.com/office/drawing/2014/main" id="{D5510A31-5205-8346-B699-FFC5BCEB869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876762" y="1721587"/>
                  <a:ext cx="914400" cy="914400"/>
                </a:xfrm>
                <a:prstGeom prst="rect">
                  <a:avLst/>
                </a:prstGeom>
              </p:spPr>
            </p:pic>
            <p:pic>
              <p:nvPicPr>
                <p:cNvPr id="48" name="Kuva 47" descr="Lisää tasaisella täytöllä">
                  <a:extLst>
                    <a:ext uri="{FF2B5EF4-FFF2-40B4-BE49-F238E27FC236}">
                      <a16:creationId xmlns:a16="http://schemas.microsoft.com/office/drawing/2014/main" id="{895A0843-12EA-F84B-8F78-535F935B4C2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203036" y="2047861"/>
                  <a:ext cx="261851" cy="261851"/>
                </a:xfrm>
                <a:prstGeom prst="rect">
                  <a:avLst/>
                </a:prstGeom>
              </p:spPr>
            </p:pic>
          </p:grpSp>
          <p:grpSp>
            <p:nvGrpSpPr>
              <p:cNvPr id="49" name="Ryhmä 48">
                <a:extLst>
                  <a:ext uri="{FF2B5EF4-FFF2-40B4-BE49-F238E27FC236}">
                    <a16:creationId xmlns:a16="http://schemas.microsoft.com/office/drawing/2014/main" id="{FF1C8E80-5787-C247-8DD9-903FAC56B611}"/>
                  </a:ext>
                </a:extLst>
              </p:cNvPr>
              <p:cNvGrpSpPr/>
              <p:nvPr/>
            </p:nvGrpSpPr>
            <p:grpSpPr>
              <a:xfrm>
                <a:off x="3050355" y="1327782"/>
                <a:ext cx="654967" cy="642079"/>
                <a:chOff x="4876762" y="1721587"/>
                <a:chExt cx="914400" cy="914400"/>
              </a:xfrm>
            </p:grpSpPr>
            <p:pic>
              <p:nvPicPr>
                <p:cNvPr id="50" name="Kuva 49" descr="Koti ääriviiva">
                  <a:extLst>
                    <a:ext uri="{FF2B5EF4-FFF2-40B4-BE49-F238E27FC236}">
                      <a16:creationId xmlns:a16="http://schemas.microsoft.com/office/drawing/2014/main" id="{DA4C3441-3D60-BD4A-ABCE-57853C0CAA7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876762" y="1721587"/>
                  <a:ext cx="914400" cy="914400"/>
                </a:xfrm>
                <a:prstGeom prst="rect">
                  <a:avLst/>
                </a:prstGeom>
              </p:spPr>
            </p:pic>
            <p:pic>
              <p:nvPicPr>
                <p:cNvPr id="51" name="Kuva 50" descr="Lisää tasaisella täytöllä">
                  <a:extLst>
                    <a:ext uri="{FF2B5EF4-FFF2-40B4-BE49-F238E27FC236}">
                      <a16:creationId xmlns:a16="http://schemas.microsoft.com/office/drawing/2014/main" id="{263BA463-BFE8-064D-B745-7FE78EC4F89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203036" y="2047861"/>
                  <a:ext cx="261851" cy="261851"/>
                </a:xfrm>
                <a:prstGeom prst="rect">
                  <a:avLst/>
                </a:prstGeom>
              </p:spPr>
            </p:pic>
          </p:grpSp>
        </p:grpSp>
      </p:grpSp>
      <p:grpSp>
        <p:nvGrpSpPr>
          <p:cNvPr id="61" name="Ryhmä 60">
            <a:extLst>
              <a:ext uri="{FF2B5EF4-FFF2-40B4-BE49-F238E27FC236}">
                <a16:creationId xmlns:a16="http://schemas.microsoft.com/office/drawing/2014/main" id="{2C6D4FDA-CF97-9D4D-A7A2-365EBD718721}"/>
              </a:ext>
            </a:extLst>
          </p:cNvPr>
          <p:cNvGrpSpPr/>
          <p:nvPr/>
        </p:nvGrpSpPr>
        <p:grpSpPr>
          <a:xfrm>
            <a:off x="5798619" y="3998544"/>
            <a:ext cx="902088" cy="839519"/>
            <a:chOff x="5168730" y="3893739"/>
            <a:chExt cx="1202784" cy="1663181"/>
          </a:xfrm>
        </p:grpSpPr>
        <p:grpSp>
          <p:nvGrpSpPr>
            <p:cNvPr id="53" name="Ryhmä 52">
              <a:extLst>
                <a:ext uri="{FF2B5EF4-FFF2-40B4-BE49-F238E27FC236}">
                  <a16:creationId xmlns:a16="http://schemas.microsoft.com/office/drawing/2014/main" id="{9D7B3F43-2901-9846-8B85-CFB62F6EBD9C}"/>
                </a:ext>
              </a:extLst>
            </p:cNvPr>
            <p:cNvGrpSpPr/>
            <p:nvPr/>
          </p:nvGrpSpPr>
          <p:grpSpPr>
            <a:xfrm>
              <a:off x="5442640" y="3893739"/>
              <a:ext cx="654967" cy="1426596"/>
              <a:chOff x="4876762" y="1620245"/>
              <a:chExt cx="914400" cy="1015742"/>
            </a:xfrm>
          </p:grpSpPr>
          <p:pic>
            <p:nvPicPr>
              <p:cNvPr id="54" name="Kuva 53" descr="Koti ääriviiva">
                <a:extLst>
                  <a:ext uri="{FF2B5EF4-FFF2-40B4-BE49-F238E27FC236}">
                    <a16:creationId xmlns:a16="http://schemas.microsoft.com/office/drawing/2014/main" id="{3B096D1C-4434-9749-88B5-3128D35FEC3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4876762" y="1721587"/>
                <a:ext cx="914400" cy="914400"/>
              </a:xfrm>
              <a:prstGeom prst="rect">
                <a:avLst/>
              </a:prstGeom>
            </p:spPr>
          </p:pic>
          <p:pic>
            <p:nvPicPr>
              <p:cNvPr id="55" name="Kuva 54" descr="Lisää tasaisella täytöllä">
                <a:extLst>
                  <a:ext uri="{FF2B5EF4-FFF2-40B4-BE49-F238E27FC236}">
                    <a16:creationId xmlns:a16="http://schemas.microsoft.com/office/drawing/2014/main" id="{F53DDBD4-9A2B-2048-B92B-C1B7017D90C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5203035" y="1620245"/>
                <a:ext cx="261851" cy="261851"/>
              </a:xfrm>
              <a:prstGeom prst="rect">
                <a:avLst/>
              </a:prstGeom>
            </p:spPr>
          </p:pic>
        </p:grpSp>
        <p:sp>
          <p:nvSpPr>
            <p:cNvPr id="57" name="Tekstiruutu 56">
              <a:extLst>
                <a:ext uri="{FF2B5EF4-FFF2-40B4-BE49-F238E27FC236}">
                  <a16:creationId xmlns:a16="http://schemas.microsoft.com/office/drawing/2014/main" id="{F74C8643-2206-574F-AF07-43E05F4BA5A2}"/>
                </a:ext>
              </a:extLst>
            </p:cNvPr>
            <p:cNvSpPr txBox="1"/>
            <p:nvPr/>
          </p:nvSpPr>
          <p:spPr>
            <a:xfrm>
              <a:off x="5168730" y="5191076"/>
              <a:ext cx="1202784" cy="3658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i-FI" sz="600">
                  <a:latin typeface="Arial Nova Light" panose="020B0304020202020204" pitchFamily="34" charset="0"/>
                  <a:cs typeface="Arial" panose="020B0604020202020204" pitchFamily="34" charset="0"/>
                </a:rPr>
                <a:t>Hiippakunta</a:t>
              </a:r>
            </a:p>
          </p:txBody>
        </p:sp>
      </p:grpSp>
      <p:sp>
        <p:nvSpPr>
          <p:cNvPr id="79" name="Tekstiruutu 78">
            <a:extLst>
              <a:ext uri="{FF2B5EF4-FFF2-40B4-BE49-F238E27FC236}">
                <a16:creationId xmlns:a16="http://schemas.microsoft.com/office/drawing/2014/main" id="{9E0B1E92-4F08-E244-80E7-9588409DC92A}"/>
              </a:ext>
            </a:extLst>
          </p:cNvPr>
          <p:cNvSpPr txBox="1"/>
          <p:nvPr/>
        </p:nvSpPr>
        <p:spPr>
          <a:xfrm>
            <a:off x="1697386" y="1088786"/>
            <a:ext cx="1164101" cy="13048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i-FI" sz="788">
                <a:latin typeface="Arial Nova Light" panose="020B0304020202020204" pitchFamily="34" charset="0"/>
              </a:rPr>
              <a:t>Neuvolapalvelut</a:t>
            </a:r>
          </a:p>
          <a:p>
            <a:pPr algn="r"/>
            <a:r>
              <a:rPr lang="fi-FI" sz="788">
                <a:latin typeface="Arial Nova Light" panose="020B0304020202020204" pitchFamily="34" charset="0"/>
              </a:rPr>
              <a:t>Kouluterveydenhuolto</a:t>
            </a:r>
          </a:p>
          <a:p>
            <a:pPr algn="r"/>
            <a:r>
              <a:rPr lang="fi-FI" sz="788">
                <a:latin typeface="Arial Nova Light" panose="020B0304020202020204" pitchFamily="34" charset="0"/>
              </a:rPr>
              <a:t>Sosiaalihuolto</a:t>
            </a:r>
          </a:p>
          <a:p>
            <a:pPr algn="r"/>
            <a:r>
              <a:rPr lang="fi-FI" sz="788">
                <a:latin typeface="Arial Nova Light" panose="020B0304020202020204" pitchFamily="34" charset="0"/>
              </a:rPr>
              <a:t>Lastensuojelu</a:t>
            </a:r>
          </a:p>
          <a:p>
            <a:pPr algn="r"/>
            <a:r>
              <a:rPr lang="fi-FI" sz="788">
                <a:latin typeface="Arial Nova Light" panose="020B0304020202020204" pitchFamily="34" charset="0"/>
              </a:rPr>
              <a:t>Perusterveydenhuolto</a:t>
            </a:r>
          </a:p>
          <a:p>
            <a:pPr algn="r"/>
            <a:r>
              <a:rPr lang="fi-FI" sz="788">
                <a:latin typeface="Arial Nova Light" panose="020B0304020202020204" pitchFamily="34" charset="0"/>
              </a:rPr>
              <a:t>Erikoissairaanhoito</a:t>
            </a:r>
          </a:p>
          <a:p>
            <a:pPr algn="r"/>
            <a:r>
              <a:rPr lang="fi-FI" sz="788">
                <a:latin typeface="Arial Nova Light" panose="020B0304020202020204" pitchFamily="34" charset="0"/>
              </a:rPr>
              <a:t>Työkykypalvelut</a:t>
            </a:r>
          </a:p>
          <a:p>
            <a:pPr algn="r"/>
            <a:r>
              <a:rPr lang="fi-FI" sz="788">
                <a:latin typeface="Arial Nova Light" panose="020B0304020202020204" pitchFamily="34" charset="0"/>
              </a:rPr>
              <a:t>Vammaispalvelut</a:t>
            </a:r>
          </a:p>
          <a:p>
            <a:pPr algn="r"/>
            <a:r>
              <a:rPr lang="fi-FI" sz="788">
                <a:latin typeface="Arial Nova Light" panose="020B0304020202020204" pitchFamily="34" charset="0"/>
              </a:rPr>
              <a:t>Vanhuspalvelut</a:t>
            </a:r>
          </a:p>
          <a:p>
            <a:pPr algn="r"/>
            <a:r>
              <a:rPr lang="fi-FI" sz="788">
                <a:latin typeface="Arial Nova Light" panose="020B0304020202020204" pitchFamily="34" charset="0"/>
              </a:rPr>
              <a:t>Pelastustoimi</a:t>
            </a:r>
          </a:p>
        </p:txBody>
      </p:sp>
      <p:sp>
        <p:nvSpPr>
          <p:cNvPr id="80" name="Tekstiruutu 79">
            <a:extLst>
              <a:ext uri="{FF2B5EF4-FFF2-40B4-BE49-F238E27FC236}">
                <a16:creationId xmlns:a16="http://schemas.microsoft.com/office/drawing/2014/main" id="{8F2B2095-94E4-D24D-9435-30837E9C371A}"/>
              </a:ext>
            </a:extLst>
          </p:cNvPr>
          <p:cNvSpPr txBox="1"/>
          <p:nvPr/>
        </p:nvSpPr>
        <p:spPr>
          <a:xfrm>
            <a:off x="6495277" y="504935"/>
            <a:ext cx="2424308" cy="17898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788">
                <a:latin typeface="Arial Nova Light" panose="020B0304020202020204" pitchFamily="34" charset="0"/>
              </a:rPr>
              <a:t>Varhaiskasvatus</a:t>
            </a:r>
          </a:p>
          <a:p>
            <a:r>
              <a:rPr lang="fi-FI" sz="788" err="1">
                <a:latin typeface="Arial Nova Light" panose="020B0304020202020204" pitchFamily="34" charset="0"/>
              </a:rPr>
              <a:t>Esi</a:t>
            </a:r>
            <a:r>
              <a:rPr lang="fi-FI" sz="788">
                <a:latin typeface="Arial Nova Light" panose="020B0304020202020204" pitchFamily="34" charset="0"/>
              </a:rPr>
              <a:t>- ja perusopetus</a:t>
            </a:r>
          </a:p>
          <a:p>
            <a:r>
              <a:rPr lang="fi-FI" sz="788">
                <a:latin typeface="Arial Nova Light" panose="020B0304020202020204" pitchFamily="34" charset="0"/>
              </a:rPr>
              <a:t>Lukiokoulutus</a:t>
            </a:r>
          </a:p>
          <a:p>
            <a:r>
              <a:rPr lang="fi-FI" sz="788">
                <a:latin typeface="Arial Nova Light" panose="020B0304020202020204" pitchFamily="34" charset="0"/>
              </a:rPr>
              <a:t>Ammatillinen koulutus</a:t>
            </a:r>
          </a:p>
          <a:p>
            <a:r>
              <a:rPr lang="fi-FI" sz="788">
                <a:latin typeface="Arial Nova Light" panose="020B0304020202020204" pitchFamily="34" charset="0"/>
              </a:rPr>
              <a:t>Vapaa sivistystyö</a:t>
            </a:r>
          </a:p>
          <a:p>
            <a:r>
              <a:rPr lang="fi-FI" sz="788">
                <a:latin typeface="Arial Nova Light" panose="020B0304020202020204" pitchFamily="34" charset="0"/>
              </a:rPr>
              <a:t>Taide- ja kulttuuripalvelut</a:t>
            </a:r>
          </a:p>
          <a:p>
            <a:r>
              <a:rPr lang="fi-FI" sz="788">
                <a:latin typeface="Arial Nova Light" panose="020B0304020202020204" pitchFamily="34" charset="0"/>
              </a:rPr>
              <a:t>Kirjastopalvelut</a:t>
            </a:r>
          </a:p>
          <a:p>
            <a:r>
              <a:rPr lang="fi-FI" sz="788">
                <a:latin typeface="Arial Nova Light" panose="020B0304020202020204" pitchFamily="34" charset="0"/>
              </a:rPr>
              <a:t>Nuorisopalvelut</a:t>
            </a:r>
          </a:p>
          <a:p>
            <a:r>
              <a:rPr lang="fi-FI" sz="788">
                <a:latin typeface="Arial Nova Light" panose="020B0304020202020204" pitchFamily="34" charset="0"/>
              </a:rPr>
              <a:t>Liikuntapalvelut</a:t>
            </a:r>
          </a:p>
          <a:p>
            <a:r>
              <a:rPr lang="fi-FI" sz="788">
                <a:latin typeface="Arial Nova Light" panose="020B0304020202020204" pitchFamily="34" charset="0"/>
              </a:rPr>
              <a:t>Elinympäristön kehittäminen</a:t>
            </a:r>
          </a:p>
          <a:p>
            <a:r>
              <a:rPr lang="fi-FI" sz="788">
                <a:latin typeface="Arial Nova Light" panose="020B0304020202020204" pitchFamily="34" charset="0"/>
              </a:rPr>
              <a:t>Elinvoiman edistäminen</a:t>
            </a:r>
          </a:p>
          <a:p>
            <a:r>
              <a:rPr lang="fi-FI" sz="788">
                <a:latin typeface="Arial Nova Light" panose="020B0304020202020204" pitchFamily="34" charset="0"/>
              </a:rPr>
              <a:t>Paikallisen identiteetin ja demokratian </a:t>
            </a:r>
            <a:br>
              <a:rPr lang="fi-FI" sz="788">
                <a:latin typeface="Arial Nova Light" panose="020B0304020202020204" pitchFamily="34" charset="0"/>
              </a:rPr>
            </a:br>
            <a:r>
              <a:rPr lang="fi-FI" sz="788">
                <a:latin typeface="Arial Nova Light" panose="020B0304020202020204" pitchFamily="34" charset="0"/>
              </a:rPr>
              <a:t>edistäminen</a:t>
            </a:r>
          </a:p>
          <a:p>
            <a:r>
              <a:rPr lang="fi-FI" sz="788">
                <a:latin typeface="Arial Nova Light" panose="020B0304020202020204" pitchFamily="34" charset="0"/>
              </a:rPr>
              <a:t>Työllisyyden tuki</a:t>
            </a:r>
          </a:p>
        </p:txBody>
      </p:sp>
      <p:sp>
        <p:nvSpPr>
          <p:cNvPr id="81" name="Tekstiruutu 80">
            <a:extLst>
              <a:ext uri="{FF2B5EF4-FFF2-40B4-BE49-F238E27FC236}">
                <a16:creationId xmlns:a16="http://schemas.microsoft.com/office/drawing/2014/main" id="{58FD3010-35E6-E447-A8CD-5E356D0F3E04}"/>
              </a:ext>
            </a:extLst>
          </p:cNvPr>
          <p:cNvSpPr txBox="1"/>
          <p:nvPr/>
        </p:nvSpPr>
        <p:spPr>
          <a:xfrm>
            <a:off x="2588520" y="3628954"/>
            <a:ext cx="1301958" cy="11835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i-FI" sz="788">
                <a:latin typeface="Arial Nova Light" panose="020B0304020202020204" pitchFamily="34" charset="0"/>
              </a:rPr>
              <a:t>Lapsi- ja nuorisotyö</a:t>
            </a:r>
          </a:p>
          <a:p>
            <a:pPr algn="r"/>
            <a:r>
              <a:rPr lang="fi-FI" sz="788">
                <a:latin typeface="Arial Nova Light" panose="020B0304020202020204" pitchFamily="34" charset="0"/>
              </a:rPr>
              <a:t>Perhetyö</a:t>
            </a:r>
          </a:p>
          <a:p>
            <a:pPr algn="r"/>
            <a:r>
              <a:rPr lang="fi-FI" sz="788">
                <a:latin typeface="Arial Nova Light" panose="020B0304020202020204" pitchFamily="34" charset="0"/>
              </a:rPr>
              <a:t>Diakonia</a:t>
            </a:r>
          </a:p>
          <a:p>
            <a:pPr algn="r"/>
            <a:r>
              <a:rPr lang="fi-FI" sz="788">
                <a:latin typeface="Arial Nova Light" panose="020B0304020202020204" pitchFamily="34" charset="0"/>
              </a:rPr>
              <a:t>Vammaistyö</a:t>
            </a:r>
          </a:p>
          <a:p>
            <a:pPr algn="r"/>
            <a:r>
              <a:rPr lang="fi-FI" sz="788">
                <a:latin typeface="Arial Nova Light" panose="020B0304020202020204" pitchFamily="34" charset="0"/>
              </a:rPr>
              <a:t>Sairaalatyö</a:t>
            </a:r>
          </a:p>
          <a:p>
            <a:pPr algn="r"/>
            <a:r>
              <a:rPr lang="fi-FI" sz="788">
                <a:latin typeface="Arial Nova Light" panose="020B0304020202020204" pitchFamily="34" charset="0"/>
              </a:rPr>
              <a:t>Vankilatyö</a:t>
            </a:r>
          </a:p>
          <a:p>
            <a:pPr algn="r"/>
            <a:r>
              <a:rPr lang="fi-FI" sz="788">
                <a:latin typeface="Arial Nova Light" panose="020B0304020202020204" pitchFamily="34" charset="0"/>
              </a:rPr>
              <a:t>Oppilaitostyö</a:t>
            </a:r>
          </a:p>
          <a:p>
            <a:pPr algn="r"/>
            <a:r>
              <a:rPr lang="fi-FI" sz="788">
                <a:latin typeface="Arial Nova Light" panose="020B0304020202020204" pitchFamily="34" charset="0"/>
              </a:rPr>
              <a:t>Toimitukset</a:t>
            </a:r>
          </a:p>
          <a:p>
            <a:pPr algn="r"/>
            <a:r>
              <a:rPr lang="fi-FI" sz="788">
                <a:latin typeface="Arial Nova Light" panose="020B0304020202020204" pitchFamily="34" charset="0"/>
              </a:rPr>
              <a:t>Hengellinen elämä ja tuki</a:t>
            </a:r>
          </a:p>
        </p:txBody>
      </p:sp>
      <p:sp>
        <p:nvSpPr>
          <p:cNvPr id="2" name="Tekstiruutu 1">
            <a:extLst>
              <a:ext uri="{FF2B5EF4-FFF2-40B4-BE49-F238E27FC236}">
                <a16:creationId xmlns:a16="http://schemas.microsoft.com/office/drawing/2014/main" id="{1070ABF6-3767-4EF1-96CE-30CCCB21B7D7}"/>
              </a:ext>
            </a:extLst>
          </p:cNvPr>
          <p:cNvSpPr txBox="1"/>
          <p:nvPr/>
        </p:nvSpPr>
        <p:spPr>
          <a:xfrm>
            <a:off x="6556107" y="2565943"/>
            <a:ext cx="21513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900" b="1">
                <a:solidFill>
                  <a:schemeClr val="accent1">
                    <a:lumMod val="75000"/>
                  </a:schemeClr>
                </a:solidFill>
                <a:latin typeface="Arial Nova" panose="020B0504020202020204" pitchFamily="34" charset="0"/>
              </a:rPr>
              <a:t>Miten seurakunnat tekevät </a:t>
            </a:r>
            <a:br>
              <a:rPr lang="fi-FI" sz="900" b="1">
                <a:solidFill>
                  <a:schemeClr val="accent1">
                    <a:lumMod val="75000"/>
                  </a:schemeClr>
                </a:solidFill>
                <a:latin typeface="Arial Nova" panose="020B0504020202020204" pitchFamily="34" charset="0"/>
              </a:rPr>
            </a:br>
            <a:r>
              <a:rPr lang="fi-FI" sz="900" b="1">
                <a:solidFill>
                  <a:schemeClr val="accent1">
                    <a:lumMod val="75000"/>
                  </a:schemeClr>
                </a:solidFill>
                <a:latin typeface="Arial Nova" panose="020B0504020202020204" pitchFamily="34" charset="0"/>
              </a:rPr>
              <a:t>yhteistyötä kunnan kanssa?</a:t>
            </a:r>
          </a:p>
          <a:p>
            <a:pPr marL="214313" indent="-214313">
              <a:buFontTx/>
              <a:buChar char="-"/>
            </a:pPr>
            <a:r>
              <a:rPr lang="fi-FI" sz="900" b="1">
                <a:solidFill>
                  <a:schemeClr val="accent1">
                    <a:lumMod val="75000"/>
                  </a:schemeClr>
                </a:solidFill>
                <a:latin typeface="Arial Nova" panose="020B0504020202020204" pitchFamily="34" charset="0"/>
              </a:rPr>
              <a:t>Yhteistoimintamallit</a:t>
            </a:r>
          </a:p>
          <a:p>
            <a:pPr marL="214313" indent="-214313">
              <a:buFontTx/>
              <a:buChar char="-"/>
            </a:pPr>
            <a:r>
              <a:rPr lang="fi-FI" sz="900" b="1">
                <a:solidFill>
                  <a:schemeClr val="accent1">
                    <a:lumMod val="75000"/>
                  </a:schemeClr>
                </a:solidFill>
                <a:latin typeface="Arial Nova" panose="020B0504020202020204" pitchFamily="34" charset="0"/>
              </a:rPr>
              <a:t>Palvelujen sisällöt</a:t>
            </a:r>
          </a:p>
          <a:p>
            <a:pPr marL="214313" indent="-214313">
              <a:buFontTx/>
              <a:buChar char="-"/>
            </a:pPr>
            <a:r>
              <a:rPr lang="fi-FI" sz="900" b="1">
                <a:solidFill>
                  <a:schemeClr val="accent1">
                    <a:lumMod val="75000"/>
                  </a:schemeClr>
                </a:solidFill>
                <a:latin typeface="Arial Nova" panose="020B0504020202020204" pitchFamily="34" charset="0"/>
              </a:rPr>
              <a:t>Sopimukset</a:t>
            </a:r>
          </a:p>
          <a:p>
            <a:pPr marL="214313" indent="-214313">
              <a:buFontTx/>
              <a:buChar char="-"/>
            </a:pPr>
            <a:r>
              <a:rPr lang="fi-FI" sz="900" b="1">
                <a:solidFill>
                  <a:schemeClr val="accent1">
                    <a:lumMod val="75000"/>
                  </a:schemeClr>
                </a:solidFill>
                <a:latin typeface="Arial Nova" panose="020B0504020202020204" pitchFamily="34" charset="0"/>
              </a:rPr>
              <a:t>Tiedolla johtaminen/tiedontuotanto</a:t>
            </a:r>
          </a:p>
          <a:p>
            <a:endParaRPr lang="fi-FI" sz="900" b="1">
              <a:solidFill>
                <a:schemeClr val="accent1">
                  <a:lumMod val="75000"/>
                </a:schemeClr>
              </a:solidFill>
              <a:latin typeface="Arial Nova" panose="020B0504020202020204" pitchFamily="34" charset="0"/>
            </a:endParaRPr>
          </a:p>
        </p:txBody>
      </p:sp>
      <p:sp>
        <p:nvSpPr>
          <p:cNvPr id="58" name="Tekstiruutu 57">
            <a:extLst>
              <a:ext uri="{FF2B5EF4-FFF2-40B4-BE49-F238E27FC236}">
                <a16:creationId xmlns:a16="http://schemas.microsoft.com/office/drawing/2014/main" id="{DE94557B-CCDD-44F4-B9F0-0B874F726A0C}"/>
              </a:ext>
            </a:extLst>
          </p:cNvPr>
          <p:cNvSpPr txBox="1"/>
          <p:nvPr/>
        </p:nvSpPr>
        <p:spPr>
          <a:xfrm>
            <a:off x="750994" y="2578623"/>
            <a:ext cx="189278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i-FI" sz="900" b="1">
                <a:solidFill>
                  <a:schemeClr val="accent1">
                    <a:lumMod val="75000"/>
                  </a:schemeClr>
                </a:solidFill>
                <a:latin typeface="Arial Nova" panose="020B0504020202020204" pitchFamily="34" charset="0"/>
              </a:rPr>
              <a:t>Miten seurakunnat tekevät yhteistyötä hyvinvointialueen kanssa?</a:t>
            </a:r>
          </a:p>
          <a:p>
            <a:pPr marL="214313" indent="-214313" algn="r">
              <a:buFontTx/>
              <a:buChar char="-"/>
            </a:pPr>
            <a:r>
              <a:rPr lang="fi-FI" sz="900" b="1">
                <a:solidFill>
                  <a:schemeClr val="accent1">
                    <a:lumMod val="75000"/>
                  </a:schemeClr>
                </a:solidFill>
                <a:latin typeface="Arial Nova" panose="020B0504020202020204" pitchFamily="34" charset="0"/>
              </a:rPr>
              <a:t>Yhteistoimintamallit</a:t>
            </a:r>
          </a:p>
          <a:p>
            <a:pPr marL="214313" indent="-214313" algn="r">
              <a:buFontTx/>
              <a:buChar char="-"/>
            </a:pPr>
            <a:r>
              <a:rPr lang="fi-FI" sz="900" b="1">
                <a:solidFill>
                  <a:schemeClr val="accent1">
                    <a:lumMod val="75000"/>
                  </a:schemeClr>
                </a:solidFill>
                <a:latin typeface="Arial Nova" panose="020B0504020202020204" pitchFamily="34" charset="0"/>
              </a:rPr>
              <a:t>Palvelujen sisällöt</a:t>
            </a:r>
          </a:p>
          <a:p>
            <a:pPr marL="214313" indent="-214313" algn="r">
              <a:buFontTx/>
              <a:buChar char="-"/>
            </a:pPr>
            <a:r>
              <a:rPr lang="fi-FI" sz="900" b="1">
                <a:solidFill>
                  <a:schemeClr val="accent1">
                    <a:lumMod val="75000"/>
                  </a:schemeClr>
                </a:solidFill>
                <a:latin typeface="Arial Nova" panose="020B0504020202020204" pitchFamily="34" charset="0"/>
              </a:rPr>
              <a:t>Sopimukset</a:t>
            </a:r>
          </a:p>
          <a:p>
            <a:pPr marL="214313" indent="-214313" algn="r">
              <a:buFontTx/>
              <a:buChar char="-"/>
            </a:pPr>
            <a:r>
              <a:rPr lang="fi-FI" sz="900" b="1">
                <a:solidFill>
                  <a:schemeClr val="accent1">
                    <a:lumMod val="75000"/>
                  </a:schemeClr>
                </a:solidFill>
                <a:latin typeface="Arial Nova" panose="020B0504020202020204" pitchFamily="34" charset="0"/>
              </a:rPr>
              <a:t> Tiedolla johtaminen/ tiedontuotanto</a:t>
            </a:r>
          </a:p>
          <a:p>
            <a:pPr algn="r"/>
            <a:endParaRPr lang="fi-FI" sz="900" b="1">
              <a:solidFill>
                <a:schemeClr val="accent1">
                  <a:lumMod val="75000"/>
                </a:schemeClr>
              </a:solidFill>
              <a:latin typeface="Arial Nova" panose="020B0504020202020204" pitchFamily="34" charset="0"/>
            </a:endParaRPr>
          </a:p>
          <a:p>
            <a:pPr algn="r"/>
            <a:endParaRPr lang="fi-FI" sz="900" b="1">
              <a:solidFill>
                <a:schemeClr val="accent1">
                  <a:lumMod val="75000"/>
                </a:schemeClr>
              </a:solidFill>
              <a:latin typeface="Arial Nova" panose="020B0504020202020204" pitchFamily="34" charset="0"/>
            </a:endParaRPr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E29606F6-6A7C-4D6D-8BEE-CE0883AE8041}"/>
              </a:ext>
            </a:extLst>
          </p:cNvPr>
          <p:cNvSpPr txBox="1"/>
          <p:nvPr/>
        </p:nvSpPr>
        <p:spPr>
          <a:xfrm>
            <a:off x="4177072" y="2473610"/>
            <a:ext cx="104868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i-FI" sz="1000"/>
              <a:t>Kuntalaisen</a:t>
            </a:r>
            <a:br>
              <a:rPr lang="fi-FI" sz="1000"/>
            </a:br>
            <a:r>
              <a:rPr lang="fi-FI" sz="1000"/>
              <a:t>hyvinvoinnin </a:t>
            </a:r>
          </a:p>
          <a:p>
            <a:pPr algn="ctr"/>
            <a:r>
              <a:rPr lang="fi-FI" sz="1000"/>
              <a:t>edistäminen</a:t>
            </a:r>
          </a:p>
        </p:txBody>
      </p:sp>
      <p:grpSp>
        <p:nvGrpSpPr>
          <p:cNvPr id="6" name="Ryhmä 5">
            <a:extLst>
              <a:ext uri="{FF2B5EF4-FFF2-40B4-BE49-F238E27FC236}">
                <a16:creationId xmlns:a16="http://schemas.microsoft.com/office/drawing/2014/main" id="{6C593D5D-0F65-4378-912F-BC7FF23A58B5}"/>
              </a:ext>
            </a:extLst>
          </p:cNvPr>
          <p:cNvGrpSpPr/>
          <p:nvPr/>
        </p:nvGrpSpPr>
        <p:grpSpPr>
          <a:xfrm>
            <a:off x="2896198" y="895320"/>
            <a:ext cx="1263947" cy="1277274"/>
            <a:chOff x="2896198" y="895320"/>
            <a:chExt cx="1263947" cy="1277274"/>
          </a:xfrm>
        </p:grpSpPr>
        <p:grpSp>
          <p:nvGrpSpPr>
            <p:cNvPr id="62" name="Ryhmä 61">
              <a:extLst>
                <a:ext uri="{FF2B5EF4-FFF2-40B4-BE49-F238E27FC236}">
                  <a16:creationId xmlns:a16="http://schemas.microsoft.com/office/drawing/2014/main" id="{A4F9853E-EA69-4F71-A269-2EB25C114B19}"/>
                </a:ext>
              </a:extLst>
            </p:cNvPr>
            <p:cNvGrpSpPr/>
            <p:nvPr/>
          </p:nvGrpSpPr>
          <p:grpSpPr>
            <a:xfrm>
              <a:off x="2896198" y="895320"/>
              <a:ext cx="1263947" cy="1277274"/>
              <a:chOff x="5100855" y="1436729"/>
              <a:chExt cx="551438" cy="547356"/>
            </a:xfrm>
          </p:grpSpPr>
          <p:sp>
            <p:nvSpPr>
              <p:cNvPr id="65" name="Ellipsi 64">
                <a:extLst>
                  <a:ext uri="{FF2B5EF4-FFF2-40B4-BE49-F238E27FC236}">
                    <a16:creationId xmlns:a16="http://schemas.microsoft.com/office/drawing/2014/main" id="{4F2BF235-51A5-4D8B-BD33-0C1BEF8B94CA}"/>
                  </a:ext>
                </a:extLst>
              </p:cNvPr>
              <p:cNvSpPr/>
              <p:nvPr/>
            </p:nvSpPr>
            <p:spPr>
              <a:xfrm>
                <a:off x="5100855" y="1436729"/>
                <a:ext cx="551438" cy="547356"/>
              </a:xfrm>
              <a:prstGeom prst="ellipse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grpSp>
            <p:nvGrpSpPr>
              <p:cNvPr id="66" name="Ryhmä 65">
                <a:extLst>
                  <a:ext uri="{FF2B5EF4-FFF2-40B4-BE49-F238E27FC236}">
                    <a16:creationId xmlns:a16="http://schemas.microsoft.com/office/drawing/2014/main" id="{CB1038A6-4D98-4E0C-964A-A1654D800557}"/>
                  </a:ext>
                </a:extLst>
              </p:cNvPr>
              <p:cNvGrpSpPr/>
              <p:nvPr/>
            </p:nvGrpSpPr>
            <p:grpSpPr>
              <a:xfrm>
                <a:off x="5135928" y="1544036"/>
                <a:ext cx="457404" cy="350209"/>
                <a:chOff x="2787379" y="1490262"/>
                <a:chExt cx="1268764" cy="1268929"/>
              </a:xfrm>
              <a:solidFill>
                <a:schemeClr val="bg1"/>
              </a:solidFill>
            </p:grpSpPr>
            <p:pic>
              <p:nvPicPr>
                <p:cNvPr id="67" name="Kuva 66" descr="Kaupunki ääriviiva">
                  <a:extLst>
                    <a:ext uri="{FF2B5EF4-FFF2-40B4-BE49-F238E27FC236}">
                      <a16:creationId xmlns:a16="http://schemas.microsoft.com/office/drawing/2014/main" id="{C775C4B7-BDC1-49EE-80E2-21CC77C2024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96DAC541-7B7A-43D3-8B79-37D633B846F1}">
                      <asvg:svgBlip xmlns:asvg="http://schemas.microsoft.com/office/drawing/2016/SVG/main" r:embed="rId9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787379" y="1490427"/>
                  <a:ext cx="1268764" cy="1268764"/>
                </a:xfrm>
                <a:prstGeom prst="rect">
                  <a:avLst/>
                </a:prstGeom>
              </p:spPr>
            </p:pic>
            <p:pic>
              <p:nvPicPr>
                <p:cNvPr id="68" name="Kuva 67" descr="Lääketieteellinen ääriviiva">
                  <a:extLst>
                    <a:ext uri="{FF2B5EF4-FFF2-40B4-BE49-F238E27FC236}">
                      <a16:creationId xmlns:a16="http://schemas.microsoft.com/office/drawing/2014/main" id="{24031207-5411-46D7-B323-BE555A912F2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>
                  <a:extLst>
                    <a:ext uri="{96DAC541-7B7A-43D3-8B79-37D633B846F1}">
                      <asvg:svgBlip xmlns:asvg="http://schemas.microsoft.com/office/drawing/2016/SVG/main" r:embed="rId11"/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3572399" y="1490262"/>
                  <a:ext cx="380194" cy="380632"/>
                </a:xfrm>
                <a:prstGeom prst="rect">
                  <a:avLst/>
                </a:prstGeom>
              </p:spPr>
            </p:pic>
          </p:grpSp>
        </p:grpSp>
        <p:sp>
          <p:nvSpPr>
            <p:cNvPr id="98" name="Tekstiruutu 97">
              <a:extLst>
                <a:ext uri="{FF2B5EF4-FFF2-40B4-BE49-F238E27FC236}">
                  <a16:creationId xmlns:a16="http://schemas.microsoft.com/office/drawing/2014/main" id="{96C18513-B937-4758-9CBF-32A8CBEEFC83}"/>
                </a:ext>
              </a:extLst>
            </p:cNvPr>
            <p:cNvSpPr txBox="1"/>
            <p:nvPr/>
          </p:nvSpPr>
          <p:spPr>
            <a:xfrm>
              <a:off x="3150686" y="1808353"/>
              <a:ext cx="774571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sz="600">
                  <a:solidFill>
                    <a:schemeClr val="bg1"/>
                  </a:solidFill>
                </a:rPr>
                <a:t>Hyvinvointialue</a:t>
              </a:r>
            </a:p>
          </p:txBody>
        </p:sp>
      </p:grpSp>
      <p:grpSp>
        <p:nvGrpSpPr>
          <p:cNvPr id="9" name="Ryhmä 8">
            <a:extLst>
              <a:ext uri="{FF2B5EF4-FFF2-40B4-BE49-F238E27FC236}">
                <a16:creationId xmlns:a16="http://schemas.microsoft.com/office/drawing/2014/main" id="{3ED20A28-F08A-48D1-BA92-4E2CAA1F3AA7}"/>
              </a:ext>
            </a:extLst>
          </p:cNvPr>
          <p:cNvGrpSpPr/>
          <p:nvPr/>
        </p:nvGrpSpPr>
        <p:grpSpPr>
          <a:xfrm>
            <a:off x="5221866" y="891655"/>
            <a:ext cx="1298658" cy="1295101"/>
            <a:chOff x="5221866" y="891655"/>
            <a:chExt cx="1298658" cy="1295101"/>
          </a:xfrm>
        </p:grpSpPr>
        <p:grpSp>
          <p:nvGrpSpPr>
            <p:cNvPr id="83" name="Ryhmä 82">
              <a:extLst>
                <a:ext uri="{FF2B5EF4-FFF2-40B4-BE49-F238E27FC236}">
                  <a16:creationId xmlns:a16="http://schemas.microsoft.com/office/drawing/2014/main" id="{DA4FC3DE-4903-434A-A30B-EA0CA923D8DF}"/>
                </a:ext>
              </a:extLst>
            </p:cNvPr>
            <p:cNvGrpSpPr/>
            <p:nvPr/>
          </p:nvGrpSpPr>
          <p:grpSpPr>
            <a:xfrm>
              <a:off x="5221866" y="891655"/>
              <a:ext cx="1298658" cy="1295101"/>
              <a:chOff x="5929472" y="139849"/>
              <a:chExt cx="914400" cy="914400"/>
            </a:xfrm>
          </p:grpSpPr>
          <p:sp>
            <p:nvSpPr>
              <p:cNvPr id="84" name="Ellipsi 83">
                <a:extLst>
                  <a:ext uri="{FF2B5EF4-FFF2-40B4-BE49-F238E27FC236}">
                    <a16:creationId xmlns:a16="http://schemas.microsoft.com/office/drawing/2014/main" id="{E55ECAD4-A068-4C6E-82E7-D1D5B43BE239}"/>
                  </a:ext>
                </a:extLst>
              </p:cNvPr>
              <p:cNvSpPr/>
              <p:nvPr/>
            </p:nvSpPr>
            <p:spPr>
              <a:xfrm>
                <a:off x="5929472" y="139849"/>
                <a:ext cx="914400" cy="914400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85" name="Kuva 84" descr="Naapurusto ääriviiva">
                <a:extLst>
                  <a:ext uri="{FF2B5EF4-FFF2-40B4-BE49-F238E27FC236}">
                    <a16:creationId xmlns:a16="http://schemas.microsoft.com/office/drawing/2014/main" id="{02D69297-578E-46C6-9B64-39044E5C8A6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p:blipFill>
            <p:spPr>
              <a:xfrm>
                <a:off x="6063531" y="296460"/>
                <a:ext cx="600914" cy="561675"/>
              </a:xfrm>
              <a:prstGeom prst="rect">
                <a:avLst/>
              </a:prstGeom>
            </p:spPr>
          </p:pic>
        </p:grpSp>
        <p:sp>
          <p:nvSpPr>
            <p:cNvPr id="99" name="Tekstiruutu 98">
              <a:extLst>
                <a:ext uri="{FF2B5EF4-FFF2-40B4-BE49-F238E27FC236}">
                  <a16:creationId xmlns:a16="http://schemas.microsoft.com/office/drawing/2014/main" id="{A15DF91F-5241-4BA8-96F8-FF72CBE61B91}"/>
                </a:ext>
              </a:extLst>
            </p:cNvPr>
            <p:cNvSpPr txBox="1"/>
            <p:nvPr/>
          </p:nvSpPr>
          <p:spPr>
            <a:xfrm>
              <a:off x="5685860" y="1843592"/>
              <a:ext cx="410690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sz="600">
                  <a:solidFill>
                    <a:schemeClr val="bg1"/>
                  </a:solidFill>
                </a:rPr>
                <a:t>Kunta</a:t>
              </a:r>
            </a:p>
          </p:txBody>
        </p:sp>
      </p:grpSp>
      <p:grpSp>
        <p:nvGrpSpPr>
          <p:cNvPr id="10" name="Ryhmä 9">
            <a:extLst>
              <a:ext uri="{FF2B5EF4-FFF2-40B4-BE49-F238E27FC236}">
                <a16:creationId xmlns:a16="http://schemas.microsoft.com/office/drawing/2014/main" id="{77AE1B8A-620E-4AE7-992C-99AFC55B020E}"/>
              </a:ext>
            </a:extLst>
          </p:cNvPr>
          <p:cNvGrpSpPr/>
          <p:nvPr/>
        </p:nvGrpSpPr>
        <p:grpSpPr>
          <a:xfrm>
            <a:off x="3970419" y="3178788"/>
            <a:ext cx="1423389" cy="1379107"/>
            <a:chOff x="3970419" y="3178788"/>
            <a:chExt cx="1423389" cy="1379107"/>
          </a:xfrm>
        </p:grpSpPr>
        <p:grpSp>
          <p:nvGrpSpPr>
            <p:cNvPr id="75" name="Ryhmä 74">
              <a:extLst>
                <a:ext uri="{FF2B5EF4-FFF2-40B4-BE49-F238E27FC236}">
                  <a16:creationId xmlns:a16="http://schemas.microsoft.com/office/drawing/2014/main" id="{268B4F3E-8DE9-4165-A892-AFCA6272D971}"/>
                </a:ext>
              </a:extLst>
            </p:cNvPr>
            <p:cNvGrpSpPr/>
            <p:nvPr/>
          </p:nvGrpSpPr>
          <p:grpSpPr>
            <a:xfrm>
              <a:off x="3970419" y="3178788"/>
              <a:ext cx="1423389" cy="1379107"/>
              <a:chOff x="7175669" y="217414"/>
              <a:chExt cx="914400" cy="914400"/>
            </a:xfrm>
          </p:grpSpPr>
          <p:sp>
            <p:nvSpPr>
              <p:cNvPr id="76" name="Ellipsi 75">
                <a:extLst>
                  <a:ext uri="{FF2B5EF4-FFF2-40B4-BE49-F238E27FC236}">
                    <a16:creationId xmlns:a16="http://schemas.microsoft.com/office/drawing/2014/main" id="{0650663D-6098-4764-9E68-581F359CAB5A}"/>
                  </a:ext>
                </a:extLst>
              </p:cNvPr>
              <p:cNvSpPr/>
              <p:nvPr/>
            </p:nvSpPr>
            <p:spPr>
              <a:xfrm>
                <a:off x="7175669" y="217414"/>
                <a:ext cx="914400" cy="914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grpSp>
            <p:nvGrpSpPr>
              <p:cNvPr id="77" name="Ryhmä 76">
                <a:extLst>
                  <a:ext uri="{FF2B5EF4-FFF2-40B4-BE49-F238E27FC236}">
                    <a16:creationId xmlns:a16="http://schemas.microsoft.com/office/drawing/2014/main" id="{C0F6F9F3-5F72-415D-A1CA-70EFD716FA29}"/>
                  </a:ext>
                </a:extLst>
              </p:cNvPr>
              <p:cNvGrpSpPr/>
              <p:nvPr/>
            </p:nvGrpSpPr>
            <p:grpSpPr>
              <a:xfrm>
                <a:off x="7341508" y="320467"/>
                <a:ext cx="575406" cy="603835"/>
                <a:chOff x="4872028" y="1686276"/>
                <a:chExt cx="830875" cy="982726"/>
              </a:xfrm>
              <a:solidFill>
                <a:schemeClr val="bg1"/>
              </a:solidFill>
            </p:grpSpPr>
            <p:pic>
              <p:nvPicPr>
                <p:cNvPr id="78" name="Kuva 77" descr="Koti ääriviiva">
                  <a:extLst>
                    <a:ext uri="{FF2B5EF4-FFF2-40B4-BE49-F238E27FC236}">
                      <a16:creationId xmlns:a16="http://schemas.microsoft.com/office/drawing/2014/main" id="{17A1B154-C394-4991-8501-C70640486ED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4">
                  <a:extLst>
                    <a:ext uri="{96DAC541-7B7A-43D3-8B79-37D633B846F1}">
                      <asvg:svgBlip xmlns:asvg="http://schemas.microsoft.com/office/drawing/2016/SVG/main" r:embed="rId1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872028" y="1686276"/>
                  <a:ext cx="830875" cy="982726"/>
                </a:xfrm>
                <a:prstGeom prst="rect">
                  <a:avLst/>
                </a:prstGeom>
              </p:spPr>
            </p:pic>
            <p:pic>
              <p:nvPicPr>
                <p:cNvPr id="82" name="Kuva 81" descr="Lisää tasaisella täytöllä">
                  <a:extLst>
                    <a:ext uri="{FF2B5EF4-FFF2-40B4-BE49-F238E27FC236}">
                      <a16:creationId xmlns:a16="http://schemas.microsoft.com/office/drawing/2014/main" id="{4304B37A-68B0-4073-ABF6-EA80B2B626E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6">
                  <a:extLst>
                    <a:ext uri="{96DAC541-7B7A-43D3-8B79-37D633B846F1}">
                      <asvg:svgBlip xmlns:asvg="http://schemas.microsoft.com/office/drawing/2016/SVG/main" r:embed="rId17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152234" y="2046713"/>
                  <a:ext cx="261850" cy="261850"/>
                </a:xfrm>
                <a:prstGeom prst="rect">
                  <a:avLst/>
                </a:prstGeom>
              </p:spPr>
            </p:pic>
          </p:grpSp>
        </p:grpSp>
        <p:sp>
          <p:nvSpPr>
            <p:cNvPr id="100" name="Tekstiruutu 99">
              <a:extLst>
                <a:ext uri="{FF2B5EF4-FFF2-40B4-BE49-F238E27FC236}">
                  <a16:creationId xmlns:a16="http://schemas.microsoft.com/office/drawing/2014/main" id="{11592649-A3AD-4E6B-84EF-2D3F24E72566}"/>
                </a:ext>
              </a:extLst>
            </p:cNvPr>
            <p:cNvSpPr txBox="1"/>
            <p:nvPr/>
          </p:nvSpPr>
          <p:spPr>
            <a:xfrm>
              <a:off x="4367763" y="4132839"/>
              <a:ext cx="628698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sz="600">
                  <a:solidFill>
                    <a:schemeClr val="bg1"/>
                  </a:solidFill>
                </a:rPr>
                <a:t>Seurakunta</a:t>
              </a:r>
            </a:p>
          </p:txBody>
        </p:sp>
      </p:grpSp>
      <p:sp>
        <p:nvSpPr>
          <p:cNvPr id="4" name="Nuoli: Kaareva vasemmalle 3">
            <a:extLst>
              <a:ext uri="{FF2B5EF4-FFF2-40B4-BE49-F238E27FC236}">
                <a16:creationId xmlns:a16="http://schemas.microsoft.com/office/drawing/2014/main" id="{E291F4D7-1C4E-44BF-80B4-BDDDE71CD3AE}"/>
              </a:ext>
            </a:extLst>
          </p:cNvPr>
          <p:cNvSpPr/>
          <p:nvPr/>
        </p:nvSpPr>
        <p:spPr>
          <a:xfrm rot="9526476">
            <a:off x="2801663" y="2064484"/>
            <a:ext cx="593250" cy="1676435"/>
          </a:xfrm>
          <a:prstGeom prst="curvedLeftArrow">
            <a:avLst>
              <a:gd name="adj1" fmla="val 18335"/>
              <a:gd name="adj2" fmla="val 50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1"/>
              </a:solidFill>
            </a:endParaRPr>
          </a:p>
        </p:txBody>
      </p:sp>
      <p:sp>
        <p:nvSpPr>
          <p:cNvPr id="101" name="Nuoli: Kaareva vasemmalle 100">
            <a:extLst>
              <a:ext uri="{FF2B5EF4-FFF2-40B4-BE49-F238E27FC236}">
                <a16:creationId xmlns:a16="http://schemas.microsoft.com/office/drawing/2014/main" id="{272E3C8E-68C1-4E16-89EF-90DB9F0840BF}"/>
              </a:ext>
            </a:extLst>
          </p:cNvPr>
          <p:cNvSpPr/>
          <p:nvPr/>
        </p:nvSpPr>
        <p:spPr>
          <a:xfrm rot="12356426" flipH="1">
            <a:off x="5810575" y="2186509"/>
            <a:ext cx="642142" cy="1557962"/>
          </a:xfrm>
          <a:prstGeom prst="curvedLeftArrow">
            <a:avLst>
              <a:gd name="adj1" fmla="val 18335"/>
              <a:gd name="adj2" fmla="val 50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1"/>
              </a:solidFill>
            </a:endParaRPr>
          </a:p>
        </p:txBody>
      </p:sp>
      <p:sp>
        <p:nvSpPr>
          <p:cNvPr id="103" name="Otsikko 1">
            <a:extLst>
              <a:ext uri="{FF2B5EF4-FFF2-40B4-BE49-F238E27FC236}">
                <a16:creationId xmlns:a16="http://schemas.microsoft.com/office/drawing/2014/main" id="{BF82A0BB-B703-4E06-A83F-376B308DC630}"/>
              </a:ext>
            </a:extLst>
          </p:cNvPr>
          <p:cNvSpPr txBox="1">
            <a:spLocks/>
          </p:cNvSpPr>
          <p:nvPr/>
        </p:nvSpPr>
        <p:spPr>
          <a:xfrm>
            <a:off x="364560" y="274649"/>
            <a:ext cx="7198290" cy="1066006"/>
          </a:xfrm>
          <a:prstGeom prst="rect">
            <a:avLst/>
          </a:prstGeo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fi-FI" sz="3200" kern="1200" smtClean="0">
                <a:solidFill>
                  <a:schemeClr val="tx1"/>
                </a:solidFill>
                <a:effectLst/>
                <a:latin typeface="Martti" panose="02000000000000000000" pitchFamily="2" charset="77"/>
                <a:ea typeface="+mj-ea"/>
                <a:cs typeface="+mj-cs"/>
              </a:defRPr>
            </a:lvl1pPr>
          </a:lstStyle>
          <a:p>
            <a:r>
              <a:rPr lang="fi-FI" sz="2400"/>
              <a:t>Palvelujen vaikuttava ekosysteemi</a:t>
            </a:r>
          </a:p>
        </p:txBody>
      </p:sp>
    </p:spTree>
    <p:extLst>
      <p:ext uri="{BB962C8B-B14F-4D97-AF65-F5344CB8AC3E}">
        <p14:creationId xmlns:p14="http://schemas.microsoft.com/office/powerpoint/2010/main" val="8406640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4739B29-F24D-43D8-9536-A53D0CE70C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04" y="564826"/>
            <a:ext cx="2751045" cy="4013847"/>
          </a:xfrm>
        </p:spPr>
        <p:txBody>
          <a:bodyPr anchor="ctr">
            <a:normAutofit/>
          </a:bodyPr>
          <a:lstStyle/>
          <a:p>
            <a:r>
              <a:rPr lang="fi-FI" sz="2700"/>
              <a:t>Kirkon palvelulupaukset suomalaisille</a:t>
            </a:r>
            <a:br>
              <a:rPr lang="fi-FI" sz="2700"/>
            </a:br>
            <a:r>
              <a:rPr lang="fi-FI" sz="2700"/>
              <a:t>- toivo, turva, luottamus </a:t>
            </a:r>
            <a:br>
              <a:rPr lang="fi-FI" sz="2700"/>
            </a:br>
            <a:br>
              <a:rPr lang="fi-FI" sz="2700"/>
            </a:br>
            <a:r>
              <a:rPr lang="fi-FI" sz="180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kirkon hallitusohjelma-tavoitteet 2023</a:t>
            </a:r>
            <a:endParaRPr lang="fi-FI" sz="1800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91AAD7AF-B550-46EB-941F-66DA3291312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968490" y="4767263"/>
            <a:ext cx="2057400" cy="274637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C29EF439-236C-4141-A531-FE6D3DEC0875}" type="slidenum">
              <a:rPr lang="fi-FI" smtClean="0"/>
              <a:pPr>
                <a:spcAft>
                  <a:spcPts val="600"/>
                </a:spcAft>
              </a:pPr>
              <a:t>8</a:t>
            </a:fld>
            <a:endParaRPr lang="fi-FI"/>
          </a:p>
        </p:txBody>
      </p:sp>
      <p:graphicFrame>
        <p:nvGraphicFramePr>
          <p:cNvPr id="8" name="Sisällön paikkamerkki 5">
            <a:extLst>
              <a:ext uri="{FF2B5EF4-FFF2-40B4-BE49-F238E27FC236}">
                <a16:creationId xmlns:a16="http://schemas.microsoft.com/office/drawing/2014/main" id="{19E56170-3CE1-45DE-801E-4C92262B235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96830231"/>
              </p:ext>
            </p:extLst>
          </p:nvPr>
        </p:nvGraphicFramePr>
        <p:xfrm>
          <a:off x="3599999" y="586800"/>
          <a:ext cx="4915351" cy="402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Kuva 4" descr="Ankkuri tasaisella täytöllä">
            <a:extLst>
              <a:ext uri="{FF2B5EF4-FFF2-40B4-BE49-F238E27FC236}">
                <a16:creationId xmlns:a16="http://schemas.microsoft.com/office/drawing/2014/main" id="{49E1BB13-27B5-4398-8983-F67389DEDED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838174" y="712233"/>
            <a:ext cx="914400" cy="914400"/>
          </a:xfrm>
          <a:prstGeom prst="rect">
            <a:avLst/>
          </a:prstGeom>
        </p:spPr>
      </p:pic>
      <p:pic>
        <p:nvPicPr>
          <p:cNvPr id="7" name="Kuva 6" descr="Pelastusrengas tasaisella täytöllä">
            <a:extLst>
              <a:ext uri="{FF2B5EF4-FFF2-40B4-BE49-F238E27FC236}">
                <a16:creationId xmlns:a16="http://schemas.microsoft.com/office/drawing/2014/main" id="{6A6A9FDA-A63B-46A7-B04E-44281E603E1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838174" y="2140200"/>
            <a:ext cx="914400" cy="914400"/>
          </a:xfrm>
          <a:prstGeom prst="rect">
            <a:avLst/>
          </a:prstGeom>
        </p:spPr>
      </p:pic>
      <p:pic>
        <p:nvPicPr>
          <p:cNvPr id="12" name="Kuva 11" descr="Sydän tasaisella täytöllä">
            <a:extLst>
              <a:ext uri="{FF2B5EF4-FFF2-40B4-BE49-F238E27FC236}">
                <a16:creationId xmlns:a16="http://schemas.microsoft.com/office/drawing/2014/main" id="{153FD97E-6343-4DB4-BBAC-8AEB75903B4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830490" y="356816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8750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Ryhmä 46">
            <a:extLst>
              <a:ext uri="{FF2B5EF4-FFF2-40B4-BE49-F238E27FC236}">
                <a16:creationId xmlns:a16="http://schemas.microsoft.com/office/drawing/2014/main" id="{19BAD5EF-8356-4D07-9CDB-BF1FC9530F66}"/>
              </a:ext>
            </a:extLst>
          </p:cNvPr>
          <p:cNvGrpSpPr/>
          <p:nvPr/>
        </p:nvGrpSpPr>
        <p:grpSpPr>
          <a:xfrm>
            <a:off x="491943" y="1658114"/>
            <a:ext cx="7969653" cy="1698030"/>
            <a:chOff x="486410" y="1596441"/>
            <a:chExt cx="7969653" cy="1698030"/>
          </a:xfrm>
        </p:grpSpPr>
        <p:sp>
          <p:nvSpPr>
            <p:cNvPr id="28" name="Tekstiruutu 27">
              <a:extLst>
                <a:ext uri="{FF2B5EF4-FFF2-40B4-BE49-F238E27FC236}">
                  <a16:creationId xmlns:a16="http://schemas.microsoft.com/office/drawing/2014/main" id="{697677B6-6A42-4B08-9D94-C7C74D4E808F}"/>
                </a:ext>
              </a:extLst>
            </p:cNvPr>
            <p:cNvSpPr txBox="1"/>
            <p:nvPr/>
          </p:nvSpPr>
          <p:spPr>
            <a:xfrm>
              <a:off x="5620174" y="2355753"/>
              <a:ext cx="6815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i-FI" sz="800"/>
                <a:t>Aikuisuus</a:t>
              </a:r>
            </a:p>
            <a:p>
              <a:pPr algn="ctr"/>
              <a:r>
                <a:rPr lang="fi-FI" sz="800"/>
                <a:t>Työelämä</a:t>
              </a:r>
            </a:p>
            <a:p>
              <a:pPr algn="ctr"/>
              <a:endParaRPr lang="fi-FI" sz="800"/>
            </a:p>
          </p:txBody>
        </p:sp>
        <p:grpSp>
          <p:nvGrpSpPr>
            <p:cNvPr id="46" name="Ryhmä 45">
              <a:extLst>
                <a:ext uri="{FF2B5EF4-FFF2-40B4-BE49-F238E27FC236}">
                  <a16:creationId xmlns:a16="http://schemas.microsoft.com/office/drawing/2014/main" id="{FBCE82FF-9BE0-486F-A775-11C79A449849}"/>
                </a:ext>
              </a:extLst>
            </p:cNvPr>
            <p:cNvGrpSpPr/>
            <p:nvPr/>
          </p:nvGrpSpPr>
          <p:grpSpPr>
            <a:xfrm>
              <a:off x="486410" y="1596441"/>
              <a:ext cx="7969653" cy="1698030"/>
              <a:chOff x="576151" y="2206424"/>
              <a:chExt cx="7969653" cy="1698030"/>
            </a:xfrm>
          </p:grpSpPr>
          <p:pic>
            <p:nvPicPr>
              <p:cNvPr id="4" name="Kuva 3" descr="Vauva tasaisella täytöllä">
                <a:extLst>
                  <a:ext uri="{FF2B5EF4-FFF2-40B4-BE49-F238E27FC236}">
                    <a16:creationId xmlns:a16="http://schemas.microsoft.com/office/drawing/2014/main" id="{F1EBEFAB-DFAF-4C23-AA55-4CBA14447F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795250" y="2366925"/>
                <a:ext cx="526884" cy="526884"/>
              </a:xfrm>
              <a:prstGeom prst="rect">
                <a:avLst/>
              </a:prstGeom>
            </p:spPr>
          </p:pic>
          <p:pic>
            <p:nvPicPr>
              <p:cNvPr id="6" name="Kuva 5" descr="Ryhmä tasaisella täytöllä">
                <a:extLst>
                  <a:ext uri="{FF2B5EF4-FFF2-40B4-BE49-F238E27FC236}">
                    <a16:creationId xmlns:a16="http://schemas.microsoft.com/office/drawing/2014/main" id="{A6950C93-DC29-489C-8681-A40150C2634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2762944" y="2206424"/>
                <a:ext cx="856281" cy="856281"/>
              </a:xfrm>
              <a:prstGeom prst="rect">
                <a:avLst/>
              </a:prstGeom>
            </p:spPr>
          </p:pic>
          <p:grpSp>
            <p:nvGrpSpPr>
              <p:cNvPr id="42" name="Ryhmä 41">
                <a:extLst>
                  <a:ext uri="{FF2B5EF4-FFF2-40B4-BE49-F238E27FC236}">
                    <a16:creationId xmlns:a16="http://schemas.microsoft.com/office/drawing/2014/main" id="{85A7DCA6-213E-495A-B5A6-63F7288B5538}"/>
                  </a:ext>
                </a:extLst>
              </p:cNvPr>
              <p:cNvGrpSpPr/>
              <p:nvPr/>
            </p:nvGrpSpPr>
            <p:grpSpPr>
              <a:xfrm>
                <a:off x="7623032" y="2388423"/>
                <a:ext cx="917348" cy="610911"/>
                <a:chOff x="7971476" y="2386478"/>
                <a:chExt cx="958364" cy="631504"/>
              </a:xfrm>
            </p:grpSpPr>
            <p:pic>
              <p:nvPicPr>
                <p:cNvPr id="8" name="Kuva 7" descr="Nainen ja kävelykeppi tasaisella täytöllä">
                  <a:extLst>
                    <a:ext uri="{FF2B5EF4-FFF2-40B4-BE49-F238E27FC236}">
                      <a16:creationId xmlns:a16="http://schemas.microsoft.com/office/drawing/2014/main" id="{BB0F2AAF-0E7B-4D3A-AC9B-293BDB84849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300858" y="2386478"/>
                  <a:ext cx="628982" cy="628982"/>
                </a:xfrm>
                <a:prstGeom prst="rect">
                  <a:avLst/>
                </a:prstGeom>
              </p:spPr>
            </p:pic>
            <p:pic>
              <p:nvPicPr>
                <p:cNvPr id="10" name="Kuva 9" descr="Henkilö pyörätuolissa tasaisella täytöllä">
                  <a:extLst>
                    <a:ext uri="{FF2B5EF4-FFF2-40B4-BE49-F238E27FC236}">
                      <a16:creationId xmlns:a16="http://schemas.microsoft.com/office/drawing/2014/main" id="{2B3598E4-245A-447E-B17A-F84750E6220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96DAC541-7B7A-43D3-8B79-37D633B846F1}">
                      <asvg:svgBlip xmlns:asvg="http://schemas.microsoft.com/office/drawing/2016/SVG/main" r:embed="rId9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971476" y="2442455"/>
                  <a:ext cx="575527" cy="575527"/>
                </a:xfrm>
                <a:prstGeom prst="rect">
                  <a:avLst/>
                </a:prstGeom>
              </p:spPr>
            </p:pic>
          </p:grpSp>
          <p:grpSp>
            <p:nvGrpSpPr>
              <p:cNvPr id="40" name="Ryhmä 39">
                <a:extLst>
                  <a:ext uri="{FF2B5EF4-FFF2-40B4-BE49-F238E27FC236}">
                    <a16:creationId xmlns:a16="http://schemas.microsoft.com/office/drawing/2014/main" id="{46F560B8-E443-4B90-82BF-1E1C79C97F91}"/>
                  </a:ext>
                </a:extLst>
              </p:cNvPr>
              <p:cNvGrpSpPr/>
              <p:nvPr/>
            </p:nvGrpSpPr>
            <p:grpSpPr>
              <a:xfrm>
                <a:off x="4709757" y="2337935"/>
                <a:ext cx="883980" cy="555874"/>
                <a:chOff x="4803570" y="2225928"/>
                <a:chExt cx="883980" cy="555874"/>
              </a:xfrm>
            </p:grpSpPr>
            <p:pic>
              <p:nvPicPr>
                <p:cNvPr id="12" name="Kuva 11" descr="Nainen ja vauva tasaisella täytöllä">
                  <a:extLst>
                    <a:ext uri="{FF2B5EF4-FFF2-40B4-BE49-F238E27FC236}">
                      <a16:creationId xmlns:a16="http://schemas.microsoft.com/office/drawing/2014/main" id="{C00D7908-EE98-4B24-8EB6-249E29261B6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>
                  <a:extLst>
                    <a:ext uri="{96DAC541-7B7A-43D3-8B79-37D633B846F1}">
                      <asvg:svgBlip xmlns:asvg="http://schemas.microsoft.com/office/drawing/2016/SVG/main" r:embed="rId11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073588" y="2225928"/>
                  <a:ext cx="613962" cy="555329"/>
                </a:xfrm>
                <a:prstGeom prst="rect">
                  <a:avLst/>
                </a:prstGeom>
              </p:spPr>
            </p:pic>
            <p:pic>
              <p:nvPicPr>
                <p:cNvPr id="14" name="Kuva 13" descr="Mies ja vauva tasaisella täytöllä">
                  <a:extLst>
                    <a:ext uri="{FF2B5EF4-FFF2-40B4-BE49-F238E27FC236}">
                      <a16:creationId xmlns:a16="http://schemas.microsoft.com/office/drawing/2014/main" id="{0BA0F4C5-490F-461A-BC46-321F6F7C6A5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2">
                  <a:extLst>
                    <a:ext uri="{96DAC541-7B7A-43D3-8B79-37D633B846F1}">
                      <asvg:svgBlip xmlns:asvg="http://schemas.microsoft.com/office/drawing/2016/SVG/main" r:embed="rId1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803570" y="2226473"/>
                  <a:ext cx="613962" cy="555329"/>
                </a:xfrm>
                <a:prstGeom prst="rect">
                  <a:avLst/>
                </a:prstGeom>
              </p:spPr>
            </p:pic>
          </p:grpSp>
          <p:pic>
            <p:nvPicPr>
              <p:cNvPr id="18" name="Kuva 17" descr="Miesryhmä tasaisella täytöllä">
                <a:extLst>
                  <a:ext uri="{FF2B5EF4-FFF2-40B4-BE49-F238E27FC236}">
                    <a16:creationId xmlns:a16="http://schemas.microsoft.com/office/drawing/2014/main" id="{EAB33C31-A236-423B-96B0-DE3B6B25444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p:blipFill>
            <p:spPr>
              <a:xfrm>
                <a:off x="3824467" y="2271308"/>
                <a:ext cx="680199" cy="680199"/>
              </a:xfrm>
              <a:prstGeom prst="rect">
                <a:avLst/>
              </a:prstGeom>
            </p:spPr>
          </p:pic>
          <p:pic>
            <p:nvPicPr>
              <p:cNvPr id="20" name="Kuva 19" descr="Lapset tasaisella täytöllä">
                <a:extLst>
                  <a:ext uri="{FF2B5EF4-FFF2-40B4-BE49-F238E27FC236}">
                    <a16:creationId xmlns:a16="http://schemas.microsoft.com/office/drawing/2014/main" id="{3A7EACC6-1CC7-4F74-B93A-A6652505537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p:blipFill>
            <p:spPr>
              <a:xfrm>
                <a:off x="1644775" y="2220239"/>
                <a:ext cx="848151" cy="848151"/>
              </a:xfrm>
              <a:prstGeom prst="rect">
                <a:avLst/>
              </a:prstGeom>
            </p:spPr>
          </p:pic>
          <p:sp>
            <p:nvSpPr>
              <p:cNvPr id="21" name="Tekstiruutu 20">
                <a:extLst>
                  <a:ext uri="{FF2B5EF4-FFF2-40B4-BE49-F238E27FC236}">
                    <a16:creationId xmlns:a16="http://schemas.microsoft.com/office/drawing/2014/main" id="{B28F632D-7C27-49F7-A933-7E2DBE2FA9AB}"/>
                  </a:ext>
                </a:extLst>
              </p:cNvPr>
              <p:cNvSpPr txBox="1"/>
              <p:nvPr/>
            </p:nvSpPr>
            <p:spPr>
              <a:xfrm>
                <a:off x="576151" y="2918788"/>
                <a:ext cx="958917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fi-FI" sz="800"/>
                  <a:t>Syntymä</a:t>
                </a:r>
              </a:p>
              <a:p>
                <a:pPr algn="ctr"/>
                <a:r>
                  <a:rPr lang="fi-FI" sz="800"/>
                  <a:t>Vauvaikä</a:t>
                </a:r>
              </a:p>
              <a:p>
                <a:pPr algn="ctr"/>
                <a:r>
                  <a:rPr lang="fi-FI" sz="800"/>
                  <a:t>Varhaislapsuus</a:t>
                </a:r>
              </a:p>
              <a:p>
                <a:pPr algn="ctr"/>
                <a:endParaRPr lang="fi-FI" sz="800"/>
              </a:p>
              <a:p>
                <a:pPr algn="ctr"/>
                <a:endParaRPr lang="fi-FI" sz="800"/>
              </a:p>
              <a:p>
                <a:pPr algn="ctr"/>
                <a:r>
                  <a:rPr lang="fi-FI" sz="800"/>
                  <a:t>KASTE</a:t>
                </a:r>
              </a:p>
              <a:p>
                <a:pPr algn="ctr"/>
                <a:endParaRPr lang="en-FI" sz="800"/>
              </a:p>
            </p:txBody>
          </p:sp>
          <p:sp>
            <p:nvSpPr>
              <p:cNvPr id="22" name="Tekstiruutu 21">
                <a:extLst>
                  <a:ext uri="{FF2B5EF4-FFF2-40B4-BE49-F238E27FC236}">
                    <a16:creationId xmlns:a16="http://schemas.microsoft.com/office/drawing/2014/main" id="{93C9D6E3-C58D-4A95-AF9D-CAA9AFC6E20F}"/>
                  </a:ext>
                </a:extLst>
              </p:cNvPr>
              <p:cNvSpPr txBox="1"/>
              <p:nvPr/>
            </p:nvSpPr>
            <p:spPr>
              <a:xfrm>
                <a:off x="1553156" y="2926393"/>
                <a:ext cx="1106392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fi-FI" sz="800"/>
                  <a:t>Lapsuus</a:t>
                </a:r>
              </a:p>
              <a:p>
                <a:pPr algn="ctr"/>
                <a:r>
                  <a:rPr lang="fi-FI" sz="800"/>
                  <a:t>Varhaiskasvatus- </a:t>
                </a:r>
              </a:p>
              <a:p>
                <a:pPr algn="ctr"/>
                <a:r>
                  <a:rPr lang="fi-FI" sz="800"/>
                  <a:t>ja alakouluikä</a:t>
                </a:r>
              </a:p>
              <a:p>
                <a:pPr algn="ctr"/>
                <a:br>
                  <a:rPr lang="fi-FI" sz="800"/>
                </a:br>
                <a:endParaRPr lang="fi-FI" sz="800"/>
              </a:p>
            </p:txBody>
          </p:sp>
          <p:sp>
            <p:nvSpPr>
              <p:cNvPr id="23" name="Tekstiruutu 22">
                <a:extLst>
                  <a:ext uri="{FF2B5EF4-FFF2-40B4-BE49-F238E27FC236}">
                    <a16:creationId xmlns:a16="http://schemas.microsoft.com/office/drawing/2014/main" id="{AF2D6D1B-CF76-40C6-A805-151C5E94A76F}"/>
                  </a:ext>
                </a:extLst>
              </p:cNvPr>
              <p:cNvSpPr txBox="1"/>
              <p:nvPr/>
            </p:nvSpPr>
            <p:spPr>
              <a:xfrm>
                <a:off x="2815532" y="2933878"/>
                <a:ext cx="827471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fi-FI" sz="800"/>
                  <a:t>Nuoruus</a:t>
                </a:r>
              </a:p>
              <a:p>
                <a:pPr algn="ctr"/>
                <a:r>
                  <a:rPr lang="fi-FI" sz="800"/>
                  <a:t>Yläkouluikä</a:t>
                </a:r>
                <a:br>
                  <a:rPr lang="fi-FI" sz="800"/>
                </a:br>
                <a:r>
                  <a:rPr lang="fi-FI" sz="800"/>
                  <a:t>Toinen aste</a:t>
                </a:r>
              </a:p>
              <a:p>
                <a:pPr algn="ctr"/>
                <a:endParaRPr lang="fi-FI" sz="800"/>
              </a:p>
              <a:p>
                <a:pPr algn="ctr"/>
                <a:endParaRPr lang="fi-FI" sz="800"/>
              </a:p>
              <a:p>
                <a:pPr algn="ctr"/>
                <a:r>
                  <a:rPr lang="fi-FI" sz="800"/>
                  <a:t>RIPPIKOULU</a:t>
                </a:r>
                <a:endParaRPr lang="en-FI" sz="800"/>
              </a:p>
            </p:txBody>
          </p:sp>
          <p:sp>
            <p:nvSpPr>
              <p:cNvPr id="24" name="Tekstiruutu 23">
                <a:extLst>
                  <a:ext uri="{FF2B5EF4-FFF2-40B4-BE49-F238E27FC236}">
                    <a16:creationId xmlns:a16="http://schemas.microsoft.com/office/drawing/2014/main" id="{9103B451-6086-44C1-A342-C3D2BD206E10}"/>
                  </a:ext>
                </a:extLst>
              </p:cNvPr>
              <p:cNvSpPr txBox="1"/>
              <p:nvPr/>
            </p:nvSpPr>
            <p:spPr>
              <a:xfrm>
                <a:off x="3845801" y="2953586"/>
                <a:ext cx="667170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fi-FI" sz="800"/>
                  <a:t>Nuori </a:t>
                </a:r>
                <a:br>
                  <a:rPr lang="fi-FI" sz="800"/>
                </a:br>
                <a:r>
                  <a:rPr lang="fi-FI" sz="800"/>
                  <a:t>aikuisuus</a:t>
                </a:r>
              </a:p>
              <a:p>
                <a:pPr algn="ctr"/>
                <a:endParaRPr lang="fi-FI" sz="800"/>
              </a:p>
              <a:p>
                <a:pPr algn="ctr"/>
                <a:endParaRPr lang="fi-FI" sz="800"/>
              </a:p>
              <a:p>
                <a:pPr algn="ctr"/>
                <a:endParaRPr lang="fi-FI" sz="800"/>
              </a:p>
              <a:p>
                <a:pPr algn="ctr"/>
                <a:endParaRPr lang="fi-FI" sz="800"/>
              </a:p>
            </p:txBody>
          </p:sp>
          <p:sp>
            <p:nvSpPr>
              <p:cNvPr id="25" name="Tekstiruutu 24">
                <a:extLst>
                  <a:ext uri="{FF2B5EF4-FFF2-40B4-BE49-F238E27FC236}">
                    <a16:creationId xmlns:a16="http://schemas.microsoft.com/office/drawing/2014/main" id="{EAA4267E-DA83-4A85-9C61-BDA41A7A9F39}"/>
                  </a:ext>
                </a:extLst>
              </p:cNvPr>
              <p:cNvSpPr txBox="1"/>
              <p:nvPr/>
            </p:nvSpPr>
            <p:spPr>
              <a:xfrm>
                <a:off x="4751823" y="2956613"/>
                <a:ext cx="798617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fi-FI" sz="800"/>
                  <a:t>Aikuisuus</a:t>
                </a:r>
              </a:p>
              <a:p>
                <a:pPr algn="ctr"/>
                <a:r>
                  <a:rPr lang="fi-FI" sz="800"/>
                  <a:t>Perhe</a:t>
                </a:r>
              </a:p>
              <a:p>
                <a:pPr algn="ctr"/>
                <a:endParaRPr lang="fi-FI" sz="800"/>
              </a:p>
              <a:p>
                <a:pPr algn="ctr"/>
                <a:endParaRPr lang="fi-FI" sz="800"/>
              </a:p>
              <a:p>
                <a:pPr algn="ctr"/>
                <a:endParaRPr lang="fi-FI" sz="800"/>
              </a:p>
              <a:p>
                <a:pPr algn="ctr"/>
                <a:r>
                  <a:rPr lang="fi-FI" sz="800"/>
                  <a:t>AVIOLIITTO</a:t>
                </a:r>
              </a:p>
            </p:txBody>
          </p:sp>
          <p:sp>
            <p:nvSpPr>
              <p:cNvPr id="29" name="Tekstiruutu 28">
                <a:extLst>
                  <a:ext uri="{FF2B5EF4-FFF2-40B4-BE49-F238E27FC236}">
                    <a16:creationId xmlns:a16="http://schemas.microsoft.com/office/drawing/2014/main" id="{E1A7C215-5A73-4CA3-97C6-D5091F7C1675}"/>
                  </a:ext>
                </a:extLst>
              </p:cNvPr>
              <p:cNvSpPr txBox="1"/>
              <p:nvPr/>
            </p:nvSpPr>
            <p:spPr>
              <a:xfrm>
                <a:off x="7498722" y="2950347"/>
                <a:ext cx="1047082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fi-FI" sz="800"/>
                  <a:t>Vanhuus</a:t>
                </a:r>
              </a:p>
              <a:p>
                <a:pPr algn="ctr"/>
                <a:r>
                  <a:rPr lang="fi-FI" sz="800"/>
                  <a:t>Viimeiset vuodet</a:t>
                </a:r>
              </a:p>
              <a:p>
                <a:pPr algn="ctr"/>
                <a:endParaRPr lang="fi-FI" sz="800"/>
              </a:p>
              <a:p>
                <a:pPr algn="ctr"/>
                <a:endParaRPr lang="fi-FI" sz="800"/>
              </a:p>
              <a:p>
                <a:pPr algn="ctr"/>
                <a:endParaRPr lang="fi-FI" sz="800"/>
              </a:p>
              <a:p>
                <a:pPr algn="ctr"/>
                <a:r>
                  <a:rPr lang="fi-FI" sz="800"/>
                  <a:t>HAUTAJAISET</a:t>
                </a:r>
              </a:p>
              <a:p>
                <a:pPr algn="ctr"/>
                <a:endParaRPr lang="fi-FI" sz="800"/>
              </a:p>
            </p:txBody>
          </p:sp>
          <p:pic>
            <p:nvPicPr>
              <p:cNvPr id="30" name="Kuva 29" descr="Käyttäjät tasaisella täytöllä">
                <a:extLst>
                  <a:ext uri="{FF2B5EF4-FFF2-40B4-BE49-F238E27FC236}">
                    <a16:creationId xmlns:a16="http://schemas.microsoft.com/office/drawing/2014/main" id="{5DD0A2A4-F296-4F17-BC85-40E3ACFB9F3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p:blipFill>
            <p:spPr>
              <a:xfrm>
                <a:off x="6527470" y="2232551"/>
                <a:ext cx="793545" cy="793545"/>
              </a:xfrm>
              <a:prstGeom prst="rect">
                <a:avLst/>
              </a:prstGeom>
            </p:spPr>
          </p:pic>
          <p:sp>
            <p:nvSpPr>
              <p:cNvPr id="31" name="Tekstiruutu 30">
                <a:extLst>
                  <a:ext uri="{FF2B5EF4-FFF2-40B4-BE49-F238E27FC236}">
                    <a16:creationId xmlns:a16="http://schemas.microsoft.com/office/drawing/2014/main" id="{94373070-696F-4231-B0EB-5705AF741410}"/>
                  </a:ext>
                </a:extLst>
              </p:cNvPr>
              <p:cNvSpPr txBox="1"/>
              <p:nvPr/>
            </p:nvSpPr>
            <p:spPr>
              <a:xfrm>
                <a:off x="6539022" y="2953865"/>
                <a:ext cx="89800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fi-FI" sz="800"/>
                  <a:t>Ikääntyminen</a:t>
                </a:r>
                <a:br>
                  <a:rPr lang="fi-FI" sz="800"/>
                </a:br>
                <a:r>
                  <a:rPr lang="fi-FI" sz="800"/>
                  <a:t>Eläkeikä</a:t>
                </a:r>
              </a:p>
            </p:txBody>
          </p:sp>
          <p:pic>
            <p:nvPicPr>
              <p:cNvPr id="37" name="Kuva 36" descr="Pyörä ja ihmisiä tasaisella täytöllä">
                <a:extLst>
                  <a:ext uri="{FF2B5EF4-FFF2-40B4-BE49-F238E27FC236}">
                    <a16:creationId xmlns:a16="http://schemas.microsoft.com/office/drawing/2014/main" id="{A9FD2FC7-BCD0-4D3C-961C-EF9F74F4C2C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0">
                <a:extLst>
                  <a:ext uri="{96DAC541-7B7A-43D3-8B79-37D633B846F1}">
                    <asvg:svgBlip xmlns:asvg="http://schemas.microsoft.com/office/drawing/2016/SVG/main" r:embed="rId21"/>
                  </a:ext>
                </a:extLst>
              </a:blip>
              <a:stretch>
                <a:fillRect/>
              </a:stretch>
            </p:blipFill>
            <p:spPr>
              <a:xfrm>
                <a:off x="5690339" y="2245853"/>
                <a:ext cx="778766" cy="778766"/>
              </a:xfrm>
              <a:prstGeom prst="rect">
                <a:avLst/>
              </a:prstGeom>
            </p:spPr>
          </p:pic>
        </p:grpSp>
      </p:grpSp>
      <p:sp>
        <p:nvSpPr>
          <p:cNvPr id="38" name="Tekstiruutu 37">
            <a:extLst>
              <a:ext uri="{FF2B5EF4-FFF2-40B4-BE49-F238E27FC236}">
                <a16:creationId xmlns:a16="http://schemas.microsoft.com/office/drawing/2014/main" id="{04588950-A3E8-418D-867E-1AAF818CAA73}"/>
              </a:ext>
            </a:extLst>
          </p:cNvPr>
          <p:cNvSpPr txBox="1"/>
          <p:nvPr/>
        </p:nvSpPr>
        <p:spPr>
          <a:xfrm>
            <a:off x="491943" y="380201"/>
            <a:ext cx="80238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>
                <a:latin typeface="Martti" panose="02000000000000000000" pitchFamily="2" charset="0"/>
              </a:rPr>
              <a:t>Seurakunta lähellä ihmistä koko elämänkaaren ajan</a:t>
            </a:r>
          </a:p>
          <a:p>
            <a:r>
              <a:rPr lang="fi-FI" sz="2800">
                <a:latin typeface="Martti" panose="02000000000000000000" pitchFamily="2" charset="0"/>
              </a:rPr>
              <a:t>- työmuotojen laaja kirjo</a:t>
            </a:r>
          </a:p>
        </p:txBody>
      </p:sp>
      <p:sp>
        <p:nvSpPr>
          <p:cNvPr id="39" name="Nuoli: Oikea 38">
            <a:extLst>
              <a:ext uri="{FF2B5EF4-FFF2-40B4-BE49-F238E27FC236}">
                <a16:creationId xmlns:a16="http://schemas.microsoft.com/office/drawing/2014/main" id="{B98C630D-F3C1-44A9-9E39-22ACE641A468}"/>
              </a:ext>
            </a:extLst>
          </p:cNvPr>
          <p:cNvSpPr/>
          <p:nvPr/>
        </p:nvSpPr>
        <p:spPr>
          <a:xfrm>
            <a:off x="689942" y="3585505"/>
            <a:ext cx="7818092" cy="8374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/>
              <a:t>Seurakunnan palveluprosessit elämänkaarella esim. Polku-toimintamalli</a:t>
            </a:r>
            <a:endParaRPr lang="en-FI" sz="1200"/>
          </a:p>
        </p:txBody>
      </p:sp>
      <p:sp>
        <p:nvSpPr>
          <p:cNvPr id="48" name="Tekstiruutu 47">
            <a:extLst>
              <a:ext uri="{FF2B5EF4-FFF2-40B4-BE49-F238E27FC236}">
                <a16:creationId xmlns:a16="http://schemas.microsoft.com/office/drawing/2014/main" id="{8B288C83-303A-4494-AD35-0067EDEF1F84}"/>
              </a:ext>
            </a:extLst>
          </p:cNvPr>
          <p:cNvSpPr txBox="1"/>
          <p:nvPr/>
        </p:nvSpPr>
        <p:spPr>
          <a:xfrm>
            <a:off x="7385722" y="3407050"/>
            <a:ext cx="72968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800"/>
              <a:t>Vanhustyö</a:t>
            </a:r>
            <a:endParaRPr lang="en-FI" sz="800"/>
          </a:p>
        </p:txBody>
      </p:sp>
      <p:sp>
        <p:nvSpPr>
          <p:cNvPr id="49" name="Tekstiruutu 48">
            <a:extLst>
              <a:ext uri="{FF2B5EF4-FFF2-40B4-BE49-F238E27FC236}">
                <a16:creationId xmlns:a16="http://schemas.microsoft.com/office/drawing/2014/main" id="{9A06C90E-C375-4D6E-A917-096A31EFE0A2}"/>
              </a:ext>
            </a:extLst>
          </p:cNvPr>
          <p:cNvSpPr txBox="1"/>
          <p:nvPr/>
        </p:nvSpPr>
        <p:spPr>
          <a:xfrm>
            <a:off x="717527" y="3428292"/>
            <a:ext cx="206979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800"/>
              <a:t>Tapahtumat, tilaisuudet, toimitukset</a:t>
            </a:r>
            <a:endParaRPr lang="en-FI" sz="800"/>
          </a:p>
        </p:txBody>
      </p:sp>
      <p:sp>
        <p:nvSpPr>
          <p:cNvPr id="50" name="Tekstiruutu 49">
            <a:extLst>
              <a:ext uri="{FF2B5EF4-FFF2-40B4-BE49-F238E27FC236}">
                <a16:creationId xmlns:a16="http://schemas.microsoft.com/office/drawing/2014/main" id="{4EA51158-9B11-4503-A828-FC486B11828F}"/>
              </a:ext>
            </a:extLst>
          </p:cNvPr>
          <p:cNvSpPr txBox="1"/>
          <p:nvPr/>
        </p:nvSpPr>
        <p:spPr>
          <a:xfrm>
            <a:off x="4619743" y="3421812"/>
            <a:ext cx="63190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800"/>
              <a:t>Diakonia</a:t>
            </a:r>
            <a:endParaRPr lang="en-FI" sz="800"/>
          </a:p>
        </p:txBody>
      </p:sp>
      <p:sp>
        <p:nvSpPr>
          <p:cNvPr id="51" name="Tekstiruutu 50">
            <a:extLst>
              <a:ext uri="{FF2B5EF4-FFF2-40B4-BE49-F238E27FC236}">
                <a16:creationId xmlns:a16="http://schemas.microsoft.com/office/drawing/2014/main" id="{6843E0B6-766E-4462-8473-67AA1F06BCF7}"/>
              </a:ext>
            </a:extLst>
          </p:cNvPr>
          <p:cNvSpPr txBox="1"/>
          <p:nvPr/>
        </p:nvSpPr>
        <p:spPr>
          <a:xfrm>
            <a:off x="6043792" y="3407936"/>
            <a:ext cx="76335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800"/>
              <a:t>Sairaalatyö</a:t>
            </a:r>
            <a:endParaRPr lang="en-FI" sz="800"/>
          </a:p>
        </p:txBody>
      </p:sp>
      <p:cxnSp>
        <p:nvCxnSpPr>
          <p:cNvPr id="53" name="Suora nuoliyhdysviiva 52">
            <a:extLst>
              <a:ext uri="{FF2B5EF4-FFF2-40B4-BE49-F238E27FC236}">
                <a16:creationId xmlns:a16="http://schemas.microsoft.com/office/drawing/2014/main" id="{BE8F7752-227A-4818-8C79-2D6E11478BE5}"/>
              </a:ext>
            </a:extLst>
          </p:cNvPr>
          <p:cNvCxnSpPr/>
          <p:nvPr/>
        </p:nvCxnSpPr>
        <p:spPr>
          <a:xfrm flipV="1">
            <a:off x="747923" y="2888814"/>
            <a:ext cx="7642733" cy="4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kstiruutu 53">
            <a:extLst>
              <a:ext uri="{FF2B5EF4-FFF2-40B4-BE49-F238E27FC236}">
                <a16:creationId xmlns:a16="http://schemas.microsoft.com/office/drawing/2014/main" id="{78EB644C-E826-4D84-B5F2-6762529ACDA5}"/>
              </a:ext>
            </a:extLst>
          </p:cNvPr>
          <p:cNvSpPr txBox="1"/>
          <p:nvPr/>
        </p:nvSpPr>
        <p:spPr>
          <a:xfrm>
            <a:off x="2782236" y="3425851"/>
            <a:ext cx="64152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800"/>
              <a:t>Perhetyö</a:t>
            </a:r>
            <a:endParaRPr lang="en-FI" sz="800"/>
          </a:p>
        </p:txBody>
      </p:sp>
      <p:cxnSp>
        <p:nvCxnSpPr>
          <p:cNvPr id="55" name="Suora nuoliyhdysviiva 54">
            <a:extLst>
              <a:ext uri="{FF2B5EF4-FFF2-40B4-BE49-F238E27FC236}">
                <a16:creationId xmlns:a16="http://schemas.microsoft.com/office/drawing/2014/main" id="{80A8FD9D-354E-4FB2-991B-AB68378C3396}"/>
              </a:ext>
            </a:extLst>
          </p:cNvPr>
          <p:cNvCxnSpPr/>
          <p:nvPr/>
        </p:nvCxnSpPr>
        <p:spPr>
          <a:xfrm flipV="1">
            <a:off x="750633" y="3351916"/>
            <a:ext cx="7642733" cy="4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kstiruutu 59">
            <a:extLst>
              <a:ext uri="{FF2B5EF4-FFF2-40B4-BE49-F238E27FC236}">
                <a16:creationId xmlns:a16="http://schemas.microsoft.com/office/drawing/2014/main" id="{384B3FE0-2A5B-41F9-92DD-1591C9586222}"/>
              </a:ext>
            </a:extLst>
          </p:cNvPr>
          <p:cNvSpPr txBox="1"/>
          <p:nvPr/>
        </p:nvSpPr>
        <p:spPr>
          <a:xfrm>
            <a:off x="3430681" y="3419166"/>
            <a:ext cx="121058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800"/>
              <a:t>Lapsi- ja nuorisotyö</a:t>
            </a:r>
            <a:endParaRPr lang="en-FI" sz="800"/>
          </a:p>
        </p:txBody>
      </p:sp>
      <p:sp>
        <p:nvSpPr>
          <p:cNvPr id="2" name="Ellipsi 1">
            <a:extLst>
              <a:ext uri="{FF2B5EF4-FFF2-40B4-BE49-F238E27FC236}">
                <a16:creationId xmlns:a16="http://schemas.microsoft.com/office/drawing/2014/main" id="{57C8287E-4D18-4D49-A67A-A58DBB5460F1}"/>
              </a:ext>
            </a:extLst>
          </p:cNvPr>
          <p:cNvSpPr/>
          <p:nvPr/>
        </p:nvSpPr>
        <p:spPr>
          <a:xfrm>
            <a:off x="912660" y="2850043"/>
            <a:ext cx="97222" cy="1084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43" name="Ellipsi 42">
            <a:extLst>
              <a:ext uri="{FF2B5EF4-FFF2-40B4-BE49-F238E27FC236}">
                <a16:creationId xmlns:a16="http://schemas.microsoft.com/office/drawing/2014/main" id="{0C9F3F7F-5E99-4E9C-B9A6-52C52F27175E}"/>
              </a:ext>
            </a:extLst>
          </p:cNvPr>
          <p:cNvSpPr/>
          <p:nvPr/>
        </p:nvSpPr>
        <p:spPr>
          <a:xfrm>
            <a:off x="3131179" y="2845587"/>
            <a:ext cx="97222" cy="1084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45" name="Ellipsi 44">
            <a:extLst>
              <a:ext uri="{FF2B5EF4-FFF2-40B4-BE49-F238E27FC236}">
                <a16:creationId xmlns:a16="http://schemas.microsoft.com/office/drawing/2014/main" id="{E77239A7-CDE7-440D-875D-134E4A415AA9}"/>
              </a:ext>
            </a:extLst>
          </p:cNvPr>
          <p:cNvSpPr/>
          <p:nvPr/>
        </p:nvSpPr>
        <p:spPr>
          <a:xfrm>
            <a:off x="5086003" y="2864108"/>
            <a:ext cx="97222" cy="1084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52" name="Ellipsi 51">
            <a:extLst>
              <a:ext uri="{FF2B5EF4-FFF2-40B4-BE49-F238E27FC236}">
                <a16:creationId xmlns:a16="http://schemas.microsoft.com/office/drawing/2014/main" id="{C061F8F3-0E88-4BE6-894F-47DA83C42AFE}"/>
              </a:ext>
            </a:extLst>
          </p:cNvPr>
          <p:cNvSpPr/>
          <p:nvPr/>
        </p:nvSpPr>
        <p:spPr>
          <a:xfrm>
            <a:off x="7942219" y="2845587"/>
            <a:ext cx="97222" cy="1084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56" name="Ellipsi 55">
            <a:extLst>
              <a:ext uri="{FF2B5EF4-FFF2-40B4-BE49-F238E27FC236}">
                <a16:creationId xmlns:a16="http://schemas.microsoft.com/office/drawing/2014/main" id="{0C3A6A46-2DEC-4E81-BC68-969E6A46B001}"/>
              </a:ext>
            </a:extLst>
          </p:cNvPr>
          <p:cNvSpPr/>
          <p:nvPr/>
        </p:nvSpPr>
        <p:spPr>
          <a:xfrm>
            <a:off x="931790" y="3298599"/>
            <a:ext cx="97222" cy="1084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57" name="Ellipsi 56">
            <a:extLst>
              <a:ext uri="{FF2B5EF4-FFF2-40B4-BE49-F238E27FC236}">
                <a16:creationId xmlns:a16="http://schemas.microsoft.com/office/drawing/2014/main" id="{EE8013C3-B228-49EA-8803-37381C935E66}"/>
              </a:ext>
            </a:extLst>
          </p:cNvPr>
          <p:cNvSpPr/>
          <p:nvPr/>
        </p:nvSpPr>
        <p:spPr>
          <a:xfrm>
            <a:off x="1098294" y="3298599"/>
            <a:ext cx="97222" cy="1084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59" name="Ellipsi 58">
            <a:extLst>
              <a:ext uri="{FF2B5EF4-FFF2-40B4-BE49-F238E27FC236}">
                <a16:creationId xmlns:a16="http://schemas.microsoft.com/office/drawing/2014/main" id="{9D57A3EC-79E9-4E21-A8BF-F26F40DEB368}"/>
              </a:ext>
            </a:extLst>
          </p:cNvPr>
          <p:cNvSpPr/>
          <p:nvPr/>
        </p:nvSpPr>
        <p:spPr>
          <a:xfrm>
            <a:off x="1254121" y="3305163"/>
            <a:ext cx="97222" cy="1084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62" name="Ellipsi 61">
            <a:extLst>
              <a:ext uri="{FF2B5EF4-FFF2-40B4-BE49-F238E27FC236}">
                <a16:creationId xmlns:a16="http://schemas.microsoft.com/office/drawing/2014/main" id="{3289E6C6-E905-415F-A82C-2695B2705AB9}"/>
              </a:ext>
            </a:extLst>
          </p:cNvPr>
          <p:cNvSpPr/>
          <p:nvPr/>
        </p:nvSpPr>
        <p:spPr>
          <a:xfrm>
            <a:off x="1419349" y="3306710"/>
            <a:ext cx="97222" cy="1084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63" name="Ellipsi 62">
            <a:extLst>
              <a:ext uri="{FF2B5EF4-FFF2-40B4-BE49-F238E27FC236}">
                <a16:creationId xmlns:a16="http://schemas.microsoft.com/office/drawing/2014/main" id="{489F0A1B-99D0-4F83-8FBA-478C43B9F621}"/>
              </a:ext>
            </a:extLst>
          </p:cNvPr>
          <p:cNvSpPr/>
          <p:nvPr/>
        </p:nvSpPr>
        <p:spPr>
          <a:xfrm>
            <a:off x="1593827" y="3306710"/>
            <a:ext cx="97222" cy="1084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64" name="Ellipsi 63">
            <a:extLst>
              <a:ext uri="{FF2B5EF4-FFF2-40B4-BE49-F238E27FC236}">
                <a16:creationId xmlns:a16="http://schemas.microsoft.com/office/drawing/2014/main" id="{44D32BEA-015C-4E35-9C0B-3EAAC3E403C0}"/>
              </a:ext>
            </a:extLst>
          </p:cNvPr>
          <p:cNvSpPr/>
          <p:nvPr/>
        </p:nvSpPr>
        <p:spPr>
          <a:xfrm>
            <a:off x="2920168" y="3306793"/>
            <a:ext cx="97222" cy="1084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65" name="Ellipsi 64">
            <a:extLst>
              <a:ext uri="{FF2B5EF4-FFF2-40B4-BE49-F238E27FC236}">
                <a16:creationId xmlns:a16="http://schemas.microsoft.com/office/drawing/2014/main" id="{B51F7CEB-45A2-4FD8-B328-AF3292C5803A}"/>
              </a:ext>
            </a:extLst>
          </p:cNvPr>
          <p:cNvSpPr/>
          <p:nvPr/>
        </p:nvSpPr>
        <p:spPr>
          <a:xfrm>
            <a:off x="3094646" y="3306793"/>
            <a:ext cx="97222" cy="1084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66" name="Ellipsi 65">
            <a:extLst>
              <a:ext uri="{FF2B5EF4-FFF2-40B4-BE49-F238E27FC236}">
                <a16:creationId xmlns:a16="http://schemas.microsoft.com/office/drawing/2014/main" id="{DF13C393-0544-465D-A8F5-73F123F7661B}"/>
              </a:ext>
            </a:extLst>
          </p:cNvPr>
          <p:cNvSpPr/>
          <p:nvPr/>
        </p:nvSpPr>
        <p:spPr>
          <a:xfrm>
            <a:off x="3775770" y="3306710"/>
            <a:ext cx="97222" cy="1084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67" name="Ellipsi 66">
            <a:extLst>
              <a:ext uri="{FF2B5EF4-FFF2-40B4-BE49-F238E27FC236}">
                <a16:creationId xmlns:a16="http://schemas.microsoft.com/office/drawing/2014/main" id="{7B13F607-76D6-4ACF-AFCF-DE4685B4D2B1}"/>
              </a:ext>
            </a:extLst>
          </p:cNvPr>
          <p:cNvSpPr/>
          <p:nvPr/>
        </p:nvSpPr>
        <p:spPr>
          <a:xfrm>
            <a:off x="3950248" y="3306710"/>
            <a:ext cx="97222" cy="1084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68" name="Ellipsi 67">
            <a:extLst>
              <a:ext uri="{FF2B5EF4-FFF2-40B4-BE49-F238E27FC236}">
                <a16:creationId xmlns:a16="http://schemas.microsoft.com/office/drawing/2014/main" id="{467B1996-B84C-41EE-BB85-790A5B500A73}"/>
              </a:ext>
            </a:extLst>
          </p:cNvPr>
          <p:cNvSpPr/>
          <p:nvPr/>
        </p:nvSpPr>
        <p:spPr>
          <a:xfrm>
            <a:off x="4705605" y="3312482"/>
            <a:ext cx="97222" cy="1084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69" name="Ellipsi 68">
            <a:extLst>
              <a:ext uri="{FF2B5EF4-FFF2-40B4-BE49-F238E27FC236}">
                <a16:creationId xmlns:a16="http://schemas.microsoft.com/office/drawing/2014/main" id="{9D448FDB-F222-4E43-B409-9E2837A1D3F7}"/>
              </a:ext>
            </a:extLst>
          </p:cNvPr>
          <p:cNvSpPr/>
          <p:nvPr/>
        </p:nvSpPr>
        <p:spPr>
          <a:xfrm>
            <a:off x="4880083" y="3312482"/>
            <a:ext cx="97222" cy="1084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70" name="Ellipsi 69">
            <a:extLst>
              <a:ext uri="{FF2B5EF4-FFF2-40B4-BE49-F238E27FC236}">
                <a16:creationId xmlns:a16="http://schemas.microsoft.com/office/drawing/2014/main" id="{0ACBB2A5-EF0E-460F-9C2A-20208208C17D}"/>
              </a:ext>
            </a:extLst>
          </p:cNvPr>
          <p:cNvSpPr/>
          <p:nvPr/>
        </p:nvSpPr>
        <p:spPr>
          <a:xfrm>
            <a:off x="6257042" y="3305821"/>
            <a:ext cx="97222" cy="1084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71" name="Ellipsi 70">
            <a:extLst>
              <a:ext uri="{FF2B5EF4-FFF2-40B4-BE49-F238E27FC236}">
                <a16:creationId xmlns:a16="http://schemas.microsoft.com/office/drawing/2014/main" id="{4E90B7DB-3B56-48D0-8067-74E8993FCBA9}"/>
              </a:ext>
            </a:extLst>
          </p:cNvPr>
          <p:cNvSpPr/>
          <p:nvPr/>
        </p:nvSpPr>
        <p:spPr>
          <a:xfrm>
            <a:off x="6431520" y="3305821"/>
            <a:ext cx="97222" cy="1084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72" name="Ellipsi 71">
            <a:extLst>
              <a:ext uri="{FF2B5EF4-FFF2-40B4-BE49-F238E27FC236}">
                <a16:creationId xmlns:a16="http://schemas.microsoft.com/office/drawing/2014/main" id="{E3EA7A02-578A-4020-9A14-DB610699EF54}"/>
              </a:ext>
            </a:extLst>
          </p:cNvPr>
          <p:cNvSpPr/>
          <p:nvPr/>
        </p:nvSpPr>
        <p:spPr>
          <a:xfrm>
            <a:off x="7480065" y="3319389"/>
            <a:ext cx="97222" cy="1084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73" name="Ellipsi 72">
            <a:extLst>
              <a:ext uri="{FF2B5EF4-FFF2-40B4-BE49-F238E27FC236}">
                <a16:creationId xmlns:a16="http://schemas.microsoft.com/office/drawing/2014/main" id="{C8917BAB-10C5-49F0-A32B-8EC0CF5F268D}"/>
              </a:ext>
            </a:extLst>
          </p:cNvPr>
          <p:cNvSpPr/>
          <p:nvPr/>
        </p:nvSpPr>
        <p:spPr>
          <a:xfrm>
            <a:off x="7654543" y="3319389"/>
            <a:ext cx="97222" cy="1084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58" name="Ellipsi 57">
            <a:extLst>
              <a:ext uri="{FF2B5EF4-FFF2-40B4-BE49-F238E27FC236}">
                <a16:creationId xmlns:a16="http://schemas.microsoft.com/office/drawing/2014/main" id="{02F08316-B4F8-48DD-8746-8C2220698D80}"/>
              </a:ext>
            </a:extLst>
          </p:cNvPr>
          <p:cNvSpPr/>
          <p:nvPr/>
        </p:nvSpPr>
        <p:spPr>
          <a:xfrm>
            <a:off x="2007468" y="3306710"/>
            <a:ext cx="97222" cy="1084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74" name="Tekstiruutu 73">
            <a:extLst>
              <a:ext uri="{FF2B5EF4-FFF2-40B4-BE49-F238E27FC236}">
                <a16:creationId xmlns:a16="http://schemas.microsoft.com/office/drawing/2014/main" id="{1B2FC757-230E-4D59-BD3D-CDC69DB77EB2}"/>
              </a:ext>
            </a:extLst>
          </p:cNvPr>
          <p:cNvSpPr txBox="1"/>
          <p:nvPr/>
        </p:nvSpPr>
        <p:spPr>
          <a:xfrm>
            <a:off x="5222733" y="3407533"/>
            <a:ext cx="82105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800"/>
              <a:t>Vammaistyö</a:t>
            </a:r>
            <a:endParaRPr lang="en-FI" sz="800"/>
          </a:p>
        </p:txBody>
      </p:sp>
      <p:sp>
        <p:nvSpPr>
          <p:cNvPr id="75" name="Ellipsi 74">
            <a:extLst>
              <a:ext uri="{FF2B5EF4-FFF2-40B4-BE49-F238E27FC236}">
                <a16:creationId xmlns:a16="http://schemas.microsoft.com/office/drawing/2014/main" id="{02DDB87E-7E4B-4855-A7E1-02FECAB683D9}"/>
              </a:ext>
            </a:extLst>
          </p:cNvPr>
          <p:cNvSpPr/>
          <p:nvPr/>
        </p:nvSpPr>
        <p:spPr>
          <a:xfrm>
            <a:off x="5592598" y="3319981"/>
            <a:ext cx="97222" cy="1084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4848627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-theme">
  <a:themeElements>
    <a:clrScheme name="KH 2">
      <a:dk1>
        <a:srgbClr val="000000"/>
      </a:dk1>
      <a:lt1>
        <a:srgbClr val="FFFFFF"/>
      </a:lt1>
      <a:dk2>
        <a:srgbClr val="44546A"/>
      </a:dk2>
      <a:lt2>
        <a:srgbClr val="F0F0F0"/>
      </a:lt2>
      <a:accent1>
        <a:srgbClr val="823F8D"/>
      </a:accent1>
      <a:accent2>
        <a:srgbClr val="A9489D"/>
      </a:accent2>
      <a:accent3>
        <a:srgbClr val="008558"/>
      </a:accent3>
      <a:accent4>
        <a:srgbClr val="006DA8"/>
      </a:accent4>
      <a:accent5>
        <a:srgbClr val="D91C12"/>
      </a:accent5>
      <a:accent6>
        <a:srgbClr val="CC4B05"/>
      </a:accent6>
      <a:hlink>
        <a:srgbClr val="0563C1"/>
      </a:hlink>
      <a:folHlink>
        <a:srgbClr val="954F72"/>
      </a:folHlink>
    </a:clrScheme>
    <a:fontScheme name="Consolas-Verdana">
      <a:majorFont>
        <a:latin typeface="Consolas" panose="020B0609020204030204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Verdana" panose="020B060403050404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uokuna_Pekka The Role of the Bishops FINAL" id="{B59D224C-5C95-49CD-946D-FDBD4D929896}" vid="{A775D06A-CE0D-4E05-972B-FB598554CEF5}"/>
    </a:ext>
  </a:extLst>
</a:theme>
</file>

<file path=ppt/theme/theme2.xml><?xml version="1.0" encoding="utf-8"?>
<a:theme xmlns:a="http://schemas.openxmlformats.org/drawingml/2006/main" name="Office-teema">
  <a:themeElements>
    <a:clrScheme name="KH 2">
      <a:dk1>
        <a:srgbClr val="000000"/>
      </a:dk1>
      <a:lt1>
        <a:srgbClr val="FFFFFF"/>
      </a:lt1>
      <a:dk2>
        <a:srgbClr val="44546A"/>
      </a:dk2>
      <a:lt2>
        <a:srgbClr val="F0F0F0"/>
      </a:lt2>
      <a:accent1>
        <a:srgbClr val="823F8D"/>
      </a:accent1>
      <a:accent2>
        <a:srgbClr val="A9489D"/>
      </a:accent2>
      <a:accent3>
        <a:srgbClr val="008558"/>
      </a:accent3>
      <a:accent4>
        <a:srgbClr val="006DA8"/>
      </a:accent4>
      <a:accent5>
        <a:srgbClr val="D91C12"/>
      </a:accent5>
      <a:accent6>
        <a:srgbClr val="CC4B05"/>
      </a:accent6>
      <a:hlink>
        <a:srgbClr val="0563C1"/>
      </a:hlink>
      <a:folHlink>
        <a:srgbClr val="954F72"/>
      </a:folHlink>
    </a:clrScheme>
    <a:fontScheme name="Consolas-Verdana">
      <a:majorFont>
        <a:latin typeface="Consolas" panose="020B0609020204030204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Verdana" panose="020B060403050404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H_diapohja_fi.potx" id="{6FB7B34A-757C-3245-9B7E-A062E864AB5B}" vid="{7A4D74CD-94ED-7145-92FF-5A193A2D9533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E70FE7528CECAA4A8D8C7E47707C9567" ma:contentTypeVersion="10" ma:contentTypeDescription="Luo uusi asiakirja." ma:contentTypeScope="" ma:versionID="a5fcd33a67081e111d7e853897b8ee9a">
  <xsd:schema xmlns:xsd="http://www.w3.org/2001/XMLSchema" xmlns:xs="http://www.w3.org/2001/XMLSchema" xmlns:p="http://schemas.microsoft.com/office/2006/metadata/properties" xmlns:ns2="9258a982-bc5d-4c7e-a7f2-46b5f5c13778" xmlns:ns3="40109494-eb92-4036-b74f-86d84f7af600" targetNamespace="http://schemas.microsoft.com/office/2006/metadata/properties" ma:root="true" ma:fieldsID="fdaf494445ebf208457669a059002a3d" ns2:_="" ns3:_="">
    <xsd:import namespace="9258a982-bc5d-4c7e-a7f2-46b5f5c13778"/>
    <xsd:import namespace="40109494-eb92-4036-b74f-86d84f7af60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58a982-bc5d-4c7e-a7f2-46b5f5c1377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109494-eb92-4036-b74f-86d84f7af600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9E05C12-42B8-4089-8276-214C14C8615E}">
  <ds:schemaRefs>
    <ds:schemaRef ds:uri="40109494-eb92-4036-b74f-86d84f7af600"/>
    <ds:schemaRef ds:uri="9258a982-bc5d-4c7e-a7f2-46b5f5c13778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CC2F177D-8AB3-470F-91D8-43D4B672BA35}">
  <ds:schemaRefs>
    <ds:schemaRef ds:uri="40109494-eb92-4036-b74f-86d84f7af600"/>
    <ds:schemaRef ds:uri="9258a982-bc5d-4c7e-a7f2-46b5f5c1377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647DFDC6-A739-403E-A718-99E407ABAF5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Huokuna_Pekka The Role of the Bishops FINAL</Template>
  <TotalTime>1</TotalTime>
  <Words>1612</Words>
  <Application>Microsoft Office PowerPoint</Application>
  <PresentationFormat>Näytössä katseltava esitys (16:9)</PresentationFormat>
  <Paragraphs>270</Paragraphs>
  <Slides>28</Slides>
  <Notes>1</Notes>
  <HiddenSlides>0</HiddenSlides>
  <MMClips>0</MMClips>
  <ScaleCrop>false</ScaleCrop>
  <HeadingPairs>
    <vt:vector size="6" baseType="variant">
      <vt:variant>
        <vt:lpstr>Käytetyt fontit</vt:lpstr>
      </vt:variant>
      <vt:variant>
        <vt:i4>8</vt:i4>
      </vt:variant>
      <vt:variant>
        <vt:lpstr>Teema</vt:lpstr>
      </vt:variant>
      <vt:variant>
        <vt:i4>2</vt:i4>
      </vt:variant>
      <vt:variant>
        <vt:lpstr>Dian otsikot</vt:lpstr>
      </vt:variant>
      <vt:variant>
        <vt:i4>28</vt:i4>
      </vt:variant>
    </vt:vector>
  </HeadingPairs>
  <TitlesOfParts>
    <vt:vector size="38" baseType="lpstr">
      <vt:lpstr>Arial</vt:lpstr>
      <vt:lpstr>Arial Nova</vt:lpstr>
      <vt:lpstr>Arial Nova Light</vt:lpstr>
      <vt:lpstr>Calibri</vt:lpstr>
      <vt:lpstr>Martti</vt:lpstr>
      <vt:lpstr>Open Sans</vt:lpstr>
      <vt:lpstr>Verdana</vt:lpstr>
      <vt:lpstr>Wingdings</vt:lpstr>
      <vt:lpstr>Office-theme</vt:lpstr>
      <vt:lpstr>Office-teema</vt:lpstr>
      <vt:lpstr>Ihmisen arjessa jokaisella kirkonkylällä</vt:lpstr>
      <vt:lpstr>Sote-uudistus – mistä kysymys?</vt:lpstr>
      <vt:lpstr>Sote-uudistus on toimeenpanovaiheessa</vt:lpstr>
      <vt:lpstr>Kirkko ja sote-uudistus</vt:lpstr>
      <vt:lpstr>PowerPoint-esitys</vt:lpstr>
      <vt:lpstr>Tavoite: Kirkko on vaikuttavin kumppani</vt:lpstr>
      <vt:lpstr>PowerPoint-esitys</vt:lpstr>
      <vt:lpstr>Kirkon palvelulupaukset suomalaisille - toivo, turva, luottamus   kirkon hallitusohjelma-tavoitteet 2023</vt:lpstr>
      <vt:lpstr>PowerPoint-esitys</vt:lpstr>
      <vt:lpstr>Kirkon ja seurakuntien rooli hyvinvointialueilla </vt:lpstr>
      <vt:lpstr>Muutokset perheneuvonnan sopimuksiin</vt:lpstr>
      <vt:lpstr>Seurakunnat palveluntuottajan roolissa hyvinvointialueella</vt:lpstr>
      <vt:lpstr>Laki sosiaali- ja terveydenhuollon asiakastietojen sähköisestä käsittelystä</vt:lpstr>
      <vt:lpstr>Laki sosiaali- ja terveydenhuollon asiakastietojen sähköisestä käsittelystä</vt:lpstr>
      <vt:lpstr>Toimenpiteet perheasiain neuvottelukeskuksilla, joilla sopimus kasvatus- ja perheneuvonnasta</vt:lpstr>
      <vt:lpstr>Toimenpiteet perheasiain neuvottelukeskuksilla, joilla sopimus perheasioiden sovittelusta</vt:lpstr>
      <vt:lpstr>Muu yhteistyö hyvinvointialueen kanssa</vt:lpstr>
      <vt:lpstr>Diakoniatyö/viimesijainen turva</vt:lpstr>
      <vt:lpstr>Perhekeskusyhteistyö</vt:lpstr>
      <vt:lpstr>Seurakuntien kohtaamispaikkojen visuaaliset ilmeet</vt:lpstr>
      <vt:lpstr>Kumppanuuspohjainen yhteistyö - Henkinen ja hengellinen tuki sairaalassa, sairaalatyö</vt:lpstr>
      <vt:lpstr>Kumppanuuspohjainen yhteistyö - vammaistyö </vt:lpstr>
      <vt:lpstr>Elämän viimeiset hetket – palliatiivinen hoito ja saattohoito</vt:lpstr>
      <vt:lpstr>Palliatiivinen hoito ja saattohoito – Suositus hoidon osaamis- ja laatukriteereistä</vt:lpstr>
      <vt:lpstr>Pelastustoimi, kriisit, varautuminen ja henkinen huolto</vt:lpstr>
      <vt:lpstr>Palvelutietovaranto (PTV)</vt:lpstr>
      <vt:lpstr>Yhteistyön organisoituminen</vt:lpstr>
      <vt:lpstr>Seurakuntien valmistelun tukeminen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Kirkko ja hyvinvointialueet</dc:title>
  <dc:creator>Ylimaa Markus;petra.honkaranta-siivari@evl.fi</dc:creator>
  <cp:lastModifiedBy>Honkaranta-Siivari Petra</cp:lastModifiedBy>
  <cp:revision>22</cp:revision>
  <dcterms:created xsi:type="dcterms:W3CDTF">2021-10-01T10:22:24Z</dcterms:created>
  <dcterms:modified xsi:type="dcterms:W3CDTF">2023-05-10T11:29:01Z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0x010100E70FE7528CECAA4A8D8C7E47707C9567</vt:lpwstr>
  </property>
</Properties>
</file>