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384" r:id="rId5"/>
    <p:sldId id="398" r:id="rId6"/>
    <p:sldId id="280" r:id="rId7"/>
    <p:sldId id="268" r:id="rId8"/>
    <p:sldId id="399" r:id="rId9"/>
    <p:sldId id="394" r:id="rId10"/>
    <p:sldId id="395" r:id="rId11"/>
    <p:sldId id="385" r:id="rId12"/>
    <p:sldId id="397" r:id="rId13"/>
    <p:sldId id="396" r:id="rId14"/>
    <p:sldId id="400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ppula Katri" initials="VK" lastIdx="1" clrIdx="0">
    <p:extLst>
      <p:ext uri="{19B8F6BF-5375-455C-9EA6-DF929625EA0E}">
        <p15:presenceInfo xmlns:p15="http://schemas.microsoft.com/office/powerpoint/2012/main" userId="S::katri.vappula@evl.fi::ddf01ea4-fd35-47e2-8b6c-ff8dca0c4d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3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2CD5F-C65A-466C-9554-B9C263F02374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6B55250-E2F8-4428-B539-FFDFDC0C7138}">
      <dgm:prSet phldrT="[Teksti]"/>
      <dgm:spPr>
        <a:xfrm>
          <a:off x="2678" y="527446"/>
          <a:ext cx="707231" cy="707231"/>
        </a:xfrm>
        <a:prstGeom prst="ellipse">
          <a:avLst/>
        </a:prstGeom>
        <a:solidFill>
          <a:srgbClr val="FFC000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Lahja</a:t>
          </a:r>
        </a:p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0-2</a:t>
          </a:r>
        </a:p>
      </dgm:t>
    </dgm:pt>
    <dgm:pt modelId="{15D7A070-C6B7-4C95-AE00-B2D5B3C39861}" type="parTrans" cxnId="{C370F0E4-8513-4982-B6D8-D31B9791DB3B}">
      <dgm:prSet/>
      <dgm:spPr/>
      <dgm:t>
        <a:bodyPr/>
        <a:lstStyle/>
        <a:p>
          <a:endParaRPr lang="fi-FI"/>
        </a:p>
      </dgm:t>
    </dgm:pt>
    <dgm:pt modelId="{DB0741C4-DB46-49EC-873E-A270A1B7D6F6}" type="sibTrans" cxnId="{C370F0E4-8513-4982-B6D8-D31B9791DB3B}">
      <dgm:prSet/>
      <dgm:spPr/>
      <dgm:t>
        <a:bodyPr/>
        <a:lstStyle/>
        <a:p>
          <a:endParaRPr lang="fi-FI"/>
        </a:p>
      </dgm:t>
    </dgm:pt>
    <dgm:pt modelId="{0A16F7F2-7894-4529-8BD9-14633D9254D3}">
      <dgm:prSet phldrT="[Teksti]"/>
      <dgm:spPr>
        <a:xfrm>
          <a:off x="356294" y="262853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Lapsi on lahja . Elämä on lahja. Kaste on lahja</a:t>
          </a:r>
        </a:p>
      </dgm:t>
    </dgm:pt>
    <dgm:pt modelId="{A6655554-12DA-4ED4-9A36-4EE820E571FA}" type="parTrans" cxnId="{D82E8F3E-4A57-4734-A24F-02DDE557988E}">
      <dgm:prSet/>
      <dgm:spPr/>
      <dgm:t>
        <a:bodyPr/>
        <a:lstStyle/>
        <a:p>
          <a:endParaRPr lang="fi-FI"/>
        </a:p>
      </dgm:t>
    </dgm:pt>
    <dgm:pt modelId="{0409F0BE-6A54-4699-983C-2358A6255C4F}" type="sibTrans" cxnId="{D82E8F3E-4A57-4734-A24F-02DDE557988E}">
      <dgm:prSet/>
      <dgm:spPr/>
      <dgm:t>
        <a:bodyPr/>
        <a:lstStyle/>
        <a:p>
          <a:endParaRPr lang="fi-FI"/>
        </a:p>
      </dgm:t>
    </dgm:pt>
    <dgm:pt modelId="{55480265-231B-46F0-A758-966B262FE646}">
      <dgm:prSet phldrT="[Teksti]"/>
      <dgm:spPr>
        <a:xfrm>
          <a:off x="1859160" y="527446"/>
          <a:ext cx="707231" cy="707231"/>
        </a:xfrm>
        <a:prstGeom prst="ellipse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Ilo</a:t>
          </a:r>
        </a:p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3-5 </a:t>
          </a:r>
        </a:p>
      </dgm:t>
    </dgm:pt>
    <dgm:pt modelId="{0BA52F6D-9EBE-4437-A48F-D33AE8654DF8}" type="parTrans" cxnId="{828FE450-B319-4B04-BE86-FD1F41BC8194}">
      <dgm:prSet/>
      <dgm:spPr/>
      <dgm:t>
        <a:bodyPr/>
        <a:lstStyle/>
        <a:p>
          <a:endParaRPr lang="fi-FI"/>
        </a:p>
      </dgm:t>
    </dgm:pt>
    <dgm:pt modelId="{E5892725-53D9-400E-A26B-4085A15B75C4}" type="sibTrans" cxnId="{828FE450-B319-4B04-BE86-FD1F41BC8194}">
      <dgm:prSet/>
      <dgm:spPr/>
      <dgm:t>
        <a:bodyPr/>
        <a:lstStyle/>
        <a:p>
          <a:endParaRPr lang="fi-FI"/>
        </a:p>
      </dgm:t>
    </dgm:pt>
    <dgm:pt modelId="{E405236D-BBD1-40BE-94C4-A3C93691E09C}">
      <dgm:prSet phldrT="[Teksti]"/>
      <dgm:spPr>
        <a:xfrm>
          <a:off x="2212776" y="262853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Ilo minusta, ilmo meistä, ilo leikistä </a:t>
          </a:r>
        </a:p>
      </dgm:t>
    </dgm:pt>
    <dgm:pt modelId="{282EC49B-B42D-4AAF-9259-E404ED8FAFDA}" type="parTrans" cxnId="{ED2A5090-BD4F-4D5A-8DC3-46E0B66CC9B5}">
      <dgm:prSet/>
      <dgm:spPr/>
      <dgm:t>
        <a:bodyPr/>
        <a:lstStyle/>
        <a:p>
          <a:endParaRPr lang="fi-FI"/>
        </a:p>
      </dgm:t>
    </dgm:pt>
    <dgm:pt modelId="{8D8BFC28-7227-4168-9E38-9F2B7423D1A2}" type="sibTrans" cxnId="{ED2A5090-BD4F-4D5A-8DC3-46E0B66CC9B5}">
      <dgm:prSet/>
      <dgm:spPr/>
      <dgm:t>
        <a:bodyPr/>
        <a:lstStyle/>
        <a:p>
          <a:endParaRPr lang="fi-FI"/>
        </a:p>
      </dgm:t>
    </dgm:pt>
    <dgm:pt modelId="{B2D09410-BC02-4541-9E5C-61FF22ED1C2B}">
      <dgm:prSet phldrT="[Teksti]"/>
      <dgm:spPr>
        <a:xfrm>
          <a:off x="3696590" y="527446"/>
          <a:ext cx="707231" cy="707231"/>
        </a:xfrm>
        <a:prstGeom prst="ellipse">
          <a:avLst/>
        </a:prstGeom>
        <a:solidFill>
          <a:srgbClr val="70AD47">
            <a:lumMod val="40000"/>
            <a:lumOff val="6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Seikkailu</a:t>
          </a:r>
        </a:p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6-8 </a:t>
          </a:r>
        </a:p>
      </dgm:t>
    </dgm:pt>
    <dgm:pt modelId="{77211116-75BF-4AD4-A0F9-1CBFDBFAFD47}" type="parTrans" cxnId="{86401C27-F6B5-4FAA-A629-B376A769E442}">
      <dgm:prSet/>
      <dgm:spPr/>
      <dgm:t>
        <a:bodyPr/>
        <a:lstStyle/>
        <a:p>
          <a:endParaRPr lang="fi-FI"/>
        </a:p>
      </dgm:t>
    </dgm:pt>
    <dgm:pt modelId="{20C482C4-7034-4AA4-B0EC-34ECE164EA2F}" type="sibTrans" cxnId="{86401C27-F6B5-4FAA-A629-B376A769E442}">
      <dgm:prSet/>
      <dgm:spPr/>
      <dgm:t>
        <a:bodyPr/>
        <a:lstStyle/>
        <a:p>
          <a:endParaRPr lang="fi-FI"/>
        </a:p>
      </dgm:t>
    </dgm:pt>
    <dgm:pt modelId="{0735534A-2D2B-432A-8AA4-09DACC85F00B}">
      <dgm:prSet phldrT="[Teksti]"/>
      <dgm:spPr>
        <a:xfrm>
          <a:off x="3983542" y="272386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Suuremman suojassa uuteen seikkaillen.  Siunausta koulutielle</a:t>
          </a:r>
          <a:endParaRPr lang="fi-FI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46CD225-E0E0-4504-B63B-FE1174BCA1DA}" type="parTrans" cxnId="{8F3D9D40-219E-4435-9EBA-B5B7A922B6F9}">
      <dgm:prSet/>
      <dgm:spPr/>
      <dgm:t>
        <a:bodyPr/>
        <a:lstStyle/>
        <a:p>
          <a:endParaRPr lang="fi-FI"/>
        </a:p>
      </dgm:t>
    </dgm:pt>
    <dgm:pt modelId="{AC277666-0792-40D6-A264-BABF86AFF1D0}" type="sibTrans" cxnId="{8F3D9D40-219E-4435-9EBA-B5B7A922B6F9}">
      <dgm:prSet/>
      <dgm:spPr/>
      <dgm:t>
        <a:bodyPr/>
        <a:lstStyle/>
        <a:p>
          <a:endParaRPr lang="fi-FI"/>
        </a:p>
      </dgm:t>
    </dgm:pt>
    <dgm:pt modelId="{18746784-59BC-4991-8F11-2ED0C25EC316}" type="pres">
      <dgm:prSet presAssocID="{D0D2CD5F-C65A-466C-9554-B9C263F02374}" presName="theList" presStyleCnt="0">
        <dgm:presLayoutVars>
          <dgm:dir/>
          <dgm:animLvl val="lvl"/>
          <dgm:resizeHandles val="exact"/>
        </dgm:presLayoutVars>
      </dgm:prSet>
      <dgm:spPr/>
    </dgm:pt>
    <dgm:pt modelId="{BCAF4119-89A9-4B04-9E6E-EFBA98349AA6}" type="pres">
      <dgm:prSet presAssocID="{46B55250-E2F8-4428-B539-FFDFDC0C7138}" presName="compNode" presStyleCnt="0"/>
      <dgm:spPr/>
    </dgm:pt>
    <dgm:pt modelId="{D3B0C352-7DD5-4F38-B501-A6376CF787BE}" type="pres">
      <dgm:prSet presAssocID="{46B55250-E2F8-4428-B539-FFDFDC0C7138}" presName="noGeometry" presStyleCnt="0"/>
      <dgm:spPr/>
    </dgm:pt>
    <dgm:pt modelId="{BBD73A82-4C94-4E09-9D32-BE7AC7D800AC}" type="pres">
      <dgm:prSet presAssocID="{46B55250-E2F8-4428-B539-FFDFDC0C7138}" presName="childTextVisible" presStyleLbl="bgAccFollowNode1" presStyleIdx="0" presStyleCnt="3">
        <dgm:presLayoutVars>
          <dgm:bulletEnabled val="1"/>
        </dgm:presLayoutVars>
      </dgm:prSet>
      <dgm:spPr/>
    </dgm:pt>
    <dgm:pt modelId="{F7EC6519-22F2-4C1F-8830-C0226C1D8F8F}" type="pres">
      <dgm:prSet presAssocID="{46B55250-E2F8-4428-B539-FFDFDC0C7138}" presName="childTextHidden" presStyleLbl="bgAccFollowNode1" presStyleIdx="0" presStyleCnt="3"/>
      <dgm:spPr/>
    </dgm:pt>
    <dgm:pt modelId="{2950EDDB-F4B1-4F73-960E-8B386913F769}" type="pres">
      <dgm:prSet presAssocID="{46B55250-E2F8-4428-B539-FFDFDC0C713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C5B75BD-DDD0-4D76-B5AA-45697D59358A}" type="pres">
      <dgm:prSet presAssocID="{46B55250-E2F8-4428-B539-FFDFDC0C7138}" presName="aSpace" presStyleCnt="0"/>
      <dgm:spPr/>
    </dgm:pt>
    <dgm:pt modelId="{08CDB3C7-FDDB-4DB0-919C-B07B030BF045}" type="pres">
      <dgm:prSet presAssocID="{55480265-231B-46F0-A758-966B262FE646}" presName="compNode" presStyleCnt="0"/>
      <dgm:spPr/>
    </dgm:pt>
    <dgm:pt modelId="{547C92D7-8637-4A49-ACCC-E44D318B80E2}" type="pres">
      <dgm:prSet presAssocID="{55480265-231B-46F0-A758-966B262FE646}" presName="noGeometry" presStyleCnt="0"/>
      <dgm:spPr/>
    </dgm:pt>
    <dgm:pt modelId="{98855CA6-3E4F-4D76-A8A2-8900341CD5E1}" type="pres">
      <dgm:prSet presAssocID="{55480265-231B-46F0-A758-966B262FE646}" presName="childTextVisible" presStyleLbl="bgAccFollowNode1" presStyleIdx="1" presStyleCnt="3">
        <dgm:presLayoutVars>
          <dgm:bulletEnabled val="1"/>
        </dgm:presLayoutVars>
      </dgm:prSet>
      <dgm:spPr/>
    </dgm:pt>
    <dgm:pt modelId="{EF15C9B5-8737-4BD5-9490-3D13A43F37EA}" type="pres">
      <dgm:prSet presAssocID="{55480265-231B-46F0-A758-966B262FE646}" presName="childTextHidden" presStyleLbl="bgAccFollowNode1" presStyleIdx="1" presStyleCnt="3"/>
      <dgm:spPr/>
    </dgm:pt>
    <dgm:pt modelId="{6ECF8D4F-1909-4EC4-BC23-1FA6303F38E9}" type="pres">
      <dgm:prSet presAssocID="{55480265-231B-46F0-A758-966B262FE64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9733784-81E2-48A4-8264-0D2D238D5621}" type="pres">
      <dgm:prSet presAssocID="{55480265-231B-46F0-A758-966B262FE646}" presName="aSpace" presStyleCnt="0"/>
      <dgm:spPr/>
    </dgm:pt>
    <dgm:pt modelId="{6CD69AEE-BA74-42B4-90B3-9A2E7B3AB21F}" type="pres">
      <dgm:prSet presAssocID="{B2D09410-BC02-4541-9E5C-61FF22ED1C2B}" presName="compNode" presStyleCnt="0"/>
      <dgm:spPr/>
    </dgm:pt>
    <dgm:pt modelId="{7FB4F7E4-F8D4-4F12-ABD9-053189DCEACB}" type="pres">
      <dgm:prSet presAssocID="{B2D09410-BC02-4541-9E5C-61FF22ED1C2B}" presName="noGeometry" presStyleCnt="0"/>
      <dgm:spPr/>
    </dgm:pt>
    <dgm:pt modelId="{9EFBBC3A-3A5C-48F7-B3D8-2C6F263C6425}" type="pres">
      <dgm:prSet presAssocID="{B2D09410-BC02-4541-9E5C-61FF22ED1C2B}" presName="childTextVisible" presStyleLbl="bgAccFollowNode1" presStyleIdx="2" presStyleCnt="3" custLinFactNeighborX="-6060" custLinFactNeighborY="771">
        <dgm:presLayoutVars>
          <dgm:bulletEnabled val="1"/>
        </dgm:presLayoutVars>
      </dgm:prSet>
      <dgm:spPr/>
    </dgm:pt>
    <dgm:pt modelId="{1959F928-CF9C-4DEB-B6D5-7D96ACAF636D}" type="pres">
      <dgm:prSet presAssocID="{B2D09410-BC02-4541-9E5C-61FF22ED1C2B}" presName="childTextHidden" presStyleLbl="bgAccFollowNode1" presStyleIdx="2" presStyleCnt="3"/>
      <dgm:spPr/>
    </dgm:pt>
    <dgm:pt modelId="{6F450032-E411-4511-85C7-61CAB996B585}" type="pres">
      <dgm:prSet presAssocID="{B2D09410-BC02-4541-9E5C-61FF22ED1C2B}" presName="parentText" presStyleLbl="node1" presStyleIdx="2" presStyleCnt="3" custLinFactNeighborX="-2694">
        <dgm:presLayoutVars>
          <dgm:chMax val="1"/>
          <dgm:bulletEnabled val="1"/>
        </dgm:presLayoutVars>
      </dgm:prSet>
      <dgm:spPr/>
    </dgm:pt>
  </dgm:ptLst>
  <dgm:cxnLst>
    <dgm:cxn modelId="{72A34007-16A9-41AC-8BC6-FF664275BFAC}" type="presOf" srcId="{D0D2CD5F-C65A-466C-9554-B9C263F02374}" destId="{18746784-59BC-4991-8F11-2ED0C25EC316}" srcOrd="0" destOrd="0" presId="urn:microsoft.com/office/officeart/2005/8/layout/hProcess6"/>
    <dgm:cxn modelId="{86401C27-F6B5-4FAA-A629-B376A769E442}" srcId="{D0D2CD5F-C65A-466C-9554-B9C263F02374}" destId="{B2D09410-BC02-4541-9E5C-61FF22ED1C2B}" srcOrd="2" destOrd="0" parTransId="{77211116-75BF-4AD4-A0F9-1CBFDBFAFD47}" sibTransId="{20C482C4-7034-4AA4-B0EC-34ECE164EA2F}"/>
    <dgm:cxn modelId="{9EA46232-0BE3-4EBB-8277-0DE369E7A278}" type="presOf" srcId="{B2D09410-BC02-4541-9E5C-61FF22ED1C2B}" destId="{6F450032-E411-4511-85C7-61CAB996B585}" srcOrd="0" destOrd="0" presId="urn:microsoft.com/office/officeart/2005/8/layout/hProcess6"/>
    <dgm:cxn modelId="{A0DD8B37-C5B3-4F9B-9090-E7A5ACB0325C}" type="presOf" srcId="{E405236D-BBD1-40BE-94C4-A3C93691E09C}" destId="{98855CA6-3E4F-4D76-A8A2-8900341CD5E1}" srcOrd="0" destOrd="0" presId="urn:microsoft.com/office/officeart/2005/8/layout/hProcess6"/>
    <dgm:cxn modelId="{D82E8F3E-4A57-4734-A24F-02DDE557988E}" srcId="{46B55250-E2F8-4428-B539-FFDFDC0C7138}" destId="{0A16F7F2-7894-4529-8BD9-14633D9254D3}" srcOrd="0" destOrd="0" parTransId="{A6655554-12DA-4ED4-9A36-4EE820E571FA}" sibTransId="{0409F0BE-6A54-4699-983C-2358A6255C4F}"/>
    <dgm:cxn modelId="{6ACDE73E-A702-4983-AAA5-04FB80CA6B2E}" type="presOf" srcId="{0A16F7F2-7894-4529-8BD9-14633D9254D3}" destId="{BBD73A82-4C94-4E09-9D32-BE7AC7D800AC}" srcOrd="0" destOrd="0" presId="urn:microsoft.com/office/officeart/2005/8/layout/hProcess6"/>
    <dgm:cxn modelId="{8F3D9D40-219E-4435-9EBA-B5B7A922B6F9}" srcId="{B2D09410-BC02-4541-9E5C-61FF22ED1C2B}" destId="{0735534A-2D2B-432A-8AA4-09DACC85F00B}" srcOrd="0" destOrd="0" parTransId="{B46CD225-E0E0-4504-B63B-FE1174BCA1DA}" sibTransId="{AC277666-0792-40D6-A264-BABF86AFF1D0}"/>
    <dgm:cxn modelId="{828FE450-B319-4B04-BE86-FD1F41BC8194}" srcId="{D0D2CD5F-C65A-466C-9554-B9C263F02374}" destId="{55480265-231B-46F0-A758-966B262FE646}" srcOrd="1" destOrd="0" parTransId="{0BA52F6D-9EBE-4437-A48F-D33AE8654DF8}" sibTransId="{E5892725-53D9-400E-A26B-4085A15B75C4}"/>
    <dgm:cxn modelId="{2705068C-2E61-4B8D-BCBE-A006BC2AF11C}" type="presOf" srcId="{0735534A-2D2B-432A-8AA4-09DACC85F00B}" destId="{9EFBBC3A-3A5C-48F7-B3D8-2C6F263C6425}" srcOrd="0" destOrd="0" presId="urn:microsoft.com/office/officeart/2005/8/layout/hProcess6"/>
    <dgm:cxn modelId="{ED2A5090-BD4F-4D5A-8DC3-46E0B66CC9B5}" srcId="{55480265-231B-46F0-A758-966B262FE646}" destId="{E405236D-BBD1-40BE-94C4-A3C93691E09C}" srcOrd="0" destOrd="0" parTransId="{282EC49B-B42D-4AAF-9259-E404ED8FAFDA}" sibTransId="{8D8BFC28-7227-4168-9E38-9F2B7423D1A2}"/>
    <dgm:cxn modelId="{EC99E3A8-D671-404C-A2D3-E86D278A08C2}" type="presOf" srcId="{46B55250-E2F8-4428-B539-FFDFDC0C7138}" destId="{2950EDDB-F4B1-4F73-960E-8B386913F769}" srcOrd="0" destOrd="0" presId="urn:microsoft.com/office/officeart/2005/8/layout/hProcess6"/>
    <dgm:cxn modelId="{27BA86CF-BBDD-4544-A640-DE4BC7C0C789}" type="presOf" srcId="{0735534A-2D2B-432A-8AA4-09DACC85F00B}" destId="{1959F928-CF9C-4DEB-B6D5-7D96ACAF636D}" srcOrd="1" destOrd="0" presId="urn:microsoft.com/office/officeart/2005/8/layout/hProcess6"/>
    <dgm:cxn modelId="{FBFC9FD8-72D7-4506-9899-8FFDEFF8B779}" type="presOf" srcId="{0A16F7F2-7894-4529-8BD9-14633D9254D3}" destId="{F7EC6519-22F2-4C1F-8830-C0226C1D8F8F}" srcOrd="1" destOrd="0" presId="urn:microsoft.com/office/officeart/2005/8/layout/hProcess6"/>
    <dgm:cxn modelId="{C370F0E4-8513-4982-B6D8-D31B9791DB3B}" srcId="{D0D2CD5F-C65A-466C-9554-B9C263F02374}" destId="{46B55250-E2F8-4428-B539-FFDFDC0C7138}" srcOrd="0" destOrd="0" parTransId="{15D7A070-C6B7-4C95-AE00-B2D5B3C39861}" sibTransId="{DB0741C4-DB46-49EC-873E-A270A1B7D6F6}"/>
    <dgm:cxn modelId="{E14C42E6-6524-48D3-AC68-A6450DDBBD48}" type="presOf" srcId="{E405236D-BBD1-40BE-94C4-A3C93691E09C}" destId="{EF15C9B5-8737-4BD5-9490-3D13A43F37EA}" srcOrd="1" destOrd="0" presId="urn:microsoft.com/office/officeart/2005/8/layout/hProcess6"/>
    <dgm:cxn modelId="{42AD46F5-CF86-4CBC-BD19-188A98B4B5C5}" type="presOf" srcId="{55480265-231B-46F0-A758-966B262FE646}" destId="{6ECF8D4F-1909-4EC4-BC23-1FA6303F38E9}" srcOrd="0" destOrd="0" presId="urn:microsoft.com/office/officeart/2005/8/layout/hProcess6"/>
    <dgm:cxn modelId="{2DA57087-4CA1-45F4-AB6C-4383E652C79C}" type="presParOf" srcId="{18746784-59BC-4991-8F11-2ED0C25EC316}" destId="{BCAF4119-89A9-4B04-9E6E-EFBA98349AA6}" srcOrd="0" destOrd="0" presId="urn:microsoft.com/office/officeart/2005/8/layout/hProcess6"/>
    <dgm:cxn modelId="{D624EE13-F6CA-4A8A-AA54-CD4AF395F45E}" type="presParOf" srcId="{BCAF4119-89A9-4B04-9E6E-EFBA98349AA6}" destId="{D3B0C352-7DD5-4F38-B501-A6376CF787BE}" srcOrd="0" destOrd="0" presId="urn:microsoft.com/office/officeart/2005/8/layout/hProcess6"/>
    <dgm:cxn modelId="{63FB41E1-0622-42A5-B0FE-E7505AEA34D0}" type="presParOf" srcId="{BCAF4119-89A9-4B04-9E6E-EFBA98349AA6}" destId="{BBD73A82-4C94-4E09-9D32-BE7AC7D800AC}" srcOrd="1" destOrd="0" presId="urn:microsoft.com/office/officeart/2005/8/layout/hProcess6"/>
    <dgm:cxn modelId="{7E5BC141-D77E-41AC-A90F-D12283B20FBF}" type="presParOf" srcId="{BCAF4119-89A9-4B04-9E6E-EFBA98349AA6}" destId="{F7EC6519-22F2-4C1F-8830-C0226C1D8F8F}" srcOrd="2" destOrd="0" presId="urn:microsoft.com/office/officeart/2005/8/layout/hProcess6"/>
    <dgm:cxn modelId="{2BADCCE3-007B-4335-8C84-CEFBCEBCF866}" type="presParOf" srcId="{BCAF4119-89A9-4B04-9E6E-EFBA98349AA6}" destId="{2950EDDB-F4B1-4F73-960E-8B386913F769}" srcOrd="3" destOrd="0" presId="urn:microsoft.com/office/officeart/2005/8/layout/hProcess6"/>
    <dgm:cxn modelId="{ACA8B52C-A0CD-4995-B1DE-91C3FB5D6A31}" type="presParOf" srcId="{18746784-59BC-4991-8F11-2ED0C25EC316}" destId="{AC5B75BD-DDD0-4D76-B5AA-45697D59358A}" srcOrd="1" destOrd="0" presId="urn:microsoft.com/office/officeart/2005/8/layout/hProcess6"/>
    <dgm:cxn modelId="{C576451A-89F8-4EC1-A5D9-5E16632DF2BD}" type="presParOf" srcId="{18746784-59BC-4991-8F11-2ED0C25EC316}" destId="{08CDB3C7-FDDB-4DB0-919C-B07B030BF045}" srcOrd="2" destOrd="0" presId="urn:microsoft.com/office/officeart/2005/8/layout/hProcess6"/>
    <dgm:cxn modelId="{36D9E50F-D59B-454C-9075-75A73DB24FA0}" type="presParOf" srcId="{08CDB3C7-FDDB-4DB0-919C-B07B030BF045}" destId="{547C92D7-8637-4A49-ACCC-E44D318B80E2}" srcOrd="0" destOrd="0" presId="urn:microsoft.com/office/officeart/2005/8/layout/hProcess6"/>
    <dgm:cxn modelId="{52A8FA7B-28E4-492F-ADFA-74686024377C}" type="presParOf" srcId="{08CDB3C7-FDDB-4DB0-919C-B07B030BF045}" destId="{98855CA6-3E4F-4D76-A8A2-8900341CD5E1}" srcOrd="1" destOrd="0" presId="urn:microsoft.com/office/officeart/2005/8/layout/hProcess6"/>
    <dgm:cxn modelId="{CED9EE8F-746E-496B-84DA-9CBA6EB271EB}" type="presParOf" srcId="{08CDB3C7-FDDB-4DB0-919C-B07B030BF045}" destId="{EF15C9B5-8737-4BD5-9490-3D13A43F37EA}" srcOrd="2" destOrd="0" presId="urn:microsoft.com/office/officeart/2005/8/layout/hProcess6"/>
    <dgm:cxn modelId="{1E84459B-AF37-4A65-BEC7-DB7439C50542}" type="presParOf" srcId="{08CDB3C7-FDDB-4DB0-919C-B07B030BF045}" destId="{6ECF8D4F-1909-4EC4-BC23-1FA6303F38E9}" srcOrd="3" destOrd="0" presId="urn:microsoft.com/office/officeart/2005/8/layout/hProcess6"/>
    <dgm:cxn modelId="{E5AA9A24-1CC9-4C84-8E35-698D75F12CED}" type="presParOf" srcId="{18746784-59BC-4991-8F11-2ED0C25EC316}" destId="{49733784-81E2-48A4-8264-0D2D238D5621}" srcOrd="3" destOrd="0" presId="urn:microsoft.com/office/officeart/2005/8/layout/hProcess6"/>
    <dgm:cxn modelId="{9F5E3530-515E-4C11-938D-DA4804534D5E}" type="presParOf" srcId="{18746784-59BC-4991-8F11-2ED0C25EC316}" destId="{6CD69AEE-BA74-42B4-90B3-9A2E7B3AB21F}" srcOrd="4" destOrd="0" presId="urn:microsoft.com/office/officeart/2005/8/layout/hProcess6"/>
    <dgm:cxn modelId="{4DD70E4C-9C7F-4297-925E-8B4978FD043C}" type="presParOf" srcId="{6CD69AEE-BA74-42B4-90B3-9A2E7B3AB21F}" destId="{7FB4F7E4-F8D4-4F12-ABD9-053189DCEACB}" srcOrd="0" destOrd="0" presId="urn:microsoft.com/office/officeart/2005/8/layout/hProcess6"/>
    <dgm:cxn modelId="{2350DD93-FE98-445B-AB85-3B0113AF9D1D}" type="presParOf" srcId="{6CD69AEE-BA74-42B4-90B3-9A2E7B3AB21F}" destId="{9EFBBC3A-3A5C-48F7-B3D8-2C6F263C6425}" srcOrd="1" destOrd="0" presId="urn:microsoft.com/office/officeart/2005/8/layout/hProcess6"/>
    <dgm:cxn modelId="{861D3D8C-95C8-4E15-8EDF-D694F1FC4F95}" type="presParOf" srcId="{6CD69AEE-BA74-42B4-90B3-9A2E7B3AB21F}" destId="{1959F928-CF9C-4DEB-B6D5-7D96ACAF636D}" srcOrd="2" destOrd="0" presId="urn:microsoft.com/office/officeart/2005/8/layout/hProcess6"/>
    <dgm:cxn modelId="{CA850A7E-998B-4A2F-AD8F-26EF0D44CD90}" type="presParOf" srcId="{6CD69AEE-BA74-42B4-90B3-9A2E7B3AB21F}" destId="{6F450032-E411-4511-85C7-61CAB996B585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528C2-C37A-411E-9D21-CB76A480FD84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F0FB53F-A600-4493-A4CA-2FB4E75FDD2C}">
      <dgm:prSet phldrT="[Teksti]"/>
      <dgm:spPr>
        <a:xfrm>
          <a:off x="2678" y="556021"/>
          <a:ext cx="707231" cy="707231"/>
        </a:xfrm>
        <a:prstGeom prst="ellipse">
          <a:avLst/>
        </a:prstGeom>
        <a:solidFill>
          <a:srgbClr val="70AD47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Rohkeus</a:t>
          </a:r>
        </a:p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9-11</a:t>
          </a:r>
        </a:p>
      </dgm:t>
    </dgm:pt>
    <dgm:pt modelId="{27C63BC3-FDAF-4C44-B241-C50BF77C5C3C}" type="parTrans" cxnId="{0EAEF7AB-DFF5-48A4-B28A-71B5AEFE5D42}">
      <dgm:prSet/>
      <dgm:spPr/>
      <dgm:t>
        <a:bodyPr/>
        <a:lstStyle/>
        <a:p>
          <a:endParaRPr lang="fi-FI"/>
        </a:p>
      </dgm:t>
    </dgm:pt>
    <dgm:pt modelId="{F8E0CCFA-3939-42AE-81A8-4DA816CEE1B3}" type="sibTrans" cxnId="{0EAEF7AB-DFF5-48A4-B28A-71B5AEFE5D42}">
      <dgm:prSet/>
      <dgm:spPr/>
      <dgm:t>
        <a:bodyPr/>
        <a:lstStyle/>
        <a:p>
          <a:endParaRPr lang="fi-FI"/>
        </a:p>
      </dgm:t>
    </dgm:pt>
    <dgm:pt modelId="{CF8EA458-1EBC-46A6-AC54-7F3A23521EF7}">
      <dgm:prSet phldrT="[Teksti]" custT="1"/>
      <dgm:spPr>
        <a:xfrm>
          <a:off x="356294" y="291428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Rohkeus olla minä. Rohkeus olla reilu kaveri. Rohkeus olla kristitty.</a:t>
          </a:r>
          <a:endParaRPr lang="fi-FI" sz="9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98D14A8-608A-42D8-94EC-7519FE6A5EA2}" type="parTrans" cxnId="{5778B044-2EB6-4116-8504-3483DE60102D}">
      <dgm:prSet/>
      <dgm:spPr/>
      <dgm:t>
        <a:bodyPr/>
        <a:lstStyle/>
        <a:p>
          <a:endParaRPr lang="fi-FI"/>
        </a:p>
      </dgm:t>
    </dgm:pt>
    <dgm:pt modelId="{17D7CBFB-73C5-404E-960A-495084B12447}" type="sibTrans" cxnId="{5778B044-2EB6-4116-8504-3483DE60102D}">
      <dgm:prSet/>
      <dgm:spPr/>
      <dgm:t>
        <a:bodyPr/>
        <a:lstStyle/>
        <a:p>
          <a:endParaRPr lang="fi-FI"/>
        </a:p>
      </dgm:t>
    </dgm:pt>
    <dgm:pt modelId="{4E5C7738-34A4-4B86-A9B3-28D21A5F5125}">
      <dgm:prSet phldrT="[Teksti]"/>
      <dgm:spPr>
        <a:xfrm>
          <a:off x="1859160" y="556021"/>
          <a:ext cx="707231" cy="707231"/>
        </a:xfrm>
        <a:prstGeom prst="ellipse">
          <a:avLst/>
        </a:prstGeom>
        <a:solidFill>
          <a:srgbClr val="70AD47">
            <a:lumMod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Lupa olla</a:t>
          </a:r>
        </a:p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12-14</a:t>
          </a:r>
        </a:p>
      </dgm:t>
    </dgm:pt>
    <dgm:pt modelId="{AFF1F108-CA15-441E-BBDA-7208ABFA04CF}" type="parTrans" cxnId="{C41419C1-7548-46F5-8589-3C5CF4145D31}">
      <dgm:prSet/>
      <dgm:spPr/>
      <dgm:t>
        <a:bodyPr/>
        <a:lstStyle/>
        <a:p>
          <a:endParaRPr lang="fi-FI"/>
        </a:p>
      </dgm:t>
    </dgm:pt>
    <dgm:pt modelId="{BE1230D6-9D3B-4F74-B082-9D9338C1A413}" type="sibTrans" cxnId="{C41419C1-7548-46F5-8589-3C5CF4145D31}">
      <dgm:prSet/>
      <dgm:spPr/>
      <dgm:t>
        <a:bodyPr/>
        <a:lstStyle/>
        <a:p>
          <a:endParaRPr lang="fi-FI"/>
        </a:p>
      </dgm:t>
    </dgm:pt>
    <dgm:pt modelId="{60CB49F9-A736-4236-AE43-35D19FDDAEDF}">
      <dgm:prSet phldrT="[Teksti]"/>
      <dgm:spPr>
        <a:xfrm>
          <a:off x="2212776" y="291428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Olen tärkeä koulussa, kotona, kirkossa. Saan olla rauhassa sellainen kuin olen</a:t>
          </a:r>
          <a:endParaRPr lang="fi-FI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119445C-04F5-4CCB-9B2D-D08421A4B677}" type="parTrans" cxnId="{445F8622-A921-4AE0-8259-9D55AA87058D}">
      <dgm:prSet/>
      <dgm:spPr/>
      <dgm:t>
        <a:bodyPr/>
        <a:lstStyle/>
        <a:p>
          <a:endParaRPr lang="fi-FI"/>
        </a:p>
      </dgm:t>
    </dgm:pt>
    <dgm:pt modelId="{BACBE004-98C8-41E5-89F7-E4C8FC9C7F38}" type="sibTrans" cxnId="{445F8622-A921-4AE0-8259-9D55AA87058D}">
      <dgm:prSet/>
      <dgm:spPr/>
      <dgm:t>
        <a:bodyPr/>
        <a:lstStyle/>
        <a:p>
          <a:endParaRPr lang="fi-FI"/>
        </a:p>
      </dgm:t>
    </dgm:pt>
    <dgm:pt modelId="{31AD98CB-AAB5-4B2A-BC2B-34126EE6710D}">
      <dgm:prSet phldrT="[Teksti]"/>
      <dgm:spPr>
        <a:xfrm>
          <a:off x="3715642" y="556021"/>
          <a:ext cx="707231" cy="707231"/>
        </a:xfrm>
        <a:prstGeom prst="ellipse">
          <a:avLst/>
        </a:prstGeom>
        <a:solidFill>
          <a:srgbClr val="5B9BD5">
            <a:lumMod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Ripari</a:t>
          </a:r>
        </a:p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15</a:t>
          </a:r>
        </a:p>
      </dgm:t>
    </dgm:pt>
    <dgm:pt modelId="{31749C13-2D06-4960-805A-B131F2674B2B}" type="parTrans" cxnId="{51442FB4-F4FC-4280-B97F-B452166BF669}">
      <dgm:prSet/>
      <dgm:spPr/>
      <dgm:t>
        <a:bodyPr/>
        <a:lstStyle/>
        <a:p>
          <a:endParaRPr lang="fi-FI"/>
        </a:p>
      </dgm:t>
    </dgm:pt>
    <dgm:pt modelId="{C61A799A-61CD-4DE4-B88D-DCE0CE172A10}" type="sibTrans" cxnId="{51442FB4-F4FC-4280-B97F-B452166BF669}">
      <dgm:prSet/>
      <dgm:spPr/>
      <dgm:t>
        <a:bodyPr/>
        <a:lstStyle/>
        <a:p>
          <a:endParaRPr lang="fi-FI"/>
        </a:p>
      </dgm:t>
    </dgm:pt>
    <dgm:pt modelId="{6525C1EE-D380-460A-8408-EDBE0026D918}">
      <dgm:prSet phldrT="[Teksti]"/>
      <dgm:spPr>
        <a:xfrm>
          <a:off x="4069258" y="291428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Rippikoulu: Vahvistaa uskoa. Varustaa elämään kristittynä.</a:t>
          </a:r>
          <a:endParaRPr lang="fi-FI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DD6A475-9395-48F2-A1B9-DA284BA4C33A}" type="parTrans" cxnId="{BA90F0A0-A059-40F2-BC92-692C93EDC4C3}">
      <dgm:prSet/>
      <dgm:spPr/>
      <dgm:t>
        <a:bodyPr/>
        <a:lstStyle/>
        <a:p>
          <a:endParaRPr lang="fi-FI"/>
        </a:p>
      </dgm:t>
    </dgm:pt>
    <dgm:pt modelId="{47C19431-D649-4FCA-93B0-0C7FDF2A3708}" type="sibTrans" cxnId="{BA90F0A0-A059-40F2-BC92-692C93EDC4C3}">
      <dgm:prSet/>
      <dgm:spPr/>
      <dgm:t>
        <a:bodyPr/>
        <a:lstStyle/>
        <a:p>
          <a:endParaRPr lang="fi-FI"/>
        </a:p>
      </dgm:t>
    </dgm:pt>
    <dgm:pt modelId="{C84850A7-32C3-4BE0-AEB7-746F0BDE63D9}" type="pres">
      <dgm:prSet presAssocID="{BA2528C2-C37A-411E-9D21-CB76A480FD84}" presName="theList" presStyleCnt="0">
        <dgm:presLayoutVars>
          <dgm:dir/>
          <dgm:animLvl val="lvl"/>
          <dgm:resizeHandles val="exact"/>
        </dgm:presLayoutVars>
      </dgm:prSet>
      <dgm:spPr/>
    </dgm:pt>
    <dgm:pt modelId="{AEBE9E9F-A2B9-4402-BDB9-370124768406}" type="pres">
      <dgm:prSet presAssocID="{AF0FB53F-A600-4493-A4CA-2FB4E75FDD2C}" presName="compNode" presStyleCnt="0"/>
      <dgm:spPr/>
    </dgm:pt>
    <dgm:pt modelId="{F250423C-F43A-482A-8A84-5F2CCA667545}" type="pres">
      <dgm:prSet presAssocID="{AF0FB53F-A600-4493-A4CA-2FB4E75FDD2C}" presName="noGeometry" presStyleCnt="0"/>
      <dgm:spPr/>
    </dgm:pt>
    <dgm:pt modelId="{5CE325D5-78E0-4F68-9846-D86B0746CD6F}" type="pres">
      <dgm:prSet presAssocID="{AF0FB53F-A600-4493-A4CA-2FB4E75FDD2C}" presName="childTextVisible" presStyleLbl="bgAccFollowNode1" presStyleIdx="0" presStyleCnt="3">
        <dgm:presLayoutVars>
          <dgm:bulletEnabled val="1"/>
        </dgm:presLayoutVars>
      </dgm:prSet>
      <dgm:spPr/>
    </dgm:pt>
    <dgm:pt modelId="{AD4944F0-6FDE-4045-8BC7-C1EE580A5CB7}" type="pres">
      <dgm:prSet presAssocID="{AF0FB53F-A600-4493-A4CA-2FB4E75FDD2C}" presName="childTextHidden" presStyleLbl="bgAccFollowNode1" presStyleIdx="0" presStyleCnt="3"/>
      <dgm:spPr/>
    </dgm:pt>
    <dgm:pt modelId="{359AA9DA-29A8-48FC-BAB2-0585F3C65CC4}" type="pres">
      <dgm:prSet presAssocID="{AF0FB53F-A600-4493-A4CA-2FB4E75FDD2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42BA5F2-784C-4DF3-9E90-FC689A07C95B}" type="pres">
      <dgm:prSet presAssocID="{AF0FB53F-A600-4493-A4CA-2FB4E75FDD2C}" presName="aSpace" presStyleCnt="0"/>
      <dgm:spPr/>
    </dgm:pt>
    <dgm:pt modelId="{126BBB31-AAFA-4BE4-AD07-A02785457A53}" type="pres">
      <dgm:prSet presAssocID="{4E5C7738-34A4-4B86-A9B3-28D21A5F5125}" presName="compNode" presStyleCnt="0"/>
      <dgm:spPr/>
    </dgm:pt>
    <dgm:pt modelId="{6DDB2E35-6938-4DED-8D28-EB9B7479E1A9}" type="pres">
      <dgm:prSet presAssocID="{4E5C7738-34A4-4B86-A9B3-28D21A5F5125}" presName="noGeometry" presStyleCnt="0"/>
      <dgm:spPr/>
    </dgm:pt>
    <dgm:pt modelId="{3DC70919-16EC-45E1-9FAC-1AB13CE0484D}" type="pres">
      <dgm:prSet presAssocID="{4E5C7738-34A4-4B86-A9B3-28D21A5F5125}" presName="childTextVisible" presStyleLbl="bgAccFollowNode1" presStyleIdx="1" presStyleCnt="3">
        <dgm:presLayoutVars>
          <dgm:bulletEnabled val="1"/>
        </dgm:presLayoutVars>
      </dgm:prSet>
      <dgm:spPr/>
    </dgm:pt>
    <dgm:pt modelId="{ADDD5624-3CDF-4DF8-892D-1EB323B08908}" type="pres">
      <dgm:prSet presAssocID="{4E5C7738-34A4-4B86-A9B3-28D21A5F5125}" presName="childTextHidden" presStyleLbl="bgAccFollowNode1" presStyleIdx="1" presStyleCnt="3"/>
      <dgm:spPr/>
    </dgm:pt>
    <dgm:pt modelId="{76230A23-18B4-4F87-B27C-0ACE2BEA900B}" type="pres">
      <dgm:prSet presAssocID="{4E5C7738-34A4-4B86-A9B3-28D21A5F512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CCB312C-4DA8-495E-A50C-DC7DB7210D41}" type="pres">
      <dgm:prSet presAssocID="{4E5C7738-34A4-4B86-A9B3-28D21A5F5125}" presName="aSpace" presStyleCnt="0"/>
      <dgm:spPr/>
    </dgm:pt>
    <dgm:pt modelId="{6CA9D532-0402-4C98-96AA-DAE8ECB5F8E5}" type="pres">
      <dgm:prSet presAssocID="{31AD98CB-AAB5-4B2A-BC2B-34126EE6710D}" presName="compNode" presStyleCnt="0"/>
      <dgm:spPr/>
    </dgm:pt>
    <dgm:pt modelId="{F9DBE34E-BD3F-454A-956B-DB087E9E3CF8}" type="pres">
      <dgm:prSet presAssocID="{31AD98CB-AAB5-4B2A-BC2B-34126EE6710D}" presName="noGeometry" presStyleCnt="0"/>
      <dgm:spPr/>
    </dgm:pt>
    <dgm:pt modelId="{2974921F-F8AD-40E0-9F9D-F88AA25A9A2C}" type="pres">
      <dgm:prSet presAssocID="{31AD98CB-AAB5-4B2A-BC2B-34126EE6710D}" presName="childTextVisible" presStyleLbl="bgAccFollowNode1" presStyleIdx="2" presStyleCnt="3">
        <dgm:presLayoutVars>
          <dgm:bulletEnabled val="1"/>
        </dgm:presLayoutVars>
      </dgm:prSet>
      <dgm:spPr/>
    </dgm:pt>
    <dgm:pt modelId="{B9117B2B-56A0-4459-980D-8D7C7A29330D}" type="pres">
      <dgm:prSet presAssocID="{31AD98CB-AAB5-4B2A-BC2B-34126EE6710D}" presName="childTextHidden" presStyleLbl="bgAccFollowNode1" presStyleIdx="2" presStyleCnt="3"/>
      <dgm:spPr/>
    </dgm:pt>
    <dgm:pt modelId="{0E4B8D91-CCCB-4AD0-9AFC-CBC2276BFEA5}" type="pres">
      <dgm:prSet presAssocID="{31AD98CB-AAB5-4B2A-BC2B-34126EE6710D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445F8622-A921-4AE0-8259-9D55AA87058D}" srcId="{4E5C7738-34A4-4B86-A9B3-28D21A5F5125}" destId="{60CB49F9-A736-4236-AE43-35D19FDDAEDF}" srcOrd="0" destOrd="0" parTransId="{2119445C-04F5-4CCB-9B2D-D08421A4B677}" sibTransId="{BACBE004-98C8-41E5-89F7-E4C8FC9C7F38}"/>
    <dgm:cxn modelId="{9F34A62A-0DF7-4CB5-A1AF-E03CDF7499AC}" type="presOf" srcId="{60CB49F9-A736-4236-AE43-35D19FDDAEDF}" destId="{3DC70919-16EC-45E1-9FAC-1AB13CE0484D}" srcOrd="0" destOrd="0" presId="urn:microsoft.com/office/officeart/2005/8/layout/hProcess6"/>
    <dgm:cxn modelId="{AA8A5144-374C-41BE-BCFE-F9393C23FAFD}" type="presOf" srcId="{CF8EA458-1EBC-46A6-AC54-7F3A23521EF7}" destId="{5CE325D5-78E0-4F68-9846-D86B0746CD6F}" srcOrd="0" destOrd="0" presId="urn:microsoft.com/office/officeart/2005/8/layout/hProcess6"/>
    <dgm:cxn modelId="{5778B044-2EB6-4116-8504-3483DE60102D}" srcId="{AF0FB53F-A600-4493-A4CA-2FB4E75FDD2C}" destId="{CF8EA458-1EBC-46A6-AC54-7F3A23521EF7}" srcOrd="0" destOrd="0" parTransId="{298D14A8-608A-42D8-94EC-7519FE6A5EA2}" sibTransId="{17D7CBFB-73C5-404E-960A-495084B12447}"/>
    <dgm:cxn modelId="{5DBA007D-386A-4426-B1A3-377B33D68F49}" type="presOf" srcId="{AF0FB53F-A600-4493-A4CA-2FB4E75FDD2C}" destId="{359AA9DA-29A8-48FC-BAB2-0585F3C65CC4}" srcOrd="0" destOrd="0" presId="urn:microsoft.com/office/officeart/2005/8/layout/hProcess6"/>
    <dgm:cxn modelId="{6994698A-56ED-498D-AAD4-9253772C3A94}" type="presOf" srcId="{31AD98CB-AAB5-4B2A-BC2B-34126EE6710D}" destId="{0E4B8D91-CCCB-4AD0-9AFC-CBC2276BFEA5}" srcOrd="0" destOrd="0" presId="urn:microsoft.com/office/officeart/2005/8/layout/hProcess6"/>
    <dgm:cxn modelId="{BA90F0A0-A059-40F2-BC92-692C93EDC4C3}" srcId="{31AD98CB-AAB5-4B2A-BC2B-34126EE6710D}" destId="{6525C1EE-D380-460A-8408-EDBE0026D918}" srcOrd="0" destOrd="0" parTransId="{CDD6A475-9395-48F2-A1B9-DA284BA4C33A}" sibTransId="{47C19431-D649-4FCA-93B0-0C7FDF2A3708}"/>
    <dgm:cxn modelId="{59EC7BA4-1D49-4CCD-A1FD-A5B4F72825FD}" type="presOf" srcId="{6525C1EE-D380-460A-8408-EDBE0026D918}" destId="{B9117B2B-56A0-4459-980D-8D7C7A29330D}" srcOrd="1" destOrd="0" presId="urn:microsoft.com/office/officeart/2005/8/layout/hProcess6"/>
    <dgm:cxn modelId="{DA483EA9-7640-4688-8C3B-C2EA17764237}" type="presOf" srcId="{CF8EA458-1EBC-46A6-AC54-7F3A23521EF7}" destId="{AD4944F0-6FDE-4045-8BC7-C1EE580A5CB7}" srcOrd="1" destOrd="0" presId="urn:microsoft.com/office/officeart/2005/8/layout/hProcess6"/>
    <dgm:cxn modelId="{8C3292AA-1605-4178-8EFA-9AC1BE95AE1D}" type="presOf" srcId="{6525C1EE-D380-460A-8408-EDBE0026D918}" destId="{2974921F-F8AD-40E0-9F9D-F88AA25A9A2C}" srcOrd="0" destOrd="0" presId="urn:microsoft.com/office/officeart/2005/8/layout/hProcess6"/>
    <dgm:cxn modelId="{0EAEF7AB-DFF5-48A4-B28A-71B5AEFE5D42}" srcId="{BA2528C2-C37A-411E-9D21-CB76A480FD84}" destId="{AF0FB53F-A600-4493-A4CA-2FB4E75FDD2C}" srcOrd="0" destOrd="0" parTransId="{27C63BC3-FDAF-4C44-B241-C50BF77C5C3C}" sibTransId="{F8E0CCFA-3939-42AE-81A8-4DA816CEE1B3}"/>
    <dgm:cxn modelId="{51442FB4-F4FC-4280-B97F-B452166BF669}" srcId="{BA2528C2-C37A-411E-9D21-CB76A480FD84}" destId="{31AD98CB-AAB5-4B2A-BC2B-34126EE6710D}" srcOrd="2" destOrd="0" parTransId="{31749C13-2D06-4960-805A-B131F2674B2B}" sibTransId="{C61A799A-61CD-4DE4-B88D-DCE0CE172A10}"/>
    <dgm:cxn modelId="{C41419C1-7548-46F5-8589-3C5CF4145D31}" srcId="{BA2528C2-C37A-411E-9D21-CB76A480FD84}" destId="{4E5C7738-34A4-4B86-A9B3-28D21A5F5125}" srcOrd="1" destOrd="0" parTransId="{AFF1F108-CA15-441E-BBDA-7208ABFA04CF}" sibTransId="{BE1230D6-9D3B-4F74-B082-9D9338C1A413}"/>
    <dgm:cxn modelId="{EC32C3EC-04E1-4968-8C01-50F2C0F881F1}" type="presOf" srcId="{60CB49F9-A736-4236-AE43-35D19FDDAEDF}" destId="{ADDD5624-3CDF-4DF8-892D-1EB323B08908}" srcOrd="1" destOrd="0" presId="urn:microsoft.com/office/officeart/2005/8/layout/hProcess6"/>
    <dgm:cxn modelId="{9E31E6F8-A69D-4D62-978C-0304886C8399}" type="presOf" srcId="{4E5C7738-34A4-4B86-A9B3-28D21A5F5125}" destId="{76230A23-18B4-4F87-B27C-0ACE2BEA900B}" srcOrd="0" destOrd="0" presId="urn:microsoft.com/office/officeart/2005/8/layout/hProcess6"/>
    <dgm:cxn modelId="{B3AE43FF-398A-4FCD-BBCF-DECAEF7E0B16}" type="presOf" srcId="{BA2528C2-C37A-411E-9D21-CB76A480FD84}" destId="{C84850A7-32C3-4BE0-AEB7-746F0BDE63D9}" srcOrd="0" destOrd="0" presId="urn:microsoft.com/office/officeart/2005/8/layout/hProcess6"/>
    <dgm:cxn modelId="{CD20600C-ECAD-49B4-841A-9289521F40D4}" type="presParOf" srcId="{C84850A7-32C3-4BE0-AEB7-746F0BDE63D9}" destId="{AEBE9E9F-A2B9-4402-BDB9-370124768406}" srcOrd="0" destOrd="0" presId="urn:microsoft.com/office/officeart/2005/8/layout/hProcess6"/>
    <dgm:cxn modelId="{6AB7B505-CAB1-4253-B433-BDB22047DC97}" type="presParOf" srcId="{AEBE9E9F-A2B9-4402-BDB9-370124768406}" destId="{F250423C-F43A-482A-8A84-5F2CCA667545}" srcOrd="0" destOrd="0" presId="urn:microsoft.com/office/officeart/2005/8/layout/hProcess6"/>
    <dgm:cxn modelId="{0F46C391-21F6-4341-AAF4-DF6C39A0769F}" type="presParOf" srcId="{AEBE9E9F-A2B9-4402-BDB9-370124768406}" destId="{5CE325D5-78E0-4F68-9846-D86B0746CD6F}" srcOrd="1" destOrd="0" presId="urn:microsoft.com/office/officeart/2005/8/layout/hProcess6"/>
    <dgm:cxn modelId="{01CDE9AF-64DA-4EDF-9EF4-82ECCF07E87D}" type="presParOf" srcId="{AEBE9E9F-A2B9-4402-BDB9-370124768406}" destId="{AD4944F0-6FDE-4045-8BC7-C1EE580A5CB7}" srcOrd="2" destOrd="0" presId="urn:microsoft.com/office/officeart/2005/8/layout/hProcess6"/>
    <dgm:cxn modelId="{E0358052-7681-4337-A0EA-772A3BE8B3E9}" type="presParOf" srcId="{AEBE9E9F-A2B9-4402-BDB9-370124768406}" destId="{359AA9DA-29A8-48FC-BAB2-0585F3C65CC4}" srcOrd="3" destOrd="0" presId="urn:microsoft.com/office/officeart/2005/8/layout/hProcess6"/>
    <dgm:cxn modelId="{63604A0D-6D72-41FB-80FA-D5CB8E4EF94D}" type="presParOf" srcId="{C84850A7-32C3-4BE0-AEB7-746F0BDE63D9}" destId="{542BA5F2-784C-4DF3-9E90-FC689A07C95B}" srcOrd="1" destOrd="0" presId="urn:microsoft.com/office/officeart/2005/8/layout/hProcess6"/>
    <dgm:cxn modelId="{3EA1DBA6-767E-4E87-9E51-DD942ADECDF2}" type="presParOf" srcId="{C84850A7-32C3-4BE0-AEB7-746F0BDE63D9}" destId="{126BBB31-AAFA-4BE4-AD07-A02785457A53}" srcOrd="2" destOrd="0" presId="urn:microsoft.com/office/officeart/2005/8/layout/hProcess6"/>
    <dgm:cxn modelId="{8F8CD9F7-9593-4177-8DC8-9E227CC1BF27}" type="presParOf" srcId="{126BBB31-AAFA-4BE4-AD07-A02785457A53}" destId="{6DDB2E35-6938-4DED-8D28-EB9B7479E1A9}" srcOrd="0" destOrd="0" presId="urn:microsoft.com/office/officeart/2005/8/layout/hProcess6"/>
    <dgm:cxn modelId="{67639CA6-531B-4D65-85DE-8FFD91CEDE31}" type="presParOf" srcId="{126BBB31-AAFA-4BE4-AD07-A02785457A53}" destId="{3DC70919-16EC-45E1-9FAC-1AB13CE0484D}" srcOrd="1" destOrd="0" presId="urn:microsoft.com/office/officeart/2005/8/layout/hProcess6"/>
    <dgm:cxn modelId="{0B201C88-A68F-47D0-A811-804A6BE455B8}" type="presParOf" srcId="{126BBB31-AAFA-4BE4-AD07-A02785457A53}" destId="{ADDD5624-3CDF-4DF8-892D-1EB323B08908}" srcOrd="2" destOrd="0" presId="urn:microsoft.com/office/officeart/2005/8/layout/hProcess6"/>
    <dgm:cxn modelId="{AE7185A0-08C5-4A05-8577-49C38F2A8633}" type="presParOf" srcId="{126BBB31-AAFA-4BE4-AD07-A02785457A53}" destId="{76230A23-18B4-4F87-B27C-0ACE2BEA900B}" srcOrd="3" destOrd="0" presId="urn:microsoft.com/office/officeart/2005/8/layout/hProcess6"/>
    <dgm:cxn modelId="{A8C23934-7483-42FC-A35C-A185691829CA}" type="presParOf" srcId="{C84850A7-32C3-4BE0-AEB7-746F0BDE63D9}" destId="{3CCB312C-4DA8-495E-A50C-DC7DB7210D41}" srcOrd="3" destOrd="0" presId="urn:microsoft.com/office/officeart/2005/8/layout/hProcess6"/>
    <dgm:cxn modelId="{6FAE0C81-AD08-4588-99B6-B067BFA03124}" type="presParOf" srcId="{C84850A7-32C3-4BE0-AEB7-746F0BDE63D9}" destId="{6CA9D532-0402-4C98-96AA-DAE8ECB5F8E5}" srcOrd="4" destOrd="0" presId="urn:microsoft.com/office/officeart/2005/8/layout/hProcess6"/>
    <dgm:cxn modelId="{2D4D2686-B37B-4B1A-9178-68F207D2C6B5}" type="presParOf" srcId="{6CA9D532-0402-4C98-96AA-DAE8ECB5F8E5}" destId="{F9DBE34E-BD3F-454A-956B-DB087E9E3CF8}" srcOrd="0" destOrd="0" presId="urn:microsoft.com/office/officeart/2005/8/layout/hProcess6"/>
    <dgm:cxn modelId="{8F19CF78-33EB-4664-8F09-7AD1BFC8F339}" type="presParOf" srcId="{6CA9D532-0402-4C98-96AA-DAE8ECB5F8E5}" destId="{2974921F-F8AD-40E0-9F9D-F88AA25A9A2C}" srcOrd="1" destOrd="0" presId="urn:microsoft.com/office/officeart/2005/8/layout/hProcess6"/>
    <dgm:cxn modelId="{321773D7-EE51-4184-A3A3-5D6ED79AA03A}" type="presParOf" srcId="{6CA9D532-0402-4C98-96AA-DAE8ECB5F8E5}" destId="{B9117B2B-56A0-4459-980D-8D7C7A29330D}" srcOrd="2" destOrd="0" presId="urn:microsoft.com/office/officeart/2005/8/layout/hProcess6"/>
    <dgm:cxn modelId="{333165EB-DF7F-4094-B804-30B407D03CB0}" type="presParOf" srcId="{6CA9D532-0402-4C98-96AA-DAE8ECB5F8E5}" destId="{0E4B8D91-CCCB-4AD0-9AFC-CBC2276BFEA5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B523E7-A377-42F7-88C9-148575CFB6E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040043F-43AF-4898-9FE4-D82BD1ECCEEB}">
      <dgm:prSet phldrT="[Teksti]"/>
      <dgm:spPr>
        <a:xfrm>
          <a:off x="2678" y="665559"/>
          <a:ext cx="707231" cy="707231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Luottamus</a:t>
          </a:r>
        </a:p>
        <a:p>
          <a:pPr>
            <a:buNone/>
          </a:pPr>
          <a:r>
            <a:rPr lang="fi-FI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16-18</a:t>
          </a:r>
        </a:p>
      </dgm:t>
    </dgm:pt>
    <dgm:pt modelId="{5AB0D835-8F62-4022-912B-67CC8DCDAC52}" type="parTrans" cxnId="{F8DEDAAA-D39C-4D4D-80D0-7F0B1C77A38F}">
      <dgm:prSet/>
      <dgm:spPr/>
      <dgm:t>
        <a:bodyPr/>
        <a:lstStyle/>
        <a:p>
          <a:endParaRPr lang="fi-FI"/>
        </a:p>
      </dgm:t>
    </dgm:pt>
    <dgm:pt modelId="{C5E531B3-01E8-4CD5-9131-63B4FDAC6863}" type="sibTrans" cxnId="{F8DEDAAA-D39C-4D4D-80D0-7F0B1C77A38F}">
      <dgm:prSet/>
      <dgm:spPr/>
      <dgm:t>
        <a:bodyPr/>
        <a:lstStyle/>
        <a:p>
          <a:endParaRPr lang="fi-FI"/>
        </a:p>
      </dgm:t>
    </dgm:pt>
    <dgm:pt modelId="{1003C103-3951-4331-AF72-194BC4AC6718}">
      <dgm:prSet phldrT="[Teksti]"/>
      <dgm:spPr>
        <a:xfrm>
          <a:off x="356294" y="400965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Luottamus siihen, että elämä ja usko kantaa</a:t>
          </a:r>
          <a:endParaRPr lang="fi-FI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7598FAC-3580-4086-8040-153A3301279A}" type="parTrans" cxnId="{CB99A4A9-1636-460A-894E-04A2C53F282F}">
      <dgm:prSet/>
      <dgm:spPr/>
      <dgm:t>
        <a:bodyPr/>
        <a:lstStyle/>
        <a:p>
          <a:endParaRPr lang="fi-FI"/>
        </a:p>
      </dgm:t>
    </dgm:pt>
    <dgm:pt modelId="{A4E50D2D-5583-4533-935E-3E52529E919B}" type="sibTrans" cxnId="{CB99A4A9-1636-460A-894E-04A2C53F282F}">
      <dgm:prSet/>
      <dgm:spPr/>
      <dgm:t>
        <a:bodyPr/>
        <a:lstStyle/>
        <a:p>
          <a:endParaRPr lang="fi-FI"/>
        </a:p>
      </dgm:t>
    </dgm:pt>
    <dgm:pt modelId="{61399619-FF81-4EE0-912F-B2F4ED86136E}">
      <dgm:prSet phldrT="[Teksti]"/>
      <dgm:spPr>
        <a:xfrm>
          <a:off x="1859160" y="665559"/>
          <a:ext cx="707231" cy="707231"/>
        </a:xfrm>
        <a:prstGeom prst="ellipse">
          <a:avLst/>
        </a:prstGeom>
        <a:solidFill>
          <a:srgbClr val="4472C4">
            <a:lumMod val="40000"/>
            <a:lumOff val="6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Elämässä mukana</a:t>
          </a:r>
        </a:p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19-22</a:t>
          </a:r>
        </a:p>
      </dgm:t>
    </dgm:pt>
    <dgm:pt modelId="{FB2EE4CC-3151-4FDF-8AAB-B6AC23A182FF}" type="parTrans" cxnId="{4CE4E58D-BD84-4B47-93B5-E08E12743782}">
      <dgm:prSet/>
      <dgm:spPr/>
      <dgm:t>
        <a:bodyPr/>
        <a:lstStyle/>
        <a:p>
          <a:endParaRPr lang="fi-FI"/>
        </a:p>
      </dgm:t>
    </dgm:pt>
    <dgm:pt modelId="{26C76BD2-CB73-4F22-986C-E3E4116452FC}" type="sibTrans" cxnId="{4CE4E58D-BD84-4B47-93B5-E08E12743782}">
      <dgm:prSet/>
      <dgm:spPr/>
      <dgm:t>
        <a:bodyPr/>
        <a:lstStyle/>
        <a:p>
          <a:endParaRPr lang="fi-FI"/>
        </a:p>
      </dgm:t>
    </dgm:pt>
    <dgm:pt modelId="{11ACD581-65E2-448C-8340-AAA29C9D2E6D}">
      <dgm:prSet phldrT="[Teksti]" custT="1"/>
      <dgm:spPr>
        <a:xfrm>
          <a:off x="2212776" y="400965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sz="8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Oma elämä, (</a:t>
          </a:r>
          <a:r>
            <a:rPr lang="fi-FI" sz="9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oma</a:t>
          </a:r>
          <a:r>
            <a:rPr lang="fi-FI" sz="8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koti).  Seurakunta on mukana muuttuvassa elämässä</a:t>
          </a:r>
          <a:r>
            <a:rPr lang="fi-FI" sz="800" dirty="0">
              <a:solidFill>
                <a:srgbClr val="E7E6E6"/>
              </a:solidFill>
              <a:latin typeface="Calibri" panose="020F0502020204030204"/>
              <a:ea typeface="+mn-ea"/>
              <a:cs typeface="+mn-cs"/>
            </a:rPr>
            <a:t>.</a:t>
          </a:r>
          <a:endParaRPr lang="fi-FI" sz="8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3C8A0E2-9457-47FD-B7D2-86E3025C6EEB}" type="parTrans" cxnId="{37428411-CF50-4FE0-8011-2CDA1CE80BD7}">
      <dgm:prSet/>
      <dgm:spPr/>
      <dgm:t>
        <a:bodyPr/>
        <a:lstStyle/>
        <a:p>
          <a:endParaRPr lang="fi-FI"/>
        </a:p>
      </dgm:t>
    </dgm:pt>
    <dgm:pt modelId="{94F60603-6DEF-463E-9D73-8F33072701E0}" type="sibTrans" cxnId="{37428411-CF50-4FE0-8011-2CDA1CE80BD7}">
      <dgm:prSet/>
      <dgm:spPr/>
      <dgm:t>
        <a:bodyPr/>
        <a:lstStyle/>
        <a:p>
          <a:endParaRPr lang="fi-FI"/>
        </a:p>
      </dgm:t>
    </dgm:pt>
    <dgm:pt modelId="{EB3BAC37-54B9-4791-AEA1-009AF848CE47}">
      <dgm:prSet phldrT="[Teksti]"/>
      <dgm:spPr>
        <a:xfrm>
          <a:off x="3715642" y="665559"/>
          <a:ext cx="707231" cy="707231"/>
        </a:xfrm>
        <a:prstGeom prst="ellipse">
          <a:avLst/>
        </a:prstGeom>
        <a:solidFill>
          <a:srgbClr val="E7E6E6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Elämäntapa</a:t>
          </a:r>
        </a:p>
        <a:p>
          <a:pPr>
            <a:buNone/>
          </a:pPr>
          <a:r>
            <a:rPr lang="fi-FI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23-</a:t>
          </a:r>
        </a:p>
      </dgm:t>
    </dgm:pt>
    <dgm:pt modelId="{7C04C840-8C71-486D-AE46-ABE7D5EB075F}" type="parTrans" cxnId="{C3C3B10F-088D-49D0-9052-47C3C0A6823B}">
      <dgm:prSet/>
      <dgm:spPr/>
      <dgm:t>
        <a:bodyPr/>
        <a:lstStyle/>
        <a:p>
          <a:endParaRPr lang="fi-FI"/>
        </a:p>
      </dgm:t>
    </dgm:pt>
    <dgm:pt modelId="{D3E33244-517E-49E1-81FC-4166BBE12E17}" type="sibTrans" cxnId="{C3C3B10F-088D-49D0-9052-47C3C0A6823B}">
      <dgm:prSet/>
      <dgm:spPr/>
      <dgm:t>
        <a:bodyPr/>
        <a:lstStyle/>
        <a:p>
          <a:endParaRPr lang="fi-FI"/>
        </a:p>
      </dgm:t>
    </dgm:pt>
    <dgm:pt modelId="{FB4449B8-C373-47DA-BAB2-48B0987CE49E}">
      <dgm:prSet phldrT="[Teksti]"/>
      <dgm:spPr>
        <a:xfrm>
          <a:off x="4069258" y="400965"/>
          <a:ext cx="1414462" cy="1236418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i-FI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Olen kristitty. Seurakunnassa saan olla kristitty itselleni merkityksellisellä tavalla.</a:t>
          </a:r>
          <a:endParaRPr lang="fi-FI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FEC5A0C-BC2C-4CCB-B7E6-33D15990C25A}" type="parTrans" cxnId="{1686876C-F7B8-4086-8E30-7796F76EC848}">
      <dgm:prSet/>
      <dgm:spPr/>
      <dgm:t>
        <a:bodyPr/>
        <a:lstStyle/>
        <a:p>
          <a:endParaRPr lang="fi-FI"/>
        </a:p>
      </dgm:t>
    </dgm:pt>
    <dgm:pt modelId="{FCBDCD39-F118-4B2A-A93B-9FAEEC537215}" type="sibTrans" cxnId="{1686876C-F7B8-4086-8E30-7796F76EC848}">
      <dgm:prSet/>
      <dgm:spPr/>
      <dgm:t>
        <a:bodyPr/>
        <a:lstStyle/>
        <a:p>
          <a:endParaRPr lang="fi-FI"/>
        </a:p>
      </dgm:t>
    </dgm:pt>
    <dgm:pt modelId="{538FBCD1-0919-4074-A032-14E0AB000CE8}" type="pres">
      <dgm:prSet presAssocID="{D1B523E7-A377-42F7-88C9-148575CFB6EF}" presName="theList" presStyleCnt="0">
        <dgm:presLayoutVars>
          <dgm:dir/>
          <dgm:animLvl val="lvl"/>
          <dgm:resizeHandles val="exact"/>
        </dgm:presLayoutVars>
      </dgm:prSet>
      <dgm:spPr/>
    </dgm:pt>
    <dgm:pt modelId="{81C7B1E8-0A85-4298-9242-785D9F696FC3}" type="pres">
      <dgm:prSet presAssocID="{1040043F-43AF-4898-9FE4-D82BD1ECCEEB}" presName="compNode" presStyleCnt="0"/>
      <dgm:spPr/>
    </dgm:pt>
    <dgm:pt modelId="{FAFFD121-8703-44FE-943E-DF04C3F62382}" type="pres">
      <dgm:prSet presAssocID="{1040043F-43AF-4898-9FE4-D82BD1ECCEEB}" presName="noGeometry" presStyleCnt="0"/>
      <dgm:spPr/>
    </dgm:pt>
    <dgm:pt modelId="{47689854-6254-4742-8AED-2709EB6535A7}" type="pres">
      <dgm:prSet presAssocID="{1040043F-43AF-4898-9FE4-D82BD1ECCEEB}" presName="childTextVisible" presStyleLbl="bgAccFollowNode1" presStyleIdx="0" presStyleCnt="3">
        <dgm:presLayoutVars>
          <dgm:bulletEnabled val="1"/>
        </dgm:presLayoutVars>
      </dgm:prSet>
      <dgm:spPr/>
    </dgm:pt>
    <dgm:pt modelId="{A0568D7C-AC23-450F-98C9-7114DE5C92E0}" type="pres">
      <dgm:prSet presAssocID="{1040043F-43AF-4898-9FE4-D82BD1ECCEEB}" presName="childTextHidden" presStyleLbl="bgAccFollowNode1" presStyleIdx="0" presStyleCnt="3"/>
      <dgm:spPr/>
    </dgm:pt>
    <dgm:pt modelId="{338D0950-FCFA-43B7-9981-D369762D7584}" type="pres">
      <dgm:prSet presAssocID="{1040043F-43AF-4898-9FE4-D82BD1ECCEE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8ACD753-09D1-4A7C-91CA-F175621ACC26}" type="pres">
      <dgm:prSet presAssocID="{1040043F-43AF-4898-9FE4-D82BD1ECCEEB}" presName="aSpace" presStyleCnt="0"/>
      <dgm:spPr/>
    </dgm:pt>
    <dgm:pt modelId="{B7537289-BCFF-46AB-90CE-5E88E3865C6B}" type="pres">
      <dgm:prSet presAssocID="{61399619-FF81-4EE0-912F-B2F4ED86136E}" presName="compNode" presStyleCnt="0"/>
      <dgm:spPr/>
    </dgm:pt>
    <dgm:pt modelId="{108AEBD7-C989-4FEC-9B75-6FC0105FA7FB}" type="pres">
      <dgm:prSet presAssocID="{61399619-FF81-4EE0-912F-B2F4ED86136E}" presName="noGeometry" presStyleCnt="0"/>
      <dgm:spPr/>
    </dgm:pt>
    <dgm:pt modelId="{B7AF0692-4B39-4A76-AC36-3149690E14CB}" type="pres">
      <dgm:prSet presAssocID="{61399619-FF81-4EE0-912F-B2F4ED86136E}" presName="childTextVisible" presStyleLbl="bgAccFollowNode1" presStyleIdx="1" presStyleCnt="3">
        <dgm:presLayoutVars>
          <dgm:bulletEnabled val="1"/>
        </dgm:presLayoutVars>
      </dgm:prSet>
      <dgm:spPr/>
    </dgm:pt>
    <dgm:pt modelId="{EE347162-E25F-4891-A84D-6046BE4C9305}" type="pres">
      <dgm:prSet presAssocID="{61399619-FF81-4EE0-912F-B2F4ED86136E}" presName="childTextHidden" presStyleLbl="bgAccFollowNode1" presStyleIdx="1" presStyleCnt="3"/>
      <dgm:spPr/>
    </dgm:pt>
    <dgm:pt modelId="{EB7EFD10-7650-476C-953D-99438004289D}" type="pres">
      <dgm:prSet presAssocID="{61399619-FF81-4EE0-912F-B2F4ED86136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860CF31-7DB5-4FE8-9F21-B50C75344560}" type="pres">
      <dgm:prSet presAssocID="{61399619-FF81-4EE0-912F-B2F4ED86136E}" presName="aSpace" presStyleCnt="0"/>
      <dgm:spPr/>
    </dgm:pt>
    <dgm:pt modelId="{45040AF1-9F1D-4EE5-8C31-CD2EE5F0120B}" type="pres">
      <dgm:prSet presAssocID="{EB3BAC37-54B9-4791-AEA1-009AF848CE47}" presName="compNode" presStyleCnt="0"/>
      <dgm:spPr/>
    </dgm:pt>
    <dgm:pt modelId="{4EB2CCA0-8054-4018-BBD3-E6CBC89914DE}" type="pres">
      <dgm:prSet presAssocID="{EB3BAC37-54B9-4791-AEA1-009AF848CE47}" presName="noGeometry" presStyleCnt="0"/>
      <dgm:spPr/>
    </dgm:pt>
    <dgm:pt modelId="{960D8389-3309-4D1C-92C1-AE9FE08333B1}" type="pres">
      <dgm:prSet presAssocID="{EB3BAC37-54B9-4791-AEA1-009AF848CE47}" presName="childTextVisible" presStyleLbl="bgAccFollowNode1" presStyleIdx="2" presStyleCnt="3">
        <dgm:presLayoutVars>
          <dgm:bulletEnabled val="1"/>
        </dgm:presLayoutVars>
      </dgm:prSet>
      <dgm:spPr/>
    </dgm:pt>
    <dgm:pt modelId="{27DC506C-BA22-4BC0-8C5B-0499788468E9}" type="pres">
      <dgm:prSet presAssocID="{EB3BAC37-54B9-4791-AEA1-009AF848CE47}" presName="childTextHidden" presStyleLbl="bgAccFollowNode1" presStyleIdx="2" presStyleCnt="3"/>
      <dgm:spPr/>
    </dgm:pt>
    <dgm:pt modelId="{FA9A2BC4-0A67-431B-8B17-A4CE93ACE29D}" type="pres">
      <dgm:prSet presAssocID="{EB3BAC37-54B9-4791-AEA1-009AF848CE4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C3C3B10F-088D-49D0-9052-47C3C0A6823B}" srcId="{D1B523E7-A377-42F7-88C9-148575CFB6EF}" destId="{EB3BAC37-54B9-4791-AEA1-009AF848CE47}" srcOrd="2" destOrd="0" parTransId="{7C04C840-8C71-486D-AE46-ABE7D5EB075F}" sibTransId="{D3E33244-517E-49E1-81FC-4166BBE12E17}"/>
    <dgm:cxn modelId="{37428411-CF50-4FE0-8011-2CDA1CE80BD7}" srcId="{61399619-FF81-4EE0-912F-B2F4ED86136E}" destId="{11ACD581-65E2-448C-8340-AAA29C9D2E6D}" srcOrd="0" destOrd="0" parTransId="{F3C8A0E2-9457-47FD-B7D2-86E3025C6EEB}" sibTransId="{94F60603-6DEF-463E-9D73-8F33072701E0}"/>
    <dgm:cxn modelId="{1BCC4E16-3E24-4AAE-9709-2734B5792ABB}" type="presOf" srcId="{61399619-FF81-4EE0-912F-B2F4ED86136E}" destId="{EB7EFD10-7650-476C-953D-99438004289D}" srcOrd="0" destOrd="0" presId="urn:microsoft.com/office/officeart/2005/8/layout/hProcess6"/>
    <dgm:cxn modelId="{47A46E3F-A621-4B22-91CF-6E6A4FC030A9}" type="presOf" srcId="{11ACD581-65E2-448C-8340-AAA29C9D2E6D}" destId="{B7AF0692-4B39-4A76-AC36-3149690E14CB}" srcOrd="0" destOrd="0" presId="urn:microsoft.com/office/officeart/2005/8/layout/hProcess6"/>
    <dgm:cxn modelId="{8C2B184A-037F-4BF3-975F-47A2EAE522CB}" type="presOf" srcId="{11ACD581-65E2-448C-8340-AAA29C9D2E6D}" destId="{EE347162-E25F-4891-A84D-6046BE4C9305}" srcOrd="1" destOrd="0" presId="urn:microsoft.com/office/officeart/2005/8/layout/hProcess6"/>
    <dgm:cxn modelId="{1686876C-F7B8-4086-8E30-7796F76EC848}" srcId="{EB3BAC37-54B9-4791-AEA1-009AF848CE47}" destId="{FB4449B8-C373-47DA-BAB2-48B0987CE49E}" srcOrd="0" destOrd="0" parTransId="{DFEC5A0C-BC2C-4CCB-B7E6-33D15990C25A}" sibTransId="{FCBDCD39-F118-4B2A-A93B-9FAEEC537215}"/>
    <dgm:cxn modelId="{02D5B655-0E63-4C9E-B5A5-0A533BFA5CA5}" type="presOf" srcId="{1003C103-3951-4331-AF72-194BC4AC6718}" destId="{47689854-6254-4742-8AED-2709EB6535A7}" srcOrd="0" destOrd="0" presId="urn:microsoft.com/office/officeart/2005/8/layout/hProcess6"/>
    <dgm:cxn modelId="{92375259-52EF-4F7A-B3C0-C49D1177EB58}" type="presOf" srcId="{D1B523E7-A377-42F7-88C9-148575CFB6EF}" destId="{538FBCD1-0919-4074-A032-14E0AB000CE8}" srcOrd="0" destOrd="0" presId="urn:microsoft.com/office/officeart/2005/8/layout/hProcess6"/>
    <dgm:cxn modelId="{99764389-FBC3-4427-A3A1-0DDE0BD4C20D}" type="presOf" srcId="{1040043F-43AF-4898-9FE4-D82BD1ECCEEB}" destId="{338D0950-FCFA-43B7-9981-D369762D7584}" srcOrd="0" destOrd="0" presId="urn:microsoft.com/office/officeart/2005/8/layout/hProcess6"/>
    <dgm:cxn modelId="{4CE4E58D-BD84-4B47-93B5-E08E12743782}" srcId="{D1B523E7-A377-42F7-88C9-148575CFB6EF}" destId="{61399619-FF81-4EE0-912F-B2F4ED86136E}" srcOrd="1" destOrd="0" parTransId="{FB2EE4CC-3151-4FDF-8AAB-B6AC23A182FF}" sibTransId="{26C76BD2-CB73-4F22-986C-E3E4116452FC}"/>
    <dgm:cxn modelId="{CB99A4A9-1636-460A-894E-04A2C53F282F}" srcId="{1040043F-43AF-4898-9FE4-D82BD1ECCEEB}" destId="{1003C103-3951-4331-AF72-194BC4AC6718}" srcOrd="0" destOrd="0" parTransId="{27598FAC-3580-4086-8040-153A3301279A}" sibTransId="{A4E50D2D-5583-4533-935E-3E52529E919B}"/>
    <dgm:cxn modelId="{F8DEDAAA-D39C-4D4D-80D0-7F0B1C77A38F}" srcId="{D1B523E7-A377-42F7-88C9-148575CFB6EF}" destId="{1040043F-43AF-4898-9FE4-D82BD1ECCEEB}" srcOrd="0" destOrd="0" parTransId="{5AB0D835-8F62-4022-912B-67CC8DCDAC52}" sibTransId="{C5E531B3-01E8-4CD5-9131-63B4FDAC6863}"/>
    <dgm:cxn modelId="{1620C9B2-8A97-4DA3-81FF-4FF22D446AB1}" type="presOf" srcId="{FB4449B8-C373-47DA-BAB2-48B0987CE49E}" destId="{27DC506C-BA22-4BC0-8C5B-0499788468E9}" srcOrd="1" destOrd="0" presId="urn:microsoft.com/office/officeart/2005/8/layout/hProcess6"/>
    <dgm:cxn modelId="{875058B8-9453-441E-AE08-A1CA584259E7}" type="presOf" srcId="{EB3BAC37-54B9-4791-AEA1-009AF848CE47}" destId="{FA9A2BC4-0A67-431B-8B17-A4CE93ACE29D}" srcOrd="0" destOrd="0" presId="urn:microsoft.com/office/officeart/2005/8/layout/hProcess6"/>
    <dgm:cxn modelId="{4254D6D5-43D2-4FA3-87F5-F835886B8E4D}" type="presOf" srcId="{FB4449B8-C373-47DA-BAB2-48B0987CE49E}" destId="{960D8389-3309-4D1C-92C1-AE9FE08333B1}" srcOrd="0" destOrd="0" presId="urn:microsoft.com/office/officeart/2005/8/layout/hProcess6"/>
    <dgm:cxn modelId="{00FF55F9-11DA-4BC3-A72D-28D5567033FF}" type="presOf" srcId="{1003C103-3951-4331-AF72-194BC4AC6718}" destId="{A0568D7C-AC23-450F-98C9-7114DE5C92E0}" srcOrd="1" destOrd="0" presId="urn:microsoft.com/office/officeart/2005/8/layout/hProcess6"/>
    <dgm:cxn modelId="{A661DDF4-B18A-4930-AB03-7A56E58BDAA3}" type="presParOf" srcId="{538FBCD1-0919-4074-A032-14E0AB000CE8}" destId="{81C7B1E8-0A85-4298-9242-785D9F696FC3}" srcOrd="0" destOrd="0" presId="urn:microsoft.com/office/officeart/2005/8/layout/hProcess6"/>
    <dgm:cxn modelId="{A92E0533-AAE5-4AB4-896B-47A6855ACAF0}" type="presParOf" srcId="{81C7B1E8-0A85-4298-9242-785D9F696FC3}" destId="{FAFFD121-8703-44FE-943E-DF04C3F62382}" srcOrd="0" destOrd="0" presId="urn:microsoft.com/office/officeart/2005/8/layout/hProcess6"/>
    <dgm:cxn modelId="{90726274-CCCE-4CD8-95AD-C71AAF635A7B}" type="presParOf" srcId="{81C7B1E8-0A85-4298-9242-785D9F696FC3}" destId="{47689854-6254-4742-8AED-2709EB6535A7}" srcOrd="1" destOrd="0" presId="urn:microsoft.com/office/officeart/2005/8/layout/hProcess6"/>
    <dgm:cxn modelId="{C010AEE2-2AB7-4DD3-914F-F0AD6779205F}" type="presParOf" srcId="{81C7B1E8-0A85-4298-9242-785D9F696FC3}" destId="{A0568D7C-AC23-450F-98C9-7114DE5C92E0}" srcOrd="2" destOrd="0" presId="urn:microsoft.com/office/officeart/2005/8/layout/hProcess6"/>
    <dgm:cxn modelId="{4937B915-E3B3-414C-9BE8-7A1717228942}" type="presParOf" srcId="{81C7B1E8-0A85-4298-9242-785D9F696FC3}" destId="{338D0950-FCFA-43B7-9981-D369762D7584}" srcOrd="3" destOrd="0" presId="urn:microsoft.com/office/officeart/2005/8/layout/hProcess6"/>
    <dgm:cxn modelId="{4ADF10C0-F3E5-4C7A-832B-3C062A67C395}" type="presParOf" srcId="{538FBCD1-0919-4074-A032-14E0AB000CE8}" destId="{28ACD753-09D1-4A7C-91CA-F175621ACC26}" srcOrd="1" destOrd="0" presId="urn:microsoft.com/office/officeart/2005/8/layout/hProcess6"/>
    <dgm:cxn modelId="{5393E06F-E065-4FF0-901B-33ABAADC9120}" type="presParOf" srcId="{538FBCD1-0919-4074-A032-14E0AB000CE8}" destId="{B7537289-BCFF-46AB-90CE-5E88E3865C6B}" srcOrd="2" destOrd="0" presId="urn:microsoft.com/office/officeart/2005/8/layout/hProcess6"/>
    <dgm:cxn modelId="{D3722EBA-FDB6-4EF5-914C-8612B3D89924}" type="presParOf" srcId="{B7537289-BCFF-46AB-90CE-5E88E3865C6B}" destId="{108AEBD7-C989-4FEC-9B75-6FC0105FA7FB}" srcOrd="0" destOrd="0" presId="urn:microsoft.com/office/officeart/2005/8/layout/hProcess6"/>
    <dgm:cxn modelId="{712E47F2-CD9C-4BFD-BD64-AD59AEE5D2C5}" type="presParOf" srcId="{B7537289-BCFF-46AB-90CE-5E88E3865C6B}" destId="{B7AF0692-4B39-4A76-AC36-3149690E14CB}" srcOrd="1" destOrd="0" presId="urn:microsoft.com/office/officeart/2005/8/layout/hProcess6"/>
    <dgm:cxn modelId="{5F7E120E-C5DA-4F2A-AFAA-CB4ECD9E5AF4}" type="presParOf" srcId="{B7537289-BCFF-46AB-90CE-5E88E3865C6B}" destId="{EE347162-E25F-4891-A84D-6046BE4C9305}" srcOrd="2" destOrd="0" presId="urn:microsoft.com/office/officeart/2005/8/layout/hProcess6"/>
    <dgm:cxn modelId="{261211D2-A86A-43D6-A37C-C5FC8636B912}" type="presParOf" srcId="{B7537289-BCFF-46AB-90CE-5E88E3865C6B}" destId="{EB7EFD10-7650-476C-953D-99438004289D}" srcOrd="3" destOrd="0" presId="urn:microsoft.com/office/officeart/2005/8/layout/hProcess6"/>
    <dgm:cxn modelId="{1420D1AC-5743-4645-8137-96EB9B7F57FE}" type="presParOf" srcId="{538FBCD1-0919-4074-A032-14E0AB000CE8}" destId="{5860CF31-7DB5-4FE8-9F21-B50C75344560}" srcOrd="3" destOrd="0" presId="urn:microsoft.com/office/officeart/2005/8/layout/hProcess6"/>
    <dgm:cxn modelId="{26AF461E-A97D-4167-8EB5-B232813E82E5}" type="presParOf" srcId="{538FBCD1-0919-4074-A032-14E0AB000CE8}" destId="{45040AF1-9F1D-4EE5-8C31-CD2EE5F0120B}" srcOrd="4" destOrd="0" presId="urn:microsoft.com/office/officeart/2005/8/layout/hProcess6"/>
    <dgm:cxn modelId="{F502DF67-318C-4A58-A604-EF95A5C47A61}" type="presParOf" srcId="{45040AF1-9F1D-4EE5-8C31-CD2EE5F0120B}" destId="{4EB2CCA0-8054-4018-BBD3-E6CBC89914DE}" srcOrd="0" destOrd="0" presId="urn:microsoft.com/office/officeart/2005/8/layout/hProcess6"/>
    <dgm:cxn modelId="{6DC65E18-765C-4B6B-877C-56BC7F1D9D49}" type="presParOf" srcId="{45040AF1-9F1D-4EE5-8C31-CD2EE5F0120B}" destId="{960D8389-3309-4D1C-92C1-AE9FE08333B1}" srcOrd="1" destOrd="0" presId="urn:microsoft.com/office/officeart/2005/8/layout/hProcess6"/>
    <dgm:cxn modelId="{BD445608-C349-4E8A-A352-5C2A525931A7}" type="presParOf" srcId="{45040AF1-9F1D-4EE5-8C31-CD2EE5F0120B}" destId="{27DC506C-BA22-4BC0-8C5B-0499788468E9}" srcOrd="2" destOrd="0" presId="urn:microsoft.com/office/officeart/2005/8/layout/hProcess6"/>
    <dgm:cxn modelId="{D169B7D6-393D-43EF-878B-2F53070B0B22}" type="presParOf" srcId="{45040AF1-9F1D-4EE5-8C31-CD2EE5F0120B}" destId="{FA9A2BC4-0A67-431B-8B17-A4CE93ACE29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73A82-4C94-4E09-9D32-BE7AC7D800AC}">
      <dsp:nvSpPr>
        <dsp:cNvPr id="0" name=""/>
        <dsp:cNvSpPr/>
      </dsp:nvSpPr>
      <dsp:spPr>
        <a:xfrm>
          <a:off x="409874" y="380020"/>
          <a:ext cx="1627172" cy="1422353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Lapsi on lahja . Elämä on lahja. Kaste on lahja</a:t>
          </a:r>
        </a:p>
      </dsp:txBody>
      <dsp:txXfrm>
        <a:off x="816668" y="593373"/>
        <a:ext cx="793246" cy="995647"/>
      </dsp:txXfrm>
    </dsp:sp>
    <dsp:sp modelId="{2950EDDB-F4B1-4F73-960E-8B386913F769}">
      <dsp:nvSpPr>
        <dsp:cNvPr id="0" name=""/>
        <dsp:cNvSpPr/>
      </dsp:nvSpPr>
      <dsp:spPr>
        <a:xfrm>
          <a:off x="3081" y="684403"/>
          <a:ext cx="813586" cy="813586"/>
        </a:xfrm>
        <a:prstGeom prst="ellipse">
          <a:avLst/>
        </a:prstGeom>
        <a:solidFill>
          <a:srgbClr val="FFC000">
            <a:lumMod val="20000"/>
            <a:lumOff val="8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Lahja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0-2</a:t>
          </a:r>
        </a:p>
      </dsp:txBody>
      <dsp:txXfrm>
        <a:off x="122228" y="803550"/>
        <a:ext cx="575292" cy="575292"/>
      </dsp:txXfrm>
    </dsp:sp>
    <dsp:sp modelId="{98855CA6-3E4F-4D76-A8A2-8900341CD5E1}">
      <dsp:nvSpPr>
        <dsp:cNvPr id="0" name=""/>
        <dsp:cNvSpPr/>
      </dsp:nvSpPr>
      <dsp:spPr>
        <a:xfrm>
          <a:off x="2545539" y="380020"/>
          <a:ext cx="1627172" cy="1422353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Ilo minusta, ilmo meistä, ilo leikistä </a:t>
          </a:r>
        </a:p>
      </dsp:txBody>
      <dsp:txXfrm>
        <a:off x="2952332" y="593373"/>
        <a:ext cx="793246" cy="995647"/>
      </dsp:txXfrm>
    </dsp:sp>
    <dsp:sp modelId="{6ECF8D4F-1909-4EC4-BC23-1FA6303F38E9}">
      <dsp:nvSpPr>
        <dsp:cNvPr id="0" name=""/>
        <dsp:cNvSpPr/>
      </dsp:nvSpPr>
      <dsp:spPr>
        <a:xfrm>
          <a:off x="2138746" y="684403"/>
          <a:ext cx="813586" cy="813586"/>
        </a:xfrm>
        <a:prstGeom prst="ellipse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Ilo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3-5 </a:t>
          </a:r>
        </a:p>
      </dsp:txBody>
      <dsp:txXfrm>
        <a:off x="2257893" y="803550"/>
        <a:ext cx="575292" cy="575292"/>
      </dsp:txXfrm>
    </dsp:sp>
    <dsp:sp modelId="{9EFBBC3A-3A5C-48F7-B3D8-2C6F263C6425}">
      <dsp:nvSpPr>
        <dsp:cNvPr id="0" name=""/>
        <dsp:cNvSpPr/>
      </dsp:nvSpPr>
      <dsp:spPr>
        <a:xfrm>
          <a:off x="4582596" y="390986"/>
          <a:ext cx="1627172" cy="1422353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Suuremman suojassa uuteen seikkaillen.  Siunausta koulutielle</a:t>
          </a:r>
          <a:endParaRPr lang="fi-FI" sz="110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989389" y="604339"/>
        <a:ext cx="793246" cy="995647"/>
      </dsp:txXfrm>
    </dsp:sp>
    <dsp:sp modelId="{6F450032-E411-4511-85C7-61CAB996B585}">
      <dsp:nvSpPr>
        <dsp:cNvPr id="0" name=""/>
        <dsp:cNvSpPr/>
      </dsp:nvSpPr>
      <dsp:spPr>
        <a:xfrm>
          <a:off x="4252492" y="684403"/>
          <a:ext cx="813586" cy="813586"/>
        </a:xfrm>
        <a:prstGeom prst="ellipse">
          <a:avLst/>
        </a:prstGeom>
        <a:solidFill>
          <a:srgbClr val="70AD47">
            <a:lumMod val="40000"/>
            <a:lumOff val="6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Seikkailu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6-8 </a:t>
          </a:r>
        </a:p>
      </dsp:txBody>
      <dsp:txXfrm>
        <a:off x="4371639" y="803550"/>
        <a:ext cx="575292" cy="575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325D5-78E0-4F68-9846-D86B0746CD6F}">
      <dsp:nvSpPr>
        <dsp:cNvPr id="0" name=""/>
        <dsp:cNvSpPr/>
      </dsp:nvSpPr>
      <dsp:spPr>
        <a:xfrm>
          <a:off x="420202" y="362100"/>
          <a:ext cx="1668171" cy="1458192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Rohkeus olla minä. Rohkeus olla reilu kaveri. Rohkeus olla kristitty.</a:t>
          </a:r>
          <a:endParaRPr lang="fi-FI" sz="9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837245" y="580829"/>
        <a:ext cx="813233" cy="1020734"/>
      </dsp:txXfrm>
    </dsp:sp>
    <dsp:sp modelId="{359AA9DA-29A8-48FC-BAB2-0585F3C65CC4}">
      <dsp:nvSpPr>
        <dsp:cNvPr id="0" name=""/>
        <dsp:cNvSpPr/>
      </dsp:nvSpPr>
      <dsp:spPr>
        <a:xfrm>
          <a:off x="3159" y="674154"/>
          <a:ext cx="834085" cy="834085"/>
        </a:xfrm>
        <a:prstGeom prst="ellipse">
          <a:avLst/>
        </a:prstGeom>
        <a:solidFill>
          <a:srgbClr val="70AD47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Rohkeus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9-11</a:t>
          </a:r>
        </a:p>
      </dsp:txBody>
      <dsp:txXfrm>
        <a:off x="125308" y="796303"/>
        <a:ext cx="589787" cy="589787"/>
      </dsp:txXfrm>
    </dsp:sp>
    <dsp:sp modelId="{3DC70919-16EC-45E1-9FAC-1AB13CE0484D}">
      <dsp:nvSpPr>
        <dsp:cNvPr id="0" name=""/>
        <dsp:cNvSpPr/>
      </dsp:nvSpPr>
      <dsp:spPr>
        <a:xfrm>
          <a:off x="2609678" y="362100"/>
          <a:ext cx="1668171" cy="1458192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Olen tärkeä koulussa, kotona, kirkossa. Saan olla rauhassa sellainen kuin olen</a:t>
          </a:r>
          <a:endParaRPr lang="fi-FI" sz="1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026721" y="580829"/>
        <a:ext cx="813233" cy="1020734"/>
      </dsp:txXfrm>
    </dsp:sp>
    <dsp:sp modelId="{76230A23-18B4-4F87-B27C-0ACE2BEA900B}">
      <dsp:nvSpPr>
        <dsp:cNvPr id="0" name=""/>
        <dsp:cNvSpPr/>
      </dsp:nvSpPr>
      <dsp:spPr>
        <a:xfrm>
          <a:off x="2192635" y="674154"/>
          <a:ext cx="834085" cy="834085"/>
        </a:xfrm>
        <a:prstGeom prst="ellipse">
          <a:avLst/>
        </a:prstGeom>
        <a:solidFill>
          <a:srgbClr val="70AD47">
            <a:lumMod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Lupa olla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12-14</a:t>
          </a:r>
        </a:p>
      </dsp:txBody>
      <dsp:txXfrm>
        <a:off x="2314784" y="796303"/>
        <a:ext cx="589787" cy="589787"/>
      </dsp:txXfrm>
    </dsp:sp>
    <dsp:sp modelId="{2974921F-F8AD-40E0-9F9D-F88AA25A9A2C}">
      <dsp:nvSpPr>
        <dsp:cNvPr id="0" name=""/>
        <dsp:cNvSpPr/>
      </dsp:nvSpPr>
      <dsp:spPr>
        <a:xfrm>
          <a:off x="4799153" y="362100"/>
          <a:ext cx="1668171" cy="1458192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Rippikoulu: Vahvistaa uskoa. Varustaa elämään kristittynä.</a:t>
          </a:r>
          <a:endParaRPr lang="fi-FI" sz="1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216196" y="580829"/>
        <a:ext cx="813233" cy="1020734"/>
      </dsp:txXfrm>
    </dsp:sp>
    <dsp:sp modelId="{0E4B8D91-CCCB-4AD0-9AFC-CBC2276BFEA5}">
      <dsp:nvSpPr>
        <dsp:cNvPr id="0" name=""/>
        <dsp:cNvSpPr/>
      </dsp:nvSpPr>
      <dsp:spPr>
        <a:xfrm>
          <a:off x="4382110" y="674154"/>
          <a:ext cx="834085" cy="834085"/>
        </a:xfrm>
        <a:prstGeom prst="ellipse">
          <a:avLst/>
        </a:prstGeom>
        <a:solidFill>
          <a:srgbClr val="5B9BD5">
            <a:lumMod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Ripari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15</a:t>
          </a:r>
        </a:p>
      </dsp:txBody>
      <dsp:txXfrm>
        <a:off x="4504259" y="796303"/>
        <a:ext cx="589787" cy="589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89854-6254-4742-8AED-2709EB6535A7}">
      <dsp:nvSpPr>
        <dsp:cNvPr id="0" name=""/>
        <dsp:cNvSpPr/>
      </dsp:nvSpPr>
      <dsp:spPr>
        <a:xfrm>
          <a:off x="430530" y="445627"/>
          <a:ext cx="1709172" cy="1494031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Luottamus siihen, että elämä ja usko kantaa</a:t>
          </a:r>
          <a:endParaRPr lang="fi-FI" sz="9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857823" y="669732"/>
        <a:ext cx="833221" cy="1045821"/>
      </dsp:txXfrm>
    </dsp:sp>
    <dsp:sp modelId="{338D0950-FCFA-43B7-9981-D369762D7584}">
      <dsp:nvSpPr>
        <dsp:cNvPr id="0" name=""/>
        <dsp:cNvSpPr/>
      </dsp:nvSpPr>
      <dsp:spPr>
        <a:xfrm>
          <a:off x="3237" y="765350"/>
          <a:ext cx="854586" cy="854586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Luottamus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16-18</a:t>
          </a:r>
        </a:p>
      </dsp:txBody>
      <dsp:txXfrm>
        <a:off x="128388" y="890501"/>
        <a:ext cx="604284" cy="604284"/>
      </dsp:txXfrm>
    </dsp:sp>
    <dsp:sp modelId="{B7AF0692-4B39-4A76-AC36-3149690E14CB}">
      <dsp:nvSpPr>
        <dsp:cNvPr id="0" name=""/>
        <dsp:cNvSpPr/>
      </dsp:nvSpPr>
      <dsp:spPr>
        <a:xfrm>
          <a:off x="2673818" y="445627"/>
          <a:ext cx="1709172" cy="1494031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Oma elämä, (</a:t>
          </a:r>
          <a:r>
            <a:rPr lang="fi-FI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oma</a:t>
          </a:r>
          <a:r>
            <a:rPr lang="fi-FI" sz="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koti).  Seurakunta on mukana muuttuvassa elämässä</a:t>
          </a:r>
          <a:r>
            <a:rPr lang="fi-FI" sz="800" kern="1200" dirty="0">
              <a:solidFill>
                <a:srgbClr val="E7E6E6"/>
              </a:solidFill>
              <a:latin typeface="Calibri" panose="020F0502020204030204"/>
              <a:ea typeface="+mn-ea"/>
              <a:cs typeface="+mn-cs"/>
            </a:rPr>
            <a:t>.</a:t>
          </a:r>
          <a:endParaRPr lang="fi-FI" sz="8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101111" y="669732"/>
        <a:ext cx="833221" cy="1045821"/>
      </dsp:txXfrm>
    </dsp:sp>
    <dsp:sp modelId="{EB7EFD10-7650-476C-953D-99438004289D}">
      <dsp:nvSpPr>
        <dsp:cNvPr id="0" name=""/>
        <dsp:cNvSpPr/>
      </dsp:nvSpPr>
      <dsp:spPr>
        <a:xfrm>
          <a:off x="2246525" y="765350"/>
          <a:ext cx="854586" cy="854586"/>
        </a:xfrm>
        <a:prstGeom prst="ellipse">
          <a:avLst/>
        </a:prstGeom>
        <a:solidFill>
          <a:srgbClr val="4472C4">
            <a:lumMod val="40000"/>
            <a:lumOff val="6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Elämässä mukana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19-22</a:t>
          </a:r>
        </a:p>
      </dsp:txBody>
      <dsp:txXfrm>
        <a:off x="2371676" y="890501"/>
        <a:ext cx="604284" cy="604284"/>
      </dsp:txXfrm>
    </dsp:sp>
    <dsp:sp modelId="{960D8389-3309-4D1C-92C1-AE9FE08333B1}">
      <dsp:nvSpPr>
        <dsp:cNvPr id="0" name=""/>
        <dsp:cNvSpPr/>
      </dsp:nvSpPr>
      <dsp:spPr>
        <a:xfrm>
          <a:off x="4917106" y="445627"/>
          <a:ext cx="1709172" cy="1494031"/>
        </a:xfrm>
        <a:prstGeom prst="rightArrow">
          <a:avLst>
            <a:gd name="adj1" fmla="val 70000"/>
            <a:gd name="adj2" fmla="val 50000"/>
          </a:avLst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Olen kristitty. Seurakunnassa saan olla kristitty itselleni merkityksellisellä tavalla.</a:t>
          </a:r>
          <a:endParaRPr lang="fi-FI" sz="90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5344399" y="669732"/>
        <a:ext cx="833221" cy="1045821"/>
      </dsp:txXfrm>
    </dsp:sp>
    <dsp:sp modelId="{FA9A2BC4-0A67-431B-8B17-A4CE93ACE29D}">
      <dsp:nvSpPr>
        <dsp:cNvPr id="0" name=""/>
        <dsp:cNvSpPr/>
      </dsp:nvSpPr>
      <dsp:spPr>
        <a:xfrm>
          <a:off x="4489813" y="765350"/>
          <a:ext cx="854586" cy="854586"/>
        </a:xfrm>
        <a:prstGeom prst="ellipse">
          <a:avLst/>
        </a:prstGeom>
        <a:solidFill>
          <a:srgbClr val="E7E6E6">
            <a:lumMod val="75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Elämäntapa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23-</a:t>
          </a:r>
        </a:p>
      </dsp:txBody>
      <dsp:txXfrm>
        <a:off x="4614964" y="890501"/>
        <a:ext cx="604284" cy="604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218174-1293-4428-8978-BC93B10D14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95" b="18726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DA3489A-A822-4FB1-AFE2-6F52AB47B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753529"/>
            <a:ext cx="8991600" cy="1645759"/>
          </a:xfrm>
        </p:spPr>
        <p:txBody>
          <a:bodyPr>
            <a:normAutofit/>
          </a:bodyPr>
          <a:lstStyle/>
          <a:p>
            <a:r>
              <a:rPr lang="fi-FI" dirty="0"/>
              <a:t>Sinä päivänä kun luoja teki sinut…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69BB41E-2DB0-4E3B-8D45-2D7F5F492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704731"/>
            <a:ext cx="6801612" cy="513189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Miten tuemme lapsen ja nuoren elämää kristittynä kasvun polun eri vaiheissa. Kasvun polku työryhmän ehdotuksia, joita vielä muokataan. </a:t>
            </a:r>
            <a:r>
              <a:rPr lang="fi-FI"/>
              <a:t>Koonnut Katri </a:t>
            </a:r>
            <a:r>
              <a:rPr lang="fi-FI" dirty="0"/>
              <a:t>Vappula 11.3.2020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019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AA7D81-281B-4A51-BC99-CE43ED42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Entä jos meillä olisi Yhteistä viestintää ja brändäystä?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53D14E-82CE-403D-825C-7C5059D90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Unelmia (osa pidemmän aikavälin):</a:t>
            </a:r>
          </a:p>
          <a:p>
            <a:r>
              <a:rPr lang="fi-FI" dirty="0"/>
              <a:t>Kokonaisuuden kuvaus + Ikäkausien teemaesittelyt</a:t>
            </a:r>
          </a:p>
          <a:p>
            <a:r>
              <a:rPr lang="fi-FI" dirty="0"/>
              <a:t>Ikäkausien keitaat brändeiksi</a:t>
            </a:r>
          </a:p>
          <a:p>
            <a:r>
              <a:rPr lang="fi-FI" dirty="0"/>
              <a:t>Jäsenviestintä eri ikäkausina -&gt; yhteiset viestintäpohjat, käytettävät kuvat ja grafiikka</a:t>
            </a:r>
          </a:p>
          <a:p>
            <a:r>
              <a:rPr lang="fi-FI" dirty="0"/>
              <a:t>Kotien kristillisyyden tukeminen (kirkko)vuoden pääkohdissa (adventti/joulu, pääsisäinen, koulun päätös/kummipäivä/helluntai, koulujen aloitus, mikkelinpäivä/pyhäinpäivä) -&gt; yhteiset viestintäpohjat, käytettävät kuvat ja grafiikka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302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2179B6-35BA-4740-95EB-834E99F5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Entä jos meillä olisi yhteisesti suunniteltu koulutuspaketti /kasvun polun tuki seurakunnille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3B4384-0E64-48B6-83BD-25472EB06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386253"/>
            <a:ext cx="7867021" cy="3507055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Useampitasoinen kokonaisuus, johon voisi sisältyä esim.</a:t>
            </a:r>
          </a:p>
          <a:p>
            <a:r>
              <a:rPr lang="fi-FI" dirty="0"/>
              <a:t>Infopaketti (sähköinen)</a:t>
            </a:r>
          </a:p>
          <a:p>
            <a:r>
              <a:rPr lang="fi-FI" dirty="0"/>
              <a:t>Innovaatiopäivät (alueelliset)</a:t>
            </a:r>
          </a:p>
          <a:p>
            <a:r>
              <a:rPr lang="fi-FI" dirty="0"/>
              <a:t>Seurakuntakohtainen kasvun polun kehittämisen tuki/ konsultaatio</a:t>
            </a:r>
          </a:p>
          <a:p>
            <a:r>
              <a:rPr lang="fi-FI" dirty="0"/>
              <a:t>Mahdollisuus kehittämiskoulutuksiin</a:t>
            </a:r>
          </a:p>
          <a:p>
            <a:pPr lvl="1"/>
            <a:r>
              <a:rPr lang="fi-FI" dirty="0"/>
              <a:t>Ikävaihekohtainen kehittäminen</a:t>
            </a:r>
          </a:p>
          <a:p>
            <a:pPr lvl="1"/>
            <a:r>
              <a:rPr lang="fi-FI" dirty="0"/>
              <a:t>Kasvun polun eri silmälasit</a:t>
            </a:r>
          </a:p>
          <a:p>
            <a:pPr lvl="1"/>
            <a:r>
              <a:rPr lang="fi-FI" dirty="0"/>
              <a:t>Seurakuntalaisten rooli kasvun polulla</a:t>
            </a:r>
          </a:p>
          <a:p>
            <a:pPr marL="228600" lvl="1" indent="0">
              <a:buNone/>
            </a:pPr>
            <a:r>
              <a:rPr lang="fi-FI" dirty="0"/>
              <a:t>Yhteistyössä KKP, hiippakunnat, Nuori kirkko ry, SO, kouluttavat oppilaitokset</a:t>
            </a:r>
          </a:p>
        </p:txBody>
      </p:sp>
    </p:spTree>
    <p:extLst>
      <p:ext uri="{BB962C8B-B14F-4D97-AF65-F5344CB8AC3E}">
        <p14:creationId xmlns:p14="http://schemas.microsoft.com/office/powerpoint/2010/main" val="416924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A2D2B-8524-491F-BA5D-EE51DA2C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Kasvun polku Osana kaste ja kummius hanketta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215835-C6D0-43AF-BC36-B71F2CDF7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757" y="2411896"/>
            <a:ext cx="9051233" cy="382987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dirty="0"/>
              <a:t>Projektikuvauksen tavoitteet:</a:t>
            </a:r>
          </a:p>
          <a:p>
            <a:pPr lvl="0"/>
            <a:r>
              <a:rPr lang="fi-FI" dirty="0"/>
              <a:t>Tuotetaan kasvun polku -mallisuunnitelma ja työvälineet paikallisseurakuntien kasvun polkuun.</a:t>
            </a:r>
          </a:p>
          <a:p>
            <a:pPr lvl="1"/>
            <a:r>
              <a:rPr lang="fi-FI" dirty="0"/>
              <a:t>kasvun polkua katsotaan ikäkausiajattelun, vuodenkierron ja kokoontuvan toiminnan näkökulmasta.</a:t>
            </a:r>
          </a:p>
          <a:p>
            <a:pPr lvl="1"/>
            <a:r>
              <a:rPr lang="fi-FI" dirty="0"/>
              <a:t>tuotetaan mahdollisuuksia katsoa kasvun polkua mm. kummiuden, kodin kristillisen kasvatuksen, ympäristön, seurakunnan kokoavan toiminnan ja viestinnän näkökulmasta.</a:t>
            </a:r>
          </a:p>
          <a:p>
            <a:pPr lvl="1"/>
            <a:r>
              <a:rPr lang="fi-FI" dirty="0"/>
              <a:t>Tuotetaan mallisuunnitelma ja työvälineet kirjalliseen muotoon vuoden 2020 aikana.</a:t>
            </a:r>
          </a:p>
          <a:p>
            <a:pPr lvl="0"/>
            <a:r>
              <a:rPr lang="fi-FI" dirty="0"/>
              <a:t>Käynnistetään kasvun polkua sekä kastamattoman polkua tukevan aineiston luominen.</a:t>
            </a:r>
          </a:p>
          <a:p>
            <a:r>
              <a:rPr lang="fi-FI" dirty="0"/>
              <a:t>Luodaan jatkosuunnitelma 16–29/39-vuotiaiden kasvun polun kehittämiseksi seurakunnissa huomioiden mm. tuossa iässä tyypillisesti tapahtuva muuttoliike ja seurakunnan vaihtuminen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692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5BB630F-8898-4568-8270-8B3D481A04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Seurakunnalle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473110-73A6-4FEA-BB4E-E1DD74ABE8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i-FI" dirty="0">
                <a:solidFill>
                  <a:schemeClr val="tx1"/>
                </a:solidFill>
              </a:rPr>
              <a:t>Seurakunnalle mallikokonaisuus, jota peilata </a:t>
            </a:r>
          </a:p>
          <a:p>
            <a:r>
              <a:rPr lang="fi-FI" dirty="0">
                <a:solidFill>
                  <a:schemeClr val="tx1"/>
                </a:solidFill>
              </a:rPr>
              <a:t>Työvälineitä, joilla kehittää oman seurakunnan kasvun polun kokonaisuutta</a:t>
            </a:r>
          </a:p>
          <a:p>
            <a:pPr lvl="2"/>
            <a:r>
              <a:rPr lang="fi-FI" dirty="0">
                <a:solidFill>
                  <a:schemeClr val="tx1"/>
                </a:solidFill>
              </a:rPr>
              <a:t>Tasapainoinen kokonaisuus, joka tukee identiteettiä</a:t>
            </a:r>
          </a:p>
          <a:p>
            <a:pPr lvl="2"/>
            <a:r>
              <a:rPr lang="fi-FI" dirty="0">
                <a:solidFill>
                  <a:schemeClr val="tx1"/>
                </a:solidFill>
              </a:rPr>
              <a:t>Ikävaiheiden tasavertaisuus</a:t>
            </a:r>
          </a:p>
          <a:p>
            <a:pPr lvl="2"/>
            <a:r>
              <a:rPr lang="fi-FI" dirty="0">
                <a:solidFill>
                  <a:schemeClr val="tx1"/>
                </a:solidFill>
              </a:rPr>
              <a:t>Yhdessä tuotettua viestintää ja mahdollisuus liittyä valmiisiin brändeihin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1CF68E8-9FB8-46ED-A3C6-F36F219B5C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Laatulupaus: mitä tukea ja toimintaa saan, kun lapseni kasvaa kastettuna kirkon jäsenenä / tai kun kastamaton kirkon jäsenen lapsi tutustuu vanhempansa uskontoon</a:t>
            </a:r>
          </a:p>
          <a:p>
            <a:r>
              <a:rPr lang="fi-FI" dirty="0"/>
              <a:t>Mahdollisuus liittyä kasvun polun rakentajiin ja mahdollistajiin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C21D236-6EC0-418A-AE7A-7E95CFA200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seurakuntalaiselle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7BBA6AB-3133-4829-AFD8-5D7EBFDF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Kasvun polku on työväline</a:t>
            </a:r>
          </a:p>
        </p:txBody>
      </p:sp>
    </p:spTree>
    <p:extLst>
      <p:ext uri="{BB962C8B-B14F-4D97-AF65-F5344CB8AC3E}">
        <p14:creationId xmlns:p14="http://schemas.microsoft.com/office/powerpoint/2010/main" val="282630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66D049-2810-4D68-A3BA-88B34430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73144"/>
            <a:ext cx="7729728" cy="1188720"/>
          </a:xfrm>
        </p:spPr>
        <p:txBody>
          <a:bodyPr/>
          <a:lstStyle/>
          <a:p>
            <a:r>
              <a:rPr lang="fi-FI" dirty="0"/>
              <a:t>Kaavailtuja sisältöjä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609A7-7F33-43DD-ADA6-58359CB43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3438" y="2153411"/>
            <a:ext cx="4271771" cy="420763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000" dirty="0" err="1">
                <a:solidFill>
                  <a:srgbClr val="000000"/>
                </a:solidFill>
              </a:rPr>
              <a:t>Ikäkausiajattelu</a:t>
            </a:r>
            <a:r>
              <a:rPr lang="en-US" sz="2000" dirty="0">
                <a:solidFill>
                  <a:srgbClr val="000000"/>
                </a:solidFill>
              </a:rPr>
              <a:t>: 8 </a:t>
            </a:r>
            <a:r>
              <a:rPr lang="en-US" sz="2000" dirty="0" err="1">
                <a:solidFill>
                  <a:srgbClr val="000000"/>
                </a:solidFill>
              </a:rPr>
              <a:t>etappia</a:t>
            </a:r>
            <a:r>
              <a:rPr lang="en-US" sz="2000" dirty="0">
                <a:solidFill>
                  <a:srgbClr val="000000"/>
                </a:solidFill>
              </a:rPr>
              <a:t> + </a:t>
            </a:r>
            <a:r>
              <a:rPr lang="en-US" sz="2000" dirty="0" err="1">
                <a:solidFill>
                  <a:srgbClr val="000000"/>
                </a:solidFill>
              </a:rPr>
              <a:t>avainteemat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Yleistavoitteet</a:t>
            </a:r>
            <a:r>
              <a:rPr lang="en-US" sz="2000" dirty="0">
                <a:solidFill>
                  <a:srgbClr val="000000"/>
                </a:solidFill>
              </a:rPr>
              <a:t> ja </a:t>
            </a:r>
            <a:r>
              <a:rPr lang="en-US" sz="2000" dirty="0" err="1">
                <a:solidFill>
                  <a:srgbClr val="000000"/>
                </a:solidFill>
              </a:rPr>
              <a:t>ikäkauden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avaintavoitteet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Kristinuskon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avainsisällöt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ikäkauteen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Keitaat</a:t>
            </a:r>
            <a:r>
              <a:rPr lang="en-US" sz="2000" dirty="0">
                <a:solidFill>
                  <a:srgbClr val="000000"/>
                </a:solidFill>
              </a:rPr>
              <a:t> + </a:t>
            </a:r>
            <a:r>
              <a:rPr lang="en-US" sz="2000" dirty="0" err="1">
                <a:solidFill>
                  <a:srgbClr val="000000"/>
                </a:solidFill>
              </a:rPr>
              <a:t>lähteet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valtakunnallisesti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tuetut</a:t>
            </a:r>
            <a:r>
              <a:rPr lang="en-US" sz="2000" dirty="0">
                <a:solidFill>
                  <a:srgbClr val="000000"/>
                </a:solidFill>
              </a:rPr>
              <a:t>) + </a:t>
            </a:r>
            <a:r>
              <a:rPr lang="en-US" sz="2000" dirty="0" err="1">
                <a:solidFill>
                  <a:srgbClr val="000000"/>
                </a:solidFill>
              </a:rPr>
              <a:t>mahdolliset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paikalliset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keitaat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Valinnaiset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polut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toiminnan</a:t>
            </a:r>
            <a:r>
              <a:rPr lang="en-US" sz="2000" dirty="0">
                <a:solidFill>
                  <a:srgbClr val="000000"/>
                </a:solidFill>
              </a:rPr>
              <a:t>/</a:t>
            </a:r>
            <a:r>
              <a:rPr lang="en-US" sz="2000" dirty="0" err="1">
                <a:solidFill>
                  <a:srgbClr val="000000"/>
                </a:solidFill>
              </a:rPr>
              <a:t>osallistumisen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perusmuodot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Vanhemmuuden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tuki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ikäkausiin</a:t>
            </a:r>
            <a:endParaRPr lang="en-US" sz="2000" dirty="0">
              <a:solidFill>
                <a:srgbClr val="000000"/>
              </a:solidFill>
            </a:endParaRP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3652F1-A667-4D06-AA56-AB83F2D9A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3" y="2153410"/>
            <a:ext cx="4270247" cy="420763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000" dirty="0" err="1">
                <a:solidFill>
                  <a:srgbClr val="000000"/>
                </a:solidFill>
              </a:rPr>
              <a:t>Kotien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tuki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keskeisinä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aikoina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vuoden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kierrossa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kasvun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polun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eri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silmälasit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esim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Kummin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seurakuntalaiset</a:t>
            </a:r>
            <a:r>
              <a:rPr lang="en-US" sz="2000" dirty="0">
                <a:solidFill>
                  <a:srgbClr val="000000"/>
                </a:solidFill>
              </a:rPr>
              <a:t> ja </a:t>
            </a:r>
            <a:r>
              <a:rPr lang="en-US" sz="2000" dirty="0" err="1">
                <a:solidFill>
                  <a:srgbClr val="000000"/>
                </a:solidFill>
              </a:rPr>
              <a:t>työntekijät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kasvun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polun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rakentajina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</a:rPr>
              <a:t>paikallisten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kasvun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polkujen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rakentamisen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työvälineet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fi-FI" sz="2000" dirty="0"/>
              <a:t>kirjallinen tuotos ja ehdotus jatkotoimenpiteistä työstetään avointen workshopien (esim. 25.11.) ja pilotointien avulla. Perusmalli valmistuu marraskuuhun 2020 mennessä.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849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8D3B9A2-445F-486C-A056-10DD4C14B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910" y="187858"/>
            <a:ext cx="7729728" cy="1188720"/>
          </a:xfrm>
        </p:spPr>
        <p:txBody>
          <a:bodyPr/>
          <a:lstStyle/>
          <a:p>
            <a:r>
              <a:rPr lang="fi-FI" dirty="0"/>
              <a:t>Ehdotus ikäkausiajatteluksi</a:t>
            </a:r>
          </a:p>
        </p:txBody>
      </p:sp>
      <p:graphicFrame>
        <p:nvGraphicFramePr>
          <p:cNvPr id="11" name="Kaaviokuva 10">
            <a:extLst>
              <a:ext uri="{FF2B5EF4-FFF2-40B4-BE49-F238E27FC236}">
                <a16:creationId xmlns:a16="http://schemas.microsoft.com/office/drawing/2014/main" id="{C4C1C1CE-368F-44BF-A939-DDBC6B09E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940617"/>
              </p:ext>
            </p:extLst>
          </p:nvPr>
        </p:nvGraphicFramePr>
        <p:xfrm>
          <a:off x="2860756" y="1091934"/>
          <a:ext cx="6311458" cy="218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Kaaviokuva 11">
            <a:extLst>
              <a:ext uri="{FF2B5EF4-FFF2-40B4-BE49-F238E27FC236}">
                <a16:creationId xmlns:a16="http://schemas.microsoft.com/office/drawing/2014/main" id="{5CEB863E-B53F-434B-BC60-C66E7AB596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3799"/>
              </p:ext>
            </p:extLst>
          </p:nvPr>
        </p:nvGraphicFramePr>
        <p:xfrm>
          <a:off x="2781242" y="2782324"/>
          <a:ext cx="6470485" cy="218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Kaaviokuva 12">
            <a:extLst>
              <a:ext uri="{FF2B5EF4-FFF2-40B4-BE49-F238E27FC236}">
                <a16:creationId xmlns:a16="http://schemas.microsoft.com/office/drawing/2014/main" id="{EA208EF2-ECF6-4108-B5CE-81A3334738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345539"/>
              </p:ext>
            </p:extLst>
          </p:nvPr>
        </p:nvGraphicFramePr>
        <p:xfrm>
          <a:off x="2779527" y="4280931"/>
          <a:ext cx="6629516" cy="238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42855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Palmu">
            <a:extLst>
              <a:ext uri="{FF2B5EF4-FFF2-40B4-BE49-F238E27FC236}">
                <a16:creationId xmlns:a16="http://schemas.microsoft.com/office/drawing/2014/main" id="{B9645FED-B5A0-4F46-825A-A5A7F0FDE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8861" y="2053808"/>
            <a:ext cx="4587310" cy="4186482"/>
          </a:xfrm>
          <a:prstGeom prst="rect">
            <a:avLst/>
          </a:prstGeom>
        </p:spPr>
      </p:pic>
      <p:pic>
        <p:nvPicPr>
          <p:cNvPr id="10" name="Kuva 9" descr="Kuumailmapallo">
            <a:extLst>
              <a:ext uri="{FF2B5EF4-FFF2-40B4-BE49-F238E27FC236}">
                <a16:creationId xmlns:a16="http://schemas.microsoft.com/office/drawing/2014/main" id="{C357FD2E-97DE-4824-8B43-766377076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899" y="886702"/>
            <a:ext cx="1641465" cy="1641465"/>
          </a:xfrm>
          <a:prstGeom prst="rect">
            <a:avLst/>
          </a:prstGeom>
        </p:spPr>
      </p:pic>
      <p:pic>
        <p:nvPicPr>
          <p:cNvPr id="12" name="Kuva 11" descr="Kippis">
            <a:extLst>
              <a:ext uri="{FF2B5EF4-FFF2-40B4-BE49-F238E27FC236}">
                <a16:creationId xmlns:a16="http://schemas.microsoft.com/office/drawing/2014/main" id="{774F4414-6D1A-4493-8C99-D46FCF92AA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09863" y="653313"/>
            <a:ext cx="1958768" cy="1958768"/>
          </a:xfrm>
          <a:prstGeom prst="rect">
            <a:avLst/>
          </a:prstGeom>
        </p:spPr>
      </p:pic>
      <p:pic>
        <p:nvPicPr>
          <p:cNvPr id="14" name="Kuva 13" descr="Jyvä">
            <a:extLst>
              <a:ext uri="{FF2B5EF4-FFF2-40B4-BE49-F238E27FC236}">
                <a16:creationId xmlns:a16="http://schemas.microsoft.com/office/drawing/2014/main" id="{B377EC95-2B44-469A-8B1C-BE05158AD1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49776" y="5002817"/>
            <a:ext cx="1450769" cy="1450769"/>
          </a:xfrm>
          <a:prstGeom prst="rect">
            <a:avLst/>
          </a:prstGeom>
        </p:spPr>
      </p:pic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782138" y="449428"/>
            <a:ext cx="3770512" cy="8644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Lahja 0 – 2 v.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971B42E5-05AF-4BAB-9D48-B3962D971B12}"/>
              </a:ext>
            </a:extLst>
          </p:cNvPr>
          <p:cNvSpPr/>
          <p:nvPr/>
        </p:nvSpPr>
        <p:spPr>
          <a:xfrm>
            <a:off x="4049447" y="1195613"/>
            <a:ext cx="3503203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i-FI" sz="2000" b="1" dirty="0"/>
              <a:t>Lapsi on lahja.  Elämä on lahja. </a:t>
            </a:r>
          </a:p>
          <a:p>
            <a:pPr algn="ctr"/>
            <a:r>
              <a:rPr lang="fi-FI" sz="2000" b="1" dirty="0"/>
              <a:t>Kaste on lahja.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AB1AC47-0A19-4DAF-BA55-4227802EB152}"/>
              </a:ext>
            </a:extLst>
          </p:cNvPr>
          <p:cNvSpPr txBox="1"/>
          <p:nvPr/>
        </p:nvSpPr>
        <p:spPr>
          <a:xfrm>
            <a:off x="9961998" y="662590"/>
            <a:ext cx="18543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Vauvakerho</a:t>
            </a:r>
          </a:p>
          <a:p>
            <a:r>
              <a:rPr lang="fi-FI" dirty="0"/>
              <a:t>Perhekerho</a:t>
            </a:r>
          </a:p>
          <a:p>
            <a:r>
              <a:rPr lang="fi-FI" dirty="0"/>
              <a:t>Vauvamuskarit</a:t>
            </a:r>
          </a:p>
          <a:p>
            <a:r>
              <a:rPr lang="fi-FI" dirty="0"/>
              <a:t>/ Virsimuskarit</a:t>
            </a:r>
          </a:p>
          <a:p>
            <a:r>
              <a:rPr lang="fi-FI" dirty="0"/>
              <a:t>Jumalanpalvelus</a:t>
            </a:r>
          </a:p>
          <a:p>
            <a:r>
              <a:rPr lang="fi-FI" dirty="0"/>
              <a:t>Retket</a:t>
            </a:r>
          </a:p>
          <a:p>
            <a:r>
              <a:rPr lang="fi-FI" dirty="0"/>
              <a:t>Leirit</a:t>
            </a:r>
          </a:p>
          <a:p>
            <a:r>
              <a:rPr lang="fi-FI" dirty="0"/>
              <a:t>Tapahtumat</a:t>
            </a:r>
          </a:p>
          <a:p>
            <a:endParaRPr lang="fi-FI" dirty="0"/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142FECE-9E27-43CE-9B69-8FA454E6AD8C}"/>
              </a:ext>
            </a:extLst>
          </p:cNvPr>
          <p:cNvSpPr txBox="1"/>
          <p:nvPr/>
        </p:nvSpPr>
        <p:spPr>
          <a:xfrm>
            <a:off x="9839998" y="5146661"/>
            <a:ext cx="1854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Joulu</a:t>
            </a:r>
          </a:p>
          <a:p>
            <a:r>
              <a:rPr lang="fi-FI" dirty="0"/>
              <a:t>Laskiainen</a:t>
            </a:r>
          </a:p>
          <a:p>
            <a:r>
              <a:rPr lang="fi-FI" dirty="0"/>
              <a:t>Pääsiäinen</a:t>
            </a:r>
          </a:p>
          <a:p>
            <a:r>
              <a:rPr lang="fi-FI" dirty="0"/>
              <a:t>Mikkelinpäivä</a:t>
            </a:r>
          </a:p>
          <a:p>
            <a:r>
              <a:rPr lang="fi-FI" b="1" dirty="0"/>
              <a:t>Kaste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703697" y="893726"/>
            <a:ext cx="3240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Verkoston tapahtumat</a:t>
            </a:r>
          </a:p>
          <a:p>
            <a:r>
              <a:rPr lang="fi-FI" dirty="0"/>
              <a:t>Neuvolayhteistyö</a:t>
            </a:r>
          </a:p>
          <a:p>
            <a:r>
              <a:rPr lang="fi-FI" dirty="0"/>
              <a:t>Vauvan päivä – Lahja teemalla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2EFF5FF3-B9C5-4A09-8FAE-02296694E30C}"/>
              </a:ext>
            </a:extLst>
          </p:cNvPr>
          <p:cNvSpPr txBox="1"/>
          <p:nvPr/>
        </p:nvSpPr>
        <p:spPr>
          <a:xfrm>
            <a:off x="4095365" y="3657324"/>
            <a:ext cx="3086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Kaste (prosessina) +</a:t>
            </a:r>
          </a:p>
          <a:p>
            <a:pPr algn="ctr"/>
            <a:r>
              <a:rPr lang="fi-FI" sz="3600" b="1" dirty="0"/>
              <a:t>Sylikirkot</a:t>
            </a:r>
            <a:endParaRPr lang="fi-FI" b="1" dirty="0"/>
          </a:p>
        </p:txBody>
      </p:sp>
      <p:pic>
        <p:nvPicPr>
          <p:cNvPr id="32" name="Kuva 31" descr="Lasit">
            <a:extLst>
              <a:ext uri="{FF2B5EF4-FFF2-40B4-BE49-F238E27FC236}">
                <a16:creationId xmlns:a16="http://schemas.microsoft.com/office/drawing/2014/main" id="{460D1503-2E82-40C7-9E70-76D73C8259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3867" y="3657324"/>
            <a:ext cx="1389602" cy="1389602"/>
          </a:xfrm>
          <a:prstGeom prst="rect">
            <a:avLst/>
          </a:prstGeom>
        </p:spPr>
      </p:pic>
      <p:sp>
        <p:nvSpPr>
          <p:cNvPr id="38" name="Tekstiruutu 37">
            <a:extLst>
              <a:ext uri="{FF2B5EF4-FFF2-40B4-BE49-F238E27FC236}">
                <a16:creationId xmlns:a16="http://schemas.microsoft.com/office/drawing/2014/main" id="{B8697E02-7C00-432A-82FD-53AAE3057279}"/>
              </a:ext>
            </a:extLst>
          </p:cNvPr>
          <p:cNvSpPr txBox="1"/>
          <p:nvPr/>
        </p:nvSpPr>
        <p:spPr>
          <a:xfrm>
            <a:off x="920192" y="4677594"/>
            <a:ext cx="2244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Kummin </a:t>
            </a:r>
            <a:r>
              <a:rPr lang="fi-FI" dirty="0" err="1"/>
              <a:t>kaa</a:t>
            </a:r>
            <a:endParaRPr lang="fi-FI" dirty="0"/>
          </a:p>
          <a:p>
            <a:r>
              <a:rPr lang="fi-FI" dirty="0"/>
              <a:t>Päivähoitoyhteistyö</a:t>
            </a:r>
          </a:p>
        </p:txBody>
      </p:sp>
      <p:pic>
        <p:nvPicPr>
          <p:cNvPr id="41" name="Kuva 40" descr="Vauva">
            <a:extLst>
              <a:ext uri="{FF2B5EF4-FFF2-40B4-BE49-F238E27FC236}">
                <a16:creationId xmlns:a16="http://schemas.microsoft.com/office/drawing/2014/main" id="{50CE6820-BFA3-42BC-8023-5EABF366202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37176" y="3556010"/>
            <a:ext cx="914400" cy="914400"/>
          </a:xfrm>
          <a:prstGeom prst="rect">
            <a:avLst/>
          </a:prstGeom>
        </p:spPr>
      </p:pic>
      <p:sp>
        <p:nvSpPr>
          <p:cNvPr id="42" name="Tekstiruutu 41">
            <a:extLst>
              <a:ext uri="{FF2B5EF4-FFF2-40B4-BE49-F238E27FC236}">
                <a16:creationId xmlns:a16="http://schemas.microsoft.com/office/drawing/2014/main" id="{107E445F-1DEB-4044-B1EF-B44FC9F6CA67}"/>
              </a:ext>
            </a:extLst>
          </p:cNvPr>
          <p:cNvSpPr txBox="1"/>
          <p:nvPr/>
        </p:nvSpPr>
        <p:spPr>
          <a:xfrm>
            <a:off x="8191017" y="3176280"/>
            <a:ext cx="3681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u="sng" dirty="0"/>
              <a:t>Vanhemmuuden ja perheen tuki:</a:t>
            </a:r>
          </a:p>
          <a:p>
            <a:r>
              <a:rPr lang="fi-FI" dirty="0"/>
              <a:t>Perhevalmennus</a:t>
            </a:r>
          </a:p>
          <a:p>
            <a:r>
              <a:rPr lang="fi-FI" dirty="0"/>
              <a:t>Kotien kristillinen kasvatus; iltarukous, siunaus, perheen perinteet, syli, kynttilä</a:t>
            </a:r>
          </a:p>
          <a:p>
            <a:r>
              <a:rPr lang="fi-FI" dirty="0"/>
              <a:t>Kiintymyssuhteen vahvistaminen</a:t>
            </a:r>
          </a:p>
        </p:txBody>
      </p:sp>
      <p:sp>
        <p:nvSpPr>
          <p:cNvPr id="44" name="Kaari 43">
            <a:extLst>
              <a:ext uri="{FF2B5EF4-FFF2-40B4-BE49-F238E27FC236}">
                <a16:creationId xmlns:a16="http://schemas.microsoft.com/office/drawing/2014/main" id="{4AFEE5B7-8B63-4F15-A818-F2CB6065D556}"/>
              </a:ext>
            </a:extLst>
          </p:cNvPr>
          <p:cNvSpPr/>
          <p:nvPr/>
        </p:nvSpPr>
        <p:spPr>
          <a:xfrm>
            <a:off x="3349516" y="6106452"/>
            <a:ext cx="4342929" cy="632320"/>
          </a:xfrm>
          <a:prstGeom prst="arc">
            <a:avLst>
              <a:gd name="adj1" fmla="val 10789768"/>
              <a:gd name="adj2" fmla="val 28443"/>
            </a:avLst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Suorakulmio 44">
            <a:extLst>
              <a:ext uri="{FF2B5EF4-FFF2-40B4-BE49-F238E27FC236}">
                <a16:creationId xmlns:a16="http://schemas.microsoft.com/office/drawing/2014/main" id="{B60A3B04-BDD3-421E-9CDA-38D630F68BEA}"/>
              </a:ext>
            </a:extLst>
          </p:cNvPr>
          <p:cNvSpPr/>
          <p:nvPr/>
        </p:nvSpPr>
        <p:spPr>
          <a:xfrm>
            <a:off x="4316322" y="6077498"/>
            <a:ext cx="2409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/>
              <a:t>Ps. 139 + Mark.10</a:t>
            </a: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69BBB2C8-5D3E-43D0-B0F0-B41153ED23A5}"/>
              </a:ext>
            </a:extLst>
          </p:cNvPr>
          <p:cNvSpPr txBox="1"/>
          <p:nvPr/>
        </p:nvSpPr>
        <p:spPr>
          <a:xfrm>
            <a:off x="4251882" y="6343204"/>
            <a:ext cx="253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Syli, siunaus, kasteen lahja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D4CA4AC1-BD74-4694-9436-E994252E981C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06D2081-9971-49E0-B064-DCABC7C2150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798951B-A366-4D2B-829C-54C8BA840924}"/>
              </a:ext>
            </a:extLst>
          </p:cNvPr>
          <p:cNvSpPr txBox="1"/>
          <p:nvPr/>
        </p:nvSpPr>
        <p:spPr>
          <a:xfrm>
            <a:off x="181899" y="182615"/>
            <a:ext cx="391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Esimerkkejä ikävaiheen kokonaisuudesta</a:t>
            </a:r>
          </a:p>
        </p:txBody>
      </p:sp>
    </p:spTree>
    <p:extLst>
      <p:ext uri="{BB962C8B-B14F-4D97-AF65-F5344CB8AC3E}">
        <p14:creationId xmlns:p14="http://schemas.microsoft.com/office/powerpoint/2010/main" val="281270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9" grpId="0"/>
      <p:bldP spid="20" grpId="0"/>
      <p:bldP spid="21" grpId="0"/>
      <p:bldP spid="38" grpId="0"/>
      <p:bldP spid="42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Palmu">
            <a:extLst>
              <a:ext uri="{FF2B5EF4-FFF2-40B4-BE49-F238E27FC236}">
                <a16:creationId xmlns:a16="http://schemas.microsoft.com/office/drawing/2014/main" id="{B9645FED-B5A0-4F46-825A-A5A7F0FDE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27325" y="1810974"/>
            <a:ext cx="4587310" cy="4587310"/>
          </a:xfrm>
          <a:prstGeom prst="rect">
            <a:avLst/>
          </a:prstGeom>
        </p:spPr>
      </p:pic>
      <p:pic>
        <p:nvPicPr>
          <p:cNvPr id="10" name="Kuva 9" descr="Kuumailmapallo">
            <a:extLst>
              <a:ext uri="{FF2B5EF4-FFF2-40B4-BE49-F238E27FC236}">
                <a16:creationId xmlns:a16="http://schemas.microsoft.com/office/drawing/2014/main" id="{C357FD2E-97DE-4824-8B43-766377076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899" y="886702"/>
            <a:ext cx="1641465" cy="1641465"/>
          </a:xfrm>
          <a:prstGeom prst="rect">
            <a:avLst/>
          </a:prstGeom>
        </p:spPr>
      </p:pic>
      <p:pic>
        <p:nvPicPr>
          <p:cNvPr id="12" name="Kuva 11" descr="Kippis">
            <a:extLst>
              <a:ext uri="{FF2B5EF4-FFF2-40B4-BE49-F238E27FC236}">
                <a16:creationId xmlns:a16="http://schemas.microsoft.com/office/drawing/2014/main" id="{774F4414-6D1A-4493-8C99-D46FCF92AA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45728" y="728050"/>
            <a:ext cx="1958768" cy="1958768"/>
          </a:xfrm>
          <a:prstGeom prst="rect">
            <a:avLst/>
          </a:prstGeom>
        </p:spPr>
      </p:pic>
      <p:pic>
        <p:nvPicPr>
          <p:cNvPr id="14" name="Kuva 13" descr="Jyvä">
            <a:extLst>
              <a:ext uri="{FF2B5EF4-FFF2-40B4-BE49-F238E27FC236}">
                <a16:creationId xmlns:a16="http://schemas.microsoft.com/office/drawing/2014/main" id="{B377EC95-2B44-469A-8B1C-BE05158AD1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49776" y="5002817"/>
            <a:ext cx="1450769" cy="1450769"/>
          </a:xfrm>
          <a:prstGeom prst="rect">
            <a:avLst/>
          </a:prstGeom>
        </p:spPr>
      </p:pic>
      <p:sp>
        <p:nvSpPr>
          <p:cNvPr id="15" name="Otsikko 1">
            <a:extLst>
              <a:ext uri="{FF2B5EF4-FFF2-40B4-BE49-F238E27FC236}">
                <a16:creationId xmlns:a16="http://schemas.microsoft.com/office/drawing/2014/main" id="{EA02CBE4-674C-4D5F-A4BC-ECEA82B7C582}"/>
              </a:ext>
            </a:extLst>
          </p:cNvPr>
          <p:cNvSpPr txBox="1">
            <a:spLocks/>
          </p:cNvSpPr>
          <p:nvPr/>
        </p:nvSpPr>
        <p:spPr>
          <a:xfrm>
            <a:off x="3087767" y="310604"/>
            <a:ext cx="4356071" cy="8644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Seikkailu 6 - 8 v.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971B42E5-05AF-4BAB-9D48-B3962D971B12}"/>
              </a:ext>
            </a:extLst>
          </p:cNvPr>
          <p:cNvSpPr/>
          <p:nvPr/>
        </p:nvSpPr>
        <p:spPr>
          <a:xfrm>
            <a:off x="3109318" y="887644"/>
            <a:ext cx="4334520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i-FI" sz="2000" dirty="0"/>
              <a:t>Suuremman suojassa uuteen seikkaillen. </a:t>
            </a:r>
          </a:p>
          <a:p>
            <a:pPr algn="ctr"/>
            <a:r>
              <a:rPr lang="fi-FI" sz="2000" dirty="0"/>
              <a:t>Siunausta koulutielle. 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AB1AC47-0A19-4DAF-BA55-4227802EB152}"/>
              </a:ext>
            </a:extLst>
          </p:cNvPr>
          <p:cNvSpPr txBox="1"/>
          <p:nvPr/>
        </p:nvSpPr>
        <p:spPr>
          <a:xfrm>
            <a:off x="9640944" y="257976"/>
            <a:ext cx="23833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Iltaperhekerho</a:t>
            </a:r>
          </a:p>
          <a:p>
            <a:r>
              <a:rPr lang="fi-FI" dirty="0"/>
              <a:t>Pyhäkoulu</a:t>
            </a:r>
          </a:p>
          <a:p>
            <a:r>
              <a:rPr lang="fi-FI" dirty="0"/>
              <a:t>Kerhot</a:t>
            </a:r>
          </a:p>
          <a:p>
            <a:r>
              <a:rPr lang="fi-FI" dirty="0"/>
              <a:t>AIP</a:t>
            </a:r>
          </a:p>
          <a:p>
            <a:r>
              <a:rPr lang="fi-FI" dirty="0"/>
              <a:t>Muskarit/lapsikuorot</a:t>
            </a:r>
          </a:p>
          <a:p>
            <a:r>
              <a:rPr lang="fi-FI" dirty="0"/>
              <a:t>Perhemessut</a:t>
            </a:r>
          </a:p>
          <a:p>
            <a:r>
              <a:rPr lang="fi-FI" dirty="0"/>
              <a:t>”Mukulamessut”</a:t>
            </a:r>
          </a:p>
          <a:p>
            <a:r>
              <a:rPr lang="fi-FI" dirty="0"/>
              <a:t>Jumalanpalvelus</a:t>
            </a:r>
          </a:p>
          <a:p>
            <a:r>
              <a:rPr lang="fi-FI" dirty="0"/>
              <a:t>Retket</a:t>
            </a:r>
          </a:p>
          <a:p>
            <a:r>
              <a:rPr lang="fi-FI" dirty="0"/>
              <a:t>Leirit</a:t>
            </a:r>
          </a:p>
          <a:p>
            <a:r>
              <a:rPr lang="fi-FI" dirty="0"/>
              <a:t>Tapahtumat; liikunta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142FECE-9E27-43CE-9B69-8FA454E6AD8C}"/>
              </a:ext>
            </a:extLst>
          </p:cNvPr>
          <p:cNvSpPr txBox="1"/>
          <p:nvPr/>
        </p:nvSpPr>
        <p:spPr>
          <a:xfrm>
            <a:off x="10248968" y="4905995"/>
            <a:ext cx="18543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Joulu</a:t>
            </a:r>
          </a:p>
          <a:p>
            <a:r>
              <a:rPr lang="fi-FI" b="1" dirty="0"/>
              <a:t>Laskiainen</a:t>
            </a:r>
          </a:p>
          <a:p>
            <a:r>
              <a:rPr lang="fi-FI" b="1" dirty="0"/>
              <a:t>Pääsiäinen</a:t>
            </a:r>
          </a:p>
          <a:p>
            <a:r>
              <a:rPr lang="fi-FI" dirty="0"/>
              <a:t>Kummipäivä</a:t>
            </a:r>
          </a:p>
          <a:p>
            <a:r>
              <a:rPr lang="fi-FI" dirty="0"/>
              <a:t>Koulun aloitus</a:t>
            </a:r>
            <a:endParaRPr lang="fi-FI" b="1" dirty="0"/>
          </a:p>
          <a:p>
            <a:r>
              <a:rPr lang="fi-FI" dirty="0"/>
              <a:t>Mikkelinpäivä</a:t>
            </a:r>
          </a:p>
          <a:p>
            <a:r>
              <a:rPr lang="fi-FI" b="1" dirty="0"/>
              <a:t>Pyhäinpäivä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3B1B718D-AAED-481F-A64D-6540B5BE4CA8}"/>
              </a:ext>
            </a:extLst>
          </p:cNvPr>
          <p:cNvSpPr txBox="1"/>
          <p:nvPr/>
        </p:nvSpPr>
        <p:spPr>
          <a:xfrm>
            <a:off x="363328" y="148038"/>
            <a:ext cx="2746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Verkoston tapahtumat</a:t>
            </a:r>
          </a:p>
          <a:p>
            <a:r>
              <a:rPr lang="fi-FI" dirty="0"/>
              <a:t>Eskariyhteistyö</a:t>
            </a:r>
          </a:p>
          <a:p>
            <a:r>
              <a:rPr lang="fi-FI" dirty="0"/>
              <a:t>Kouluyhteistyö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2EFF5FF3-B9C5-4A09-8FAE-02296694E30C}"/>
              </a:ext>
            </a:extLst>
          </p:cNvPr>
          <p:cNvSpPr txBox="1"/>
          <p:nvPr/>
        </p:nvSpPr>
        <p:spPr>
          <a:xfrm>
            <a:off x="3939422" y="3630544"/>
            <a:ext cx="3086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/>
              <a:t>Vanhempien kahvihetket +</a:t>
            </a:r>
          </a:p>
          <a:p>
            <a:pPr algn="ctr"/>
            <a:r>
              <a:rPr lang="fi-FI" sz="2800" b="1" dirty="0"/>
              <a:t>Kirkkoseikkailu + Kouluun siunaaminen</a:t>
            </a:r>
          </a:p>
          <a:p>
            <a:pPr algn="ctr"/>
            <a:endParaRPr lang="fi-FI" sz="2800" b="1" dirty="0"/>
          </a:p>
        </p:txBody>
      </p:sp>
      <p:pic>
        <p:nvPicPr>
          <p:cNvPr id="32" name="Kuva 31" descr="Lasit">
            <a:extLst>
              <a:ext uri="{FF2B5EF4-FFF2-40B4-BE49-F238E27FC236}">
                <a16:creationId xmlns:a16="http://schemas.microsoft.com/office/drawing/2014/main" id="{460D1503-2E82-40C7-9E70-76D73C8259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3867" y="3657324"/>
            <a:ext cx="1389602" cy="1389602"/>
          </a:xfrm>
          <a:prstGeom prst="rect">
            <a:avLst/>
          </a:prstGeom>
        </p:spPr>
      </p:pic>
      <p:sp>
        <p:nvSpPr>
          <p:cNvPr id="38" name="Tekstiruutu 37">
            <a:extLst>
              <a:ext uri="{FF2B5EF4-FFF2-40B4-BE49-F238E27FC236}">
                <a16:creationId xmlns:a16="http://schemas.microsoft.com/office/drawing/2014/main" id="{B8697E02-7C00-432A-82FD-53AAE3057279}"/>
              </a:ext>
            </a:extLst>
          </p:cNvPr>
          <p:cNvSpPr txBox="1"/>
          <p:nvPr/>
        </p:nvSpPr>
        <p:spPr>
          <a:xfrm>
            <a:off x="362553" y="4695163"/>
            <a:ext cx="36578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Kummin </a:t>
            </a:r>
            <a:r>
              <a:rPr lang="fi-FI" dirty="0" err="1"/>
              <a:t>kaa</a:t>
            </a:r>
            <a:endParaRPr lang="fi-FI" dirty="0"/>
          </a:p>
          <a:p>
            <a:r>
              <a:rPr lang="fi-FI" dirty="0"/>
              <a:t>Yhteistyö yhteiskunnan kasvatuksen kanssa</a:t>
            </a:r>
          </a:p>
          <a:p>
            <a:r>
              <a:rPr lang="fi-FI" dirty="0"/>
              <a:t>Luonto ja ekologinen vastuu</a:t>
            </a:r>
          </a:p>
          <a:p>
            <a:r>
              <a:rPr lang="fi-FI" dirty="0"/>
              <a:t>Yhteisvastuu</a:t>
            </a:r>
          </a:p>
        </p:txBody>
      </p:sp>
      <p:pic>
        <p:nvPicPr>
          <p:cNvPr id="41" name="Kuva 40" descr="Tanssi">
            <a:extLst>
              <a:ext uri="{FF2B5EF4-FFF2-40B4-BE49-F238E27FC236}">
                <a16:creationId xmlns:a16="http://schemas.microsoft.com/office/drawing/2014/main" id="{50CE6820-BFA3-42BC-8023-5EABF366202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7182505" y="3341293"/>
            <a:ext cx="1405511" cy="1405511"/>
          </a:xfrm>
          <a:prstGeom prst="rect">
            <a:avLst/>
          </a:prstGeom>
        </p:spPr>
      </p:pic>
      <p:sp>
        <p:nvSpPr>
          <p:cNvPr id="42" name="Tekstiruutu 41">
            <a:extLst>
              <a:ext uri="{FF2B5EF4-FFF2-40B4-BE49-F238E27FC236}">
                <a16:creationId xmlns:a16="http://schemas.microsoft.com/office/drawing/2014/main" id="{107E445F-1DEB-4044-B1EF-B44FC9F6CA67}"/>
              </a:ext>
            </a:extLst>
          </p:cNvPr>
          <p:cNvSpPr txBox="1"/>
          <p:nvPr/>
        </p:nvSpPr>
        <p:spPr>
          <a:xfrm>
            <a:off x="8549776" y="3397297"/>
            <a:ext cx="3398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u="sng" dirty="0"/>
              <a:t>Vanhemmuuden ja perheen tuki:</a:t>
            </a:r>
          </a:p>
          <a:p>
            <a:r>
              <a:rPr lang="fi-FI" dirty="0"/>
              <a:t>Koulun aloitus</a:t>
            </a:r>
          </a:p>
          <a:p>
            <a:r>
              <a:rPr lang="fi-FI" dirty="0"/>
              <a:t>Lapsen itsenäistymisen tukeminen</a:t>
            </a:r>
          </a:p>
          <a:p>
            <a:r>
              <a:rPr lang="fi-FI" dirty="0"/>
              <a:t>Kotien kristillinen kasvatus</a:t>
            </a:r>
          </a:p>
          <a:p>
            <a:r>
              <a:rPr lang="fi-FI" dirty="0"/>
              <a:t>Kirkkovuosi kotona</a:t>
            </a:r>
          </a:p>
          <a:p>
            <a:r>
              <a:rPr lang="fi-FI" dirty="0"/>
              <a:t>Kasvurauha</a:t>
            </a:r>
          </a:p>
        </p:txBody>
      </p:sp>
      <p:sp>
        <p:nvSpPr>
          <p:cNvPr id="18" name="Kaari 17">
            <a:extLst>
              <a:ext uri="{FF2B5EF4-FFF2-40B4-BE49-F238E27FC236}">
                <a16:creationId xmlns:a16="http://schemas.microsoft.com/office/drawing/2014/main" id="{C93C535D-7ADC-4958-A191-4B528E28727E}"/>
              </a:ext>
            </a:extLst>
          </p:cNvPr>
          <p:cNvSpPr/>
          <p:nvPr/>
        </p:nvSpPr>
        <p:spPr>
          <a:xfrm>
            <a:off x="3349516" y="6106452"/>
            <a:ext cx="4342929" cy="632320"/>
          </a:xfrm>
          <a:prstGeom prst="arc">
            <a:avLst>
              <a:gd name="adj1" fmla="val 10789768"/>
              <a:gd name="adj2" fmla="val 28443"/>
            </a:avLst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3A042CBE-3668-4E93-B6D1-EF6283097C4B}"/>
              </a:ext>
            </a:extLst>
          </p:cNvPr>
          <p:cNvSpPr/>
          <p:nvPr/>
        </p:nvSpPr>
        <p:spPr>
          <a:xfrm>
            <a:off x="3488011" y="6268609"/>
            <a:ext cx="3577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dirty="0"/>
              <a:t>Seikkailutarinat, rukous</a:t>
            </a:r>
          </a:p>
          <a:p>
            <a:r>
              <a:rPr lang="fi-FI" dirty="0"/>
              <a:t>Luottamus Jumalaan, itseen ja toisiin.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51014FF0-FA8F-4D7F-BB66-B401B647E943}"/>
              </a:ext>
            </a:extLst>
          </p:cNvPr>
          <p:cNvSpPr/>
          <p:nvPr/>
        </p:nvSpPr>
        <p:spPr>
          <a:xfrm>
            <a:off x="4237606" y="3244334"/>
            <a:ext cx="3716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Esimerkki ikävaiheen kokonaisuudesta</a:t>
            </a:r>
          </a:p>
        </p:txBody>
      </p:sp>
    </p:spTree>
    <p:extLst>
      <p:ext uri="{BB962C8B-B14F-4D97-AF65-F5344CB8AC3E}">
        <p14:creationId xmlns:p14="http://schemas.microsoft.com/office/powerpoint/2010/main" val="228072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FD9D125B-7D05-4FA8-87B4-75BD5AC8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Keidas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4CADBE-D4F9-47B7-975A-C7522149C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Kutsu koko ikäryhmälle (kirkon jäsenet ja jäsenten lapset)</a:t>
            </a:r>
          </a:p>
          <a:p>
            <a:r>
              <a:rPr lang="fi-FI" dirty="0"/>
              <a:t>Tukee erityisesti ikäkauden kehityshaasteita tai siirtymävaihetta</a:t>
            </a:r>
          </a:p>
          <a:p>
            <a:r>
              <a:rPr lang="fi-FI" dirty="0"/>
              <a:t>Tarjoaa ikäkaudelle sopivalla tavalla ammennettavaa kristillisestä uskosta (lähde)</a:t>
            </a:r>
          </a:p>
          <a:p>
            <a:r>
              <a:rPr lang="fi-FI" dirty="0"/>
              <a:t>Sekä lapsen ja nuoren että vanhempien tarpeet huomioitu</a:t>
            </a:r>
          </a:p>
          <a:p>
            <a:r>
              <a:rPr lang="fi-FI" dirty="0"/>
              <a:t>Ei ole pistemäinen yksi tapahtuma, vaan osallistujan niin halutessa useamman kokoontumisen ja/tai kotiin tulevan viestin sarja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101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FA62CB-FF5C-4F7B-A787-73DA7432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Pilotoinneilla sisältöjä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F1ADA3-FDCE-4DD4-B9D7-6670E3EA0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Kevään 2020 aikana käynnistyy noin 10 pilotointia </a:t>
            </a:r>
          </a:p>
          <a:p>
            <a:r>
              <a:rPr lang="fi-FI" dirty="0"/>
              <a:t>Osa kehittää ja testaa kokonaisuutta omassa seurakunnassa</a:t>
            </a:r>
          </a:p>
          <a:p>
            <a:r>
              <a:rPr lang="fi-FI" dirty="0"/>
              <a:t>Osa kehittää jotakin ikäkautta ja sen keidasta</a:t>
            </a:r>
          </a:p>
          <a:p>
            <a:r>
              <a:rPr lang="fi-FI" dirty="0"/>
              <a:t>Osa kehittää osallistavia tapoja lähteä avaamaan kasvun polun suunnittelua, kehittämistä ja toteuttamista seurakuntalaisten kanssa </a:t>
            </a:r>
          </a:p>
        </p:txBody>
      </p:sp>
    </p:spTree>
    <p:extLst>
      <p:ext uri="{BB962C8B-B14F-4D97-AF65-F5344CB8AC3E}">
        <p14:creationId xmlns:p14="http://schemas.microsoft.com/office/powerpoint/2010/main" val="3449698412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A50920D855DD746AB549A9E288ED8C8" ma:contentTypeVersion="5" ma:contentTypeDescription="Luo uusi asiakirja." ma:contentTypeScope="" ma:versionID="701f52e25a63dcf5622173dd43224859">
  <xsd:schema xmlns:xsd="http://www.w3.org/2001/XMLSchema" xmlns:xs="http://www.w3.org/2001/XMLSchema" xmlns:p="http://schemas.microsoft.com/office/2006/metadata/properties" xmlns:ns3="3e6e901b-1249-4394-a9e6-e7ac68cbbe20" xmlns:ns4="e10fc0ef-dae2-4c1e-b281-ffde07f14d16" targetNamespace="http://schemas.microsoft.com/office/2006/metadata/properties" ma:root="true" ma:fieldsID="dcb077aa80558ab2a7e85c6a386539ff" ns3:_="" ns4:_="">
    <xsd:import namespace="3e6e901b-1249-4394-a9e6-e7ac68cbbe20"/>
    <xsd:import namespace="e10fc0ef-dae2-4c1e-b281-ffde07f14d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e901b-1249-4394-a9e6-e7ac68cbbe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fc0ef-dae2-4c1e-b281-ffde07f14d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BD42BE-E3D4-40DB-9A16-6EBA413972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E6AB3B-3A06-4DD6-BC34-5608360E4515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3e6e901b-1249-4394-a9e6-e7ac68cbbe20"/>
    <ds:schemaRef ds:uri="e10fc0ef-dae2-4c1e-b281-ffde07f14d16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94AF1B6-D8C3-435F-B71E-721C4CBE50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6e901b-1249-4394-a9e6-e7ac68cbbe20"/>
    <ds:schemaRef ds:uri="e10fc0ef-dae2-4c1e-b281-ffde07f14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12082</TotalTime>
  <Words>796</Words>
  <Application>Microsoft Office PowerPoint</Application>
  <PresentationFormat>Laajakuva</PresentationFormat>
  <Paragraphs>159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Pakkaus</vt:lpstr>
      <vt:lpstr>Sinä päivänä kun luoja teki sinut…</vt:lpstr>
      <vt:lpstr>Kasvun polku Osana kaste ja kummius hanketta</vt:lpstr>
      <vt:lpstr>Kasvun polku on työväline</vt:lpstr>
      <vt:lpstr>Kaavailtuja sisältöjä</vt:lpstr>
      <vt:lpstr>Ehdotus ikäkausiajatteluksi</vt:lpstr>
      <vt:lpstr>PowerPoint-esitys</vt:lpstr>
      <vt:lpstr>PowerPoint-esitys</vt:lpstr>
      <vt:lpstr>Keidas</vt:lpstr>
      <vt:lpstr>Pilotoinneilla sisältöjä</vt:lpstr>
      <vt:lpstr>Entä jos meillä olisi Yhteistä viestintää ja brändäystä?</vt:lpstr>
      <vt:lpstr>Entä jos meillä olisi yhteisesti suunniteltu koulutuspaketti /kasvun polun tuki seurakunnille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lahja</dc:title>
  <dc:creator>Vappula Katri</dc:creator>
  <cp:lastModifiedBy>Vappula Katri</cp:lastModifiedBy>
  <cp:revision>54</cp:revision>
  <cp:lastPrinted>2019-11-25T07:32:26Z</cp:lastPrinted>
  <dcterms:created xsi:type="dcterms:W3CDTF">2019-11-14T13:19:50Z</dcterms:created>
  <dcterms:modified xsi:type="dcterms:W3CDTF">2020-04-15T13:42:15Z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0x010100EA50920D855DD746AB549A9E288ED8C8</vt:lpwstr>
  </property>
</Properties>
</file>