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3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5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7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8.xml" ContentType="application/vnd.openxmlformats-officedocument.themeOverr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9.xml" ContentType="application/vnd.openxmlformats-officedocument.themeOverr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10.xml" ContentType="application/vnd.openxmlformats-officedocument.themeOverr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theme/themeOverride11.xml" ContentType="application/vnd.openxmlformats-officedocument.themeOverrid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theme/themeOverride12.xml" ContentType="application/vnd.openxmlformats-officedocument.themeOverrid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theme/themeOverride13.xml" ContentType="application/vnd.openxmlformats-officedocument.themeOverrid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theme/themeOverride14.xml" ContentType="application/vnd.openxmlformats-officedocument.themeOverrid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theme/themeOverride15.xml" ContentType="application/vnd.openxmlformats-officedocument.themeOverrid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theme/themeOverride16.xml" ContentType="application/vnd.openxmlformats-officedocument.themeOverrid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theme/themeOverride17.xml" ContentType="application/vnd.openxmlformats-officedocument.themeOverrid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theme/themeOverride18.xml" ContentType="application/vnd.openxmlformats-officedocument.themeOverrid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theme/themeOverride19.xml" ContentType="application/vnd.openxmlformats-officedocument.themeOverrid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theme/themeOverride20.xml" ContentType="application/vnd.openxmlformats-officedocument.themeOverrid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theme/themeOverride21.xml" ContentType="application/vnd.openxmlformats-officedocument.themeOverrid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theme/themeOverride22.xml" ContentType="application/vnd.openxmlformats-officedocument.themeOverrid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theme/themeOverride23.xml" ContentType="application/vnd.openxmlformats-officedocument.themeOverrid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theme/themeOverride24.xml" ContentType="application/vnd.openxmlformats-officedocument.themeOverrid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theme/themeOverride25.xml" ContentType="application/vnd.openxmlformats-officedocument.themeOverrid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theme/themeOverride26.xml" ContentType="application/vnd.openxmlformats-officedocument.themeOverrid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theme/themeOverride27.xml" ContentType="application/vnd.openxmlformats-officedocument.themeOverrid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theme/themeOverride28.xml" ContentType="application/vnd.openxmlformats-officedocument.themeOverrid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theme/themeOverride29.xml" ContentType="application/vnd.openxmlformats-officedocument.themeOverrid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theme/themeOverride30.xml" ContentType="application/vnd.openxmlformats-officedocument.themeOverrid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theme/themeOverride31.xml" ContentType="application/vnd.openxmlformats-officedocument.themeOverride+xml"/>
  <Override PartName="/ppt/charts/chart55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theme/themeOverride32.xml" ContentType="application/vnd.openxmlformats-officedocument.themeOverride+xml"/>
  <Override PartName="/ppt/charts/chart56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theme/themeOverride33.xml" ContentType="application/vnd.openxmlformats-officedocument.themeOverride+xml"/>
  <Override PartName="/ppt/charts/chart57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theme/themeOverride34.xml" ContentType="application/vnd.openxmlformats-officedocument.themeOverride+xml"/>
  <Override PartName="/ppt/charts/chart58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charts/chart59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ppt/charts/chart60.xml" ContentType="application/vnd.openxmlformats-officedocument.drawingml.chart+xml"/>
  <Override PartName="/ppt/charts/style60.xml" ContentType="application/vnd.ms-office.chartstyle+xml"/>
  <Override PartName="/ppt/charts/colors60.xml" ContentType="application/vnd.ms-office.chartcolorstyle+xml"/>
  <Override PartName="/ppt/charts/chart61.xml" ContentType="application/vnd.openxmlformats-officedocument.drawingml.chart+xml"/>
  <Override PartName="/ppt/charts/style61.xml" ContentType="application/vnd.ms-office.chartstyle+xml"/>
  <Override PartName="/ppt/charts/colors61.xml" ContentType="application/vnd.ms-office.chartcolorstyle+xml"/>
  <Override PartName="/ppt/charts/chart62.xml" ContentType="application/vnd.openxmlformats-officedocument.drawingml.chart+xml"/>
  <Override PartName="/ppt/charts/style62.xml" ContentType="application/vnd.ms-office.chartstyle+xml"/>
  <Override PartName="/ppt/charts/colors62.xml" ContentType="application/vnd.ms-office.chartcolorstyle+xml"/>
  <Override PartName="/ppt/charts/chart63.xml" ContentType="application/vnd.openxmlformats-officedocument.drawingml.chart+xml"/>
  <Override PartName="/ppt/charts/style63.xml" ContentType="application/vnd.ms-office.chartstyle+xml"/>
  <Override PartName="/ppt/charts/colors63.xml" ContentType="application/vnd.ms-office.chartcolorstyle+xml"/>
  <Override PartName="/ppt/charts/chart64.xml" ContentType="application/vnd.openxmlformats-officedocument.drawingml.chart+xml"/>
  <Override PartName="/ppt/charts/style64.xml" ContentType="application/vnd.ms-office.chartstyle+xml"/>
  <Override PartName="/ppt/charts/colors64.xml" ContentType="application/vnd.ms-office.chartcolorstyle+xml"/>
  <Override PartName="/ppt/theme/themeOverride35.xml" ContentType="application/vnd.openxmlformats-officedocument.themeOverride+xml"/>
  <Override PartName="/ppt/charts/chart65.xml" ContentType="application/vnd.openxmlformats-officedocument.drawingml.chart+xml"/>
  <Override PartName="/ppt/charts/style65.xml" ContentType="application/vnd.ms-office.chartstyle+xml"/>
  <Override PartName="/ppt/charts/colors65.xml" ContentType="application/vnd.ms-office.chartcolorstyle+xml"/>
  <Override PartName="/ppt/theme/themeOverride36.xml" ContentType="application/vnd.openxmlformats-officedocument.themeOverride+xml"/>
  <Override PartName="/ppt/charts/chart66.xml" ContentType="application/vnd.openxmlformats-officedocument.drawingml.chart+xml"/>
  <Override PartName="/ppt/charts/style66.xml" ContentType="application/vnd.ms-office.chartstyle+xml"/>
  <Override PartName="/ppt/charts/colors66.xml" ContentType="application/vnd.ms-office.chartcolorstyle+xml"/>
  <Override PartName="/ppt/theme/themeOverride37.xml" ContentType="application/vnd.openxmlformats-officedocument.themeOverride+xml"/>
  <Override PartName="/ppt/charts/chart67.xml" ContentType="application/vnd.openxmlformats-officedocument.drawingml.chart+xml"/>
  <Override PartName="/ppt/charts/style67.xml" ContentType="application/vnd.ms-office.chartstyle+xml"/>
  <Override PartName="/ppt/charts/colors67.xml" ContentType="application/vnd.ms-office.chartcolorstyle+xml"/>
  <Override PartName="/ppt/theme/themeOverride38.xml" ContentType="application/vnd.openxmlformats-officedocument.themeOverride+xml"/>
  <Override PartName="/ppt/charts/chart68.xml" ContentType="application/vnd.openxmlformats-officedocument.drawingml.chart+xml"/>
  <Override PartName="/ppt/charts/style68.xml" ContentType="application/vnd.ms-office.chartstyle+xml"/>
  <Override PartName="/ppt/charts/colors68.xml" ContentType="application/vnd.ms-office.chartcolorstyle+xml"/>
  <Override PartName="/ppt/charts/chart69.xml" ContentType="application/vnd.openxmlformats-officedocument.drawingml.chart+xml"/>
  <Override PartName="/ppt/charts/style69.xml" ContentType="application/vnd.ms-office.chartstyle+xml"/>
  <Override PartName="/ppt/charts/colors69.xml" ContentType="application/vnd.ms-office.chartcolorstyle+xml"/>
  <Override PartName="/ppt/charts/chart70.xml" ContentType="application/vnd.openxmlformats-officedocument.drawingml.chart+xml"/>
  <Override PartName="/ppt/charts/style70.xml" ContentType="application/vnd.ms-office.chartstyle+xml"/>
  <Override PartName="/ppt/charts/colors70.xml" ContentType="application/vnd.ms-office.chartcolorstyle+xml"/>
  <Override PartName="/ppt/theme/themeOverride39.xml" ContentType="application/vnd.openxmlformats-officedocument.themeOverride+xml"/>
  <Override PartName="/ppt/charts/chart71.xml" ContentType="application/vnd.openxmlformats-officedocument.drawingml.chart+xml"/>
  <Override PartName="/ppt/charts/style71.xml" ContentType="application/vnd.ms-office.chartstyle+xml"/>
  <Override PartName="/ppt/charts/colors71.xml" ContentType="application/vnd.ms-office.chartcolorstyle+xml"/>
  <Override PartName="/ppt/theme/themeOverride40.xml" ContentType="application/vnd.openxmlformats-officedocument.themeOverride+xml"/>
  <Override PartName="/ppt/charts/chart72.xml" ContentType="application/vnd.openxmlformats-officedocument.drawingml.chart+xml"/>
  <Override PartName="/ppt/charts/style72.xml" ContentType="application/vnd.ms-office.chartstyle+xml"/>
  <Override PartName="/ppt/charts/colors72.xml" ContentType="application/vnd.ms-office.chartcolorstyle+xml"/>
  <Override PartName="/ppt/theme/themeOverride41.xml" ContentType="application/vnd.openxmlformats-officedocument.themeOverride+xml"/>
  <Override PartName="/ppt/charts/chart73.xml" ContentType="application/vnd.openxmlformats-officedocument.drawingml.chart+xml"/>
  <Override PartName="/ppt/charts/style73.xml" ContentType="application/vnd.ms-office.chartstyle+xml"/>
  <Override PartName="/ppt/charts/colors73.xml" ContentType="application/vnd.ms-office.chartcolorstyle+xml"/>
  <Override PartName="/ppt/theme/themeOverride42.xml" ContentType="application/vnd.openxmlformats-officedocument.themeOverride+xml"/>
  <Override PartName="/ppt/charts/chart74.xml" ContentType="application/vnd.openxmlformats-officedocument.drawingml.chart+xml"/>
  <Override PartName="/ppt/charts/style74.xml" ContentType="application/vnd.ms-office.chartstyle+xml"/>
  <Override PartName="/ppt/charts/colors74.xml" ContentType="application/vnd.ms-office.chartcolorstyle+xml"/>
  <Override PartName="/ppt/theme/themeOverride43.xml" ContentType="application/vnd.openxmlformats-officedocument.themeOverride+xml"/>
  <Override PartName="/ppt/charts/chart75.xml" ContentType="application/vnd.openxmlformats-officedocument.drawingml.chart+xml"/>
  <Override PartName="/ppt/charts/style75.xml" ContentType="application/vnd.ms-office.chartstyle+xml"/>
  <Override PartName="/ppt/charts/colors75.xml" ContentType="application/vnd.ms-office.chartcolorstyle+xml"/>
  <Override PartName="/ppt/theme/themeOverride44.xml" ContentType="application/vnd.openxmlformats-officedocument.themeOverride+xml"/>
  <Override PartName="/ppt/charts/chart76.xml" ContentType="application/vnd.openxmlformats-officedocument.drawingml.chart+xml"/>
  <Override PartName="/ppt/charts/style76.xml" ContentType="application/vnd.ms-office.chartstyle+xml"/>
  <Override PartName="/ppt/charts/colors76.xml" ContentType="application/vnd.ms-office.chartcolorstyle+xml"/>
  <Override PartName="/ppt/theme/themeOverride45.xml" ContentType="application/vnd.openxmlformats-officedocument.themeOverride+xml"/>
  <Override PartName="/ppt/charts/chart77.xml" ContentType="application/vnd.openxmlformats-officedocument.drawingml.chart+xml"/>
  <Override PartName="/ppt/charts/style77.xml" ContentType="application/vnd.ms-office.chartstyle+xml"/>
  <Override PartName="/ppt/charts/colors77.xml" ContentType="application/vnd.ms-office.chartcolorstyle+xml"/>
  <Override PartName="/ppt/theme/themeOverride46.xml" ContentType="application/vnd.openxmlformats-officedocument.themeOverride+xml"/>
  <Override PartName="/ppt/charts/chart78.xml" ContentType="application/vnd.openxmlformats-officedocument.drawingml.chart+xml"/>
  <Override PartName="/ppt/charts/style78.xml" ContentType="application/vnd.ms-office.chartstyle+xml"/>
  <Override PartName="/ppt/charts/colors78.xml" ContentType="application/vnd.ms-office.chartcolorstyle+xml"/>
  <Override PartName="/ppt/theme/themeOverride47.xml" ContentType="application/vnd.openxmlformats-officedocument.themeOverride+xml"/>
  <Override PartName="/ppt/charts/chart79.xml" ContentType="application/vnd.openxmlformats-officedocument.drawingml.chart+xml"/>
  <Override PartName="/ppt/charts/style79.xml" ContentType="application/vnd.ms-office.chartstyle+xml"/>
  <Override PartName="/ppt/charts/colors79.xml" ContentType="application/vnd.ms-office.chartcolorstyle+xml"/>
  <Override PartName="/ppt/theme/themeOverride48.xml" ContentType="application/vnd.openxmlformats-officedocument.themeOverride+xml"/>
  <Override PartName="/ppt/charts/chart80.xml" ContentType="application/vnd.openxmlformats-officedocument.drawingml.chart+xml"/>
  <Override PartName="/ppt/charts/style80.xml" ContentType="application/vnd.ms-office.chartstyle+xml"/>
  <Override PartName="/ppt/charts/colors80.xml" ContentType="application/vnd.ms-office.chartcolorstyle+xml"/>
  <Override PartName="/ppt/theme/themeOverride49.xml" ContentType="application/vnd.openxmlformats-officedocument.themeOverride+xml"/>
  <Override PartName="/ppt/charts/chart81.xml" ContentType="application/vnd.openxmlformats-officedocument.drawingml.chart+xml"/>
  <Override PartName="/ppt/charts/style81.xml" ContentType="application/vnd.ms-office.chartstyle+xml"/>
  <Override PartName="/ppt/charts/colors81.xml" ContentType="application/vnd.ms-office.chartcolorstyle+xml"/>
  <Override PartName="/ppt/charts/chart82.xml" ContentType="application/vnd.openxmlformats-officedocument.drawingml.chart+xml"/>
  <Override PartName="/ppt/charts/style82.xml" ContentType="application/vnd.ms-office.chartstyle+xml"/>
  <Override PartName="/ppt/charts/colors82.xml" ContentType="application/vnd.ms-office.chartcolorstyle+xml"/>
  <Override PartName="/ppt/theme/themeOverride50.xml" ContentType="application/vnd.openxmlformats-officedocument.themeOverride+xml"/>
  <Override PartName="/ppt/charts/chart83.xml" ContentType="application/vnd.openxmlformats-officedocument.drawingml.chart+xml"/>
  <Override PartName="/ppt/charts/style83.xml" ContentType="application/vnd.ms-office.chartstyle+xml"/>
  <Override PartName="/ppt/charts/colors83.xml" ContentType="application/vnd.ms-office.chartcolorstyle+xml"/>
  <Override PartName="/ppt/charts/chart84.xml" ContentType="application/vnd.openxmlformats-officedocument.drawingml.chart+xml"/>
  <Override PartName="/ppt/charts/style84.xml" ContentType="application/vnd.ms-office.chartstyle+xml"/>
  <Override PartName="/ppt/charts/colors84.xml" ContentType="application/vnd.ms-office.chartcolorstyle+xml"/>
  <Override PartName="/ppt/theme/themeOverride51.xml" ContentType="application/vnd.openxmlformats-officedocument.themeOverride+xml"/>
  <Override PartName="/ppt/charts/chart85.xml" ContentType="application/vnd.openxmlformats-officedocument.drawingml.chart+xml"/>
  <Override PartName="/ppt/charts/style85.xml" ContentType="application/vnd.ms-office.chartstyle+xml"/>
  <Override PartName="/ppt/charts/colors85.xml" ContentType="application/vnd.ms-office.chartcolorstyle+xml"/>
  <Override PartName="/ppt/theme/themeOverride52.xml" ContentType="application/vnd.openxmlformats-officedocument.themeOverride+xml"/>
  <Override PartName="/ppt/charts/chart86.xml" ContentType="application/vnd.openxmlformats-officedocument.drawingml.chart+xml"/>
  <Override PartName="/ppt/charts/style86.xml" ContentType="application/vnd.ms-office.chartstyle+xml"/>
  <Override PartName="/ppt/charts/colors86.xml" ContentType="application/vnd.ms-office.chartcolorstyle+xml"/>
  <Override PartName="/ppt/theme/themeOverride5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8"/>
  </p:notesMasterIdLst>
  <p:handoutMasterIdLst>
    <p:handoutMasterId r:id="rId99"/>
  </p:handoutMasterIdLst>
  <p:sldIdLst>
    <p:sldId id="256" r:id="rId5"/>
    <p:sldId id="328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7" r:id="rId23"/>
    <p:sldId id="326" r:id="rId24"/>
    <p:sldId id="329" r:id="rId25"/>
    <p:sldId id="330" r:id="rId26"/>
    <p:sldId id="331" r:id="rId27"/>
    <p:sldId id="332" r:id="rId28"/>
    <p:sldId id="333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9" r:id="rId43"/>
    <p:sldId id="348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  <p:sldId id="359" r:id="rId54"/>
    <p:sldId id="360" r:id="rId55"/>
    <p:sldId id="361" r:id="rId56"/>
    <p:sldId id="362" r:id="rId57"/>
    <p:sldId id="363" r:id="rId58"/>
    <p:sldId id="364" r:id="rId59"/>
    <p:sldId id="365" r:id="rId60"/>
    <p:sldId id="366" r:id="rId61"/>
    <p:sldId id="367" r:id="rId62"/>
    <p:sldId id="368" r:id="rId63"/>
    <p:sldId id="369" r:id="rId64"/>
    <p:sldId id="371" r:id="rId65"/>
    <p:sldId id="370" r:id="rId66"/>
    <p:sldId id="372" r:id="rId67"/>
    <p:sldId id="373" r:id="rId68"/>
    <p:sldId id="374" r:id="rId69"/>
    <p:sldId id="375" r:id="rId70"/>
    <p:sldId id="376" r:id="rId71"/>
    <p:sldId id="377" r:id="rId72"/>
    <p:sldId id="378" r:id="rId73"/>
    <p:sldId id="379" r:id="rId74"/>
    <p:sldId id="380" r:id="rId75"/>
    <p:sldId id="381" r:id="rId76"/>
    <p:sldId id="382" r:id="rId77"/>
    <p:sldId id="383" r:id="rId78"/>
    <p:sldId id="384" r:id="rId79"/>
    <p:sldId id="385" r:id="rId80"/>
    <p:sldId id="386" r:id="rId81"/>
    <p:sldId id="387" r:id="rId82"/>
    <p:sldId id="388" r:id="rId83"/>
    <p:sldId id="389" r:id="rId84"/>
    <p:sldId id="390" r:id="rId85"/>
    <p:sldId id="391" r:id="rId86"/>
    <p:sldId id="393" r:id="rId87"/>
    <p:sldId id="392" r:id="rId88"/>
    <p:sldId id="394" r:id="rId89"/>
    <p:sldId id="395" r:id="rId90"/>
    <p:sldId id="396" r:id="rId91"/>
    <p:sldId id="397" r:id="rId92"/>
    <p:sldId id="398" r:id="rId93"/>
    <p:sldId id="399" r:id="rId94"/>
    <p:sldId id="400" r:id="rId95"/>
    <p:sldId id="401" r:id="rId96"/>
    <p:sldId id="402" r:id="rId97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344">
          <p15:clr>
            <a:srgbClr val="A4A3A4"/>
          </p15:clr>
        </p15:guide>
        <p15:guide id="7" pos="2880">
          <p15:clr>
            <a:srgbClr val="A4A3A4"/>
          </p15:clr>
        </p15:guide>
        <p15:guide id="8" pos="249">
          <p15:clr>
            <a:srgbClr val="A4A3A4"/>
          </p15:clr>
        </p15:guide>
        <p15:guide id="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lola Nina" initials="TN" lastIdx="1" clrIdx="0">
    <p:extLst>
      <p:ext uri="{19B8F6BF-5375-455C-9EA6-DF929625EA0E}">
        <p15:presenceInfo xmlns:p15="http://schemas.microsoft.com/office/powerpoint/2012/main" userId="S::nina.talola@evl.fi::a1e9c2a2-750f-4c49-a3a1-9723cf2a3c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22C4C6-820A-4A6A-9CDC-6D5292A8562B}" v="662" dt="2020-10-07T05:26:49.97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Vaalea tyyli 3 - Korostu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660" y="18"/>
      </p:cViewPr>
      <p:guideLst>
        <p:guide orient="horz" pos="210"/>
        <p:guide orient="horz" pos="1117"/>
        <p:guide orient="horz" pos="4201"/>
        <p:guide orient="horz" pos="3884"/>
        <p:guide orient="horz" pos="2160"/>
        <p:guide orient="horz" pos="1344"/>
        <p:guide pos="2880"/>
        <p:guide pos="24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2694"/>
    </p:cViewPr>
  </p:sorter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commentAuthors" Target="commentAuthors.xml"/><Relationship Id="rId105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microsoft.com/office/2015/10/relationships/revisionInfo" Target="revisionInfo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handoutMaster" Target="handoutMasters/handoutMaster1.xml"/><Relationship Id="rId10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ola Nina" userId="a1e9c2a2-750f-4c49-a3a1-9723cf2a3c8f" providerId="ADAL" clId="{8822C4C6-820A-4A6A-9CDC-6D5292A8562B}"/>
    <pc:docChg chg="undo custSel addSld delSld modSld">
      <pc:chgData name="Talola Nina" userId="a1e9c2a2-750f-4c49-a3a1-9723cf2a3c8f" providerId="ADAL" clId="{8822C4C6-820A-4A6A-9CDC-6D5292A8562B}" dt="2020-10-07T05:26:49.975" v="1692" actId="14100"/>
      <pc:docMkLst>
        <pc:docMk/>
      </pc:docMkLst>
      <pc:sldChg chg="delSp modSp mod">
        <pc:chgData name="Talola Nina" userId="a1e9c2a2-750f-4c49-a3a1-9723cf2a3c8f" providerId="ADAL" clId="{8822C4C6-820A-4A6A-9CDC-6D5292A8562B}" dt="2020-10-06T06:54:01.683" v="30" actId="20577"/>
        <pc:sldMkLst>
          <pc:docMk/>
          <pc:sldMk cId="834262222" sldId="256"/>
        </pc:sldMkLst>
        <pc:spChg chg="mod">
          <ac:chgData name="Talola Nina" userId="a1e9c2a2-750f-4c49-a3a1-9723cf2a3c8f" providerId="ADAL" clId="{8822C4C6-820A-4A6A-9CDC-6D5292A8562B}" dt="2020-10-06T06:54:01.683" v="30" actId="20577"/>
          <ac:spMkLst>
            <pc:docMk/>
            <pc:sldMk cId="834262222" sldId="256"/>
            <ac:spMk id="2" creationId="{00000000-0000-0000-0000-000000000000}"/>
          </ac:spMkLst>
        </pc:spChg>
        <pc:picChg chg="del mod">
          <ac:chgData name="Talola Nina" userId="a1e9c2a2-750f-4c49-a3a1-9723cf2a3c8f" providerId="ADAL" clId="{8822C4C6-820A-4A6A-9CDC-6D5292A8562B}" dt="2020-10-06T06:53:48.002" v="1" actId="478"/>
          <ac:picMkLst>
            <pc:docMk/>
            <pc:sldMk cId="834262222" sldId="256"/>
            <ac:picMk id="8" creationId="{724D34E0-1DCC-4779-A433-935D50F0F6CD}"/>
          </ac:picMkLst>
        </pc:picChg>
      </pc:sldChg>
      <pc:sldChg chg="del">
        <pc:chgData name="Talola Nina" userId="a1e9c2a2-750f-4c49-a3a1-9723cf2a3c8f" providerId="ADAL" clId="{8822C4C6-820A-4A6A-9CDC-6D5292A8562B}" dt="2020-10-06T07:30:15.133" v="201" actId="47"/>
        <pc:sldMkLst>
          <pc:docMk/>
          <pc:sldMk cId="1643962009" sldId="258"/>
        </pc:sldMkLst>
      </pc:sldChg>
      <pc:sldChg chg="del">
        <pc:chgData name="Talola Nina" userId="a1e9c2a2-750f-4c49-a3a1-9723cf2a3c8f" providerId="ADAL" clId="{8822C4C6-820A-4A6A-9CDC-6D5292A8562B}" dt="2020-10-06T07:30:28.772" v="212" actId="47"/>
        <pc:sldMkLst>
          <pc:docMk/>
          <pc:sldMk cId="0" sldId="273"/>
        </pc:sldMkLst>
      </pc:sldChg>
      <pc:sldChg chg="del">
        <pc:chgData name="Talola Nina" userId="a1e9c2a2-750f-4c49-a3a1-9723cf2a3c8f" providerId="ADAL" clId="{8822C4C6-820A-4A6A-9CDC-6D5292A8562B}" dt="2020-10-06T07:30:29.760" v="213" actId="47"/>
        <pc:sldMkLst>
          <pc:docMk/>
          <pc:sldMk cId="0" sldId="284"/>
        </pc:sldMkLst>
      </pc:sldChg>
      <pc:sldChg chg="del">
        <pc:chgData name="Talola Nina" userId="a1e9c2a2-750f-4c49-a3a1-9723cf2a3c8f" providerId="ADAL" clId="{8822C4C6-820A-4A6A-9CDC-6D5292A8562B}" dt="2020-10-06T07:30:30.663" v="214" actId="47"/>
        <pc:sldMkLst>
          <pc:docMk/>
          <pc:sldMk cId="0" sldId="296"/>
        </pc:sldMkLst>
      </pc:sldChg>
      <pc:sldChg chg="del">
        <pc:chgData name="Talola Nina" userId="a1e9c2a2-750f-4c49-a3a1-9723cf2a3c8f" providerId="ADAL" clId="{8822C4C6-820A-4A6A-9CDC-6D5292A8562B}" dt="2020-10-06T07:30:39.153" v="224" actId="47"/>
        <pc:sldMkLst>
          <pc:docMk/>
          <pc:sldMk cId="4176215174" sldId="306"/>
        </pc:sldMkLst>
      </pc:sldChg>
      <pc:sldChg chg="del">
        <pc:chgData name="Talola Nina" userId="a1e9c2a2-750f-4c49-a3a1-9723cf2a3c8f" providerId="ADAL" clId="{8822C4C6-820A-4A6A-9CDC-6D5292A8562B}" dt="2020-10-06T07:30:31.519" v="215" actId="47"/>
        <pc:sldMkLst>
          <pc:docMk/>
          <pc:sldMk cId="0" sldId="307"/>
        </pc:sldMkLst>
      </pc:sldChg>
      <pc:sldChg chg="del">
        <pc:chgData name="Talola Nina" userId="a1e9c2a2-750f-4c49-a3a1-9723cf2a3c8f" providerId="ADAL" clId="{8822C4C6-820A-4A6A-9CDC-6D5292A8562B}" dt="2020-10-06T07:30:33.187" v="217" actId="47"/>
        <pc:sldMkLst>
          <pc:docMk/>
          <pc:sldMk cId="0" sldId="308"/>
        </pc:sldMkLst>
      </pc:sldChg>
      <pc:sldChg chg="del">
        <pc:chgData name="Talola Nina" userId="a1e9c2a2-750f-4c49-a3a1-9723cf2a3c8f" providerId="ADAL" clId="{8822C4C6-820A-4A6A-9CDC-6D5292A8562B}" dt="2020-10-06T07:30:32.353" v="216" actId="47"/>
        <pc:sldMkLst>
          <pc:docMk/>
          <pc:sldMk cId="0" sldId="309"/>
        </pc:sldMkLst>
      </pc:sldChg>
      <pc:sldChg chg="addSp delSp modSp mod">
        <pc:chgData name="Talola Nina" userId="a1e9c2a2-750f-4c49-a3a1-9723cf2a3c8f" providerId="ADAL" clId="{8822C4C6-820A-4A6A-9CDC-6D5292A8562B}" dt="2020-10-06T07:32:46.395" v="241" actId="27918"/>
        <pc:sldMkLst>
          <pc:docMk/>
          <pc:sldMk cId="823549144" sldId="310"/>
        </pc:sldMkLst>
        <pc:spChg chg="del mod">
          <ac:chgData name="Talola Nina" userId="a1e9c2a2-750f-4c49-a3a1-9723cf2a3c8f" providerId="ADAL" clId="{8822C4C6-820A-4A6A-9CDC-6D5292A8562B}" dt="2020-10-06T06:54:45.675" v="36"/>
          <ac:spMkLst>
            <pc:docMk/>
            <pc:sldMk cId="823549144" sldId="310"/>
            <ac:spMk id="5" creationId="{FAAE3215-D821-428D-AD15-95DAD2E325F3}"/>
          </ac:spMkLst>
        </pc:spChg>
        <pc:spChg chg="add mod">
          <ac:chgData name="Talola Nina" userId="a1e9c2a2-750f-4c49-a3a1-9723cf2a3c8f" providerId="ADAL" clId="{8822C4C6-820A-4A6A-9CDC-6D5292A8562B}" dt="2020-10-06T07:29:00.264" v="194" actId="108"/>
          <ac:spMkLst>
            <pc:docMk/>
            <pc:sldMk cId="823549144" sldId="310"/>
            <ac:spMk id="8" creationId="{CE00DC25-5F09-49C4-8BC7-D67EE8C8B473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9" creationId="{CA4D1D9A-EC4A-431D-91FE-128DEE88C13F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11" creationId="{42491B3A-6A3B-4BC2-ADE0-6C7E8758373E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13" creationId="{19B4E23F-DD80-4FFB-9741-AD9811161F64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15" creationId="{70F01F19-C384-4101-A643-F7620193EA3D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17" creationId="{6BF20A4D-5E4C-48DE-AD44-D0E8A1F6AA3E}"/>
          </ac:spMkLst>
        </pc:spChg>
        <pc:spChg chg="add mod">
          <ac:chgData name="Talola Nina" userId="a1e9c2a2-750f-4c49-a3a1-9723cf2a3c8f" providerId="ADAL" clId="{8822C4C6-820A-4A6A-9CDC-6D5292A8562B}" dt="2020-10-06T07:27:44.660" v="189" actId="164"/>
          <ac:spMkLst>
            <pc:docMk/>
            <pc:sldMk cId="823549144" sldId="310"/>
            <ac:spMk id="19" creationId="{6418C5E9-8F91-424C-98DA-78EB278818AA}"/>
          </ac:spMkLst>
        </pc:spChg>
        <pc:grpChg chg="add mod">
          <ac:chgData name="Talola Nina" userId="a1e9c2a2-750f-4c49-a3a1-9723cf2a3c8f" providerId="ADAL" clId="{8822C4C6-820A-4A6A-9CDC-6D5292A8562B}" dt="2020-10-06T07:28:02.814" v="191" actId="1076"/>
          <ac:grpSpMkLst>
            <pc:docMk/>
            <pc:sldMk cId="823549144" sldId="310"/>
            <ac:grpSpMk id="20" creationId="{5DCB8954-E3FB-47C5-8C20-1F8F41E81265}"/>
          </ac:grpSpMkLst>
        </pc:grpChg>
        <pc:graphicFrameChg chg="add mod">
          <ac:chgData name="Talola Nina" userId="a1e9c2a2-750f-4c49-a3a1-9723cf2a3c8f" providerId="ADAL" clId="{8822C4C6-820A-4A6A-9CDC-6D5292A8562B}" dt="2020-10-06T07:27:44.660" v="189" actId="164"/>
          <ac:graphicFrameMkLst>
            <pc:docMk/>
            <pc:sldMk cId="823549144" sldId="310"/>
            <ac:graphicFrameMk id="6" creationId="{9B75D654-711D-4096-AFC2-98D3BC9441AB}"/>
          </ac:graphicFrameMkLst>
        </pc:graphicFrameChg>
      </pc:sldChg>
      <pc:sldChg chg="addSp modSp mod">
        <pc:chgData name="Talola Nina" userId="a1e9c2a2-750f-4c49-a3a1-9723cf2a3c8f" providerId="ADAL" clId="{8822C4C6-820A-4A6A-9CDC-6D5292A8562B}" dt="2020-10-06T07:30:03.133" v="199" actId="20577"/>
        <pc:sldMkLst>
          <pc:docMk/>
          <pc:sldMk cId="49432714" sldId="311"/>
        </pc:sldMkLst>
        <pc:spChg chg="mod">
          <ac:chgData name="Talola Nina" userId="a1e9c2a2-750f-4c49-a3a1-9723cf2a3c8f" providerId="ADAL" clId="{8822C4C6-820A-4A6A-9CDC-6D5292A8562B}" dt="2020-10-06T06:55:42.562" v="37" actId="6549"/>
          <ac:spMkLst>
            <pc:docMk/>
            <pc:sldMk cId="49432714" sldId="311"/>
            <ac:spMk id="5" creationId="{DA08C61C-DCE9-47DB-89CA-3677684AFC57}"/>
          </ac:spMkLst>
        </pc:spChg>
        <pc:spChg chg="mod">
          <ac:chgData name="Talola Nina" userId="a1e9c2a2-750f-4c49-a3a1-9723cf2a3c8f" providerId="ADAL" clId="{8822C4C6-820A-4A6A-9CDC-6D5292A8562B}" dt="2020-10-06T07:30:03.133" v="199" actId="20577"/>
          <ac:spMkLst>
            <pc:docMk/>
            <pc:sldMk cId="49432714" sldId="311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7:01:34.684" v="49" actId="1076"/>
          <ac:graphicFrameMkLst>
            <pc:docMk/>
            <pc:sldMk cId="49432714" sldId="311"/>
            <ac:graphicFrameMk id="8" creationId="{9598B2B2-BAA3-4D9D-98AC-94A1D60D7E7F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23.228" v="207" actId="47"/>
        <pc:sldMkLst>
          <pc:docMk/>
          <pc:sldMk cId="2393469051" sldId="312"/>
        </pc:sldMkLst>
      </pc:sldChg>
      <pc:sldChg chg="addSp delSp modSp add mod">
        <pc:chgData name="Talola Nina" userId="a1e9c2a2-750f-4c49-a3a1-9723cf2a3c8f" providerId="ADAL" clId="{8822C4C6-820A-4A6A-9CDC-6D5292A8562B}" dt="2020-10-06T07:32:59.737" v="242" actId="478"/>
        <pc:sldMkLst>
          <pc:docMk/>
          <pc:sldMk cId="4281701494" sldId="312"/>
        </pc:sldMkLst>
        <pc:spChg chg="mod">
          <ac:chgData name="Talola Nina" userId="a1e9c2a2-750f-4c49-a3a1-9723cf2a3c8f" providerId="ADAL" clId="{8822C4C6-820A-4A6A-9CDC-6D5292A8562B}" dt="2020-10-06T07:32:23.329" v="239" actId="6549"/>
          <ac:spMkLst>
            <pc:docMk/>
            <pc:sldMk cId="4281701494" sldId="312"/>
            <ac:spMk id="7" creationId="{35F2526B-A6DE-46A4-B9B1-46175A55FBE9}"/>
          </ac:spMkLst>
        </pc:spChg>
        <pc:spChg chg="add del">
          <ac:chgData name="Talola Nina" userId="a1e9c2a2-750f-4c49-a3a1-9723cf2a3c8f" providerId="ADAL" clId="{8822C4C6-820A-4A6A-9CDC-6D5292A8562B}" dt="2020-10-06T07:32:59.737" v="242" actId="478"/>
          <ac:spMkLst>
            <pc:docMk/>
            <pc:sldMk cId="4281701494" sldId="312"/>
            <ac:spMk id="10" creationId="{5D7F21D8-FFDB-496C-837E-3416EEF32121}"/>
          </ac:spMkLst>
        </pc:spChg>
        <pc:graphicFrameChg chg="del mod">
          <ac:chgData name="Talola Nina" userId="a1e9c2a2-750f-4c49-a3a1-9723cf2a3c8f" providerId="ADAL" clId="{8822C4C6-820A-4A6A-9CDC-6D5292A8562B}" dt="2020-10-06T07:31:42.877" v="234" actId="478"/>
          <ac:graphicFrameMkLst>
            <pc:docMk/>
            <pc:sldMk cId="4281701494" sldId="312"/>
            <ac:graphicFrameMk id="8" creationId="{9598B2B2-BAA3-4D9D-98AC-94A1D60D7E7F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31:50.276" v="236" actId="14100"/>
          <ac:graphicFrameMkLst>
            <pc:docMk/>
            <pc:sldMk cId="4281701494" sldId="312"/>
            <ac:graphicFrameMk id="9" creationId="{8C11136B-D9EC-4953-99FE-55DCB61EDBC4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7:39:39.924" v="273" actId="20577"/>
        <pc:sldMkLst>
          <pc:docMk/>
          <pc:sldMk cId="3453172592" sldId="313"/>
        </pc:sldMkLst>
        <pc:spChg chg="mod">
          <ac:chgData name="Talola Nina" userId="a1e9c2a2-750f-4c49-a3a1-9723cf2a3c8f" providerId="ADAL" clId="{8822C4C6-820A-4A6A-9CDC-6D5292A8562B}" dt="2020-10-06T07:39:39.924" v="273" actId="20577"/>
          <ac:spMkLst>
            <pc:docMk/>
            <pc:sldMk cId="3453172592" sldId="313"/>
            <ac:spMk id="7" creationId="{35F2526B-A6DE-46A4-B9B1-46175A55FBE9}"/>
          </ac:spMkLst>
        </pc:spChg>
        <pc:graphicFrameChg chg="add del mod">
          <ac:chgData name="Talola Nina" userId="a1e9c2a2-750f-4c49-a3a1-9723cf2a3c8f" providerId="ADAL" clId="{8822C4C6-820A-4A6A-9CDC-6D5292A8562B}" dt="2020-10-06T07:35:41.101" v="254" actId="478"/>
          <ac:graphicFrameMkLst>
            <pc:docMk/>
            <pc:sldMk cId="3453172592" sldId="313"/>
            <ac:graphicFrameMk id="8" creationId="{8850B87F-13E2-4BA5-81C3-21AA9EAF4B9B}"/>
          </ac:graphicFrameMkLst>
        </pc:graphicFrameChg>
        <pc:graphicFrameChg chg="del mod">
          <ac:chgData name="Talola Nina" userId="a1e9c2a2-750f-4c49-a3a1-9723cf2a3c8f" providerId="ADAL" clId="{8822C4C6-820A-4A6A-9CDC-6D5292A8562B}" dt="2020-10-06T07:33:23.439" v="245" actId="478"/>
          <ac:graphicFrameMkLst>
            <pc:docMk/>
            <pc:sldMk cId="3453172592" sldId="313"/>
            <ac:graphicFrameMk id="9" creationId="{8C11136B-D9EC-4953-99FE-55DCB61EDBC4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36:37.631" v="260" actId="1076"/>
          <ac:graphicFrameMkLst>
            <pc:docMk/>
            <pc:sldMk cId="3453172592" sldId="313"/>
            <ac:graphicFrameMk id="10" creationId="{8850B87F-13E2-4BA5-81C3-21AA9EAF4B9B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24.243" v="208" actId="47"/>
        <pc:sldMkLst>
          <pc:docMk/>
          <pc:sldMk cId="4191329910" sldId="313"/>
        </pc:sldMkLst>
      </pc:sldChg>
      <pc:sldChg chg="del">
        <pc:chgData name="Talola Nina" userId="a1e9c2a2-750f-4c49-a3a1-9723cf2a3c8f" providerId="ADAL" clId="{8822C4C6-820A-4A6A-9CDC-6D5292A8562B}" dt="2020-10-06T07:30:25.449" v="209" actId="47"/>
        <pc:sldMkLst>
          <pc:docMk/>
          <pc:sldMk cId="2172718640" sldId="314"/>
        </pc:sldMkLst>
      </pc:sldChg>
      <pc:sldChg chg="addSp delSp modSp add mod">
        <pc:chgData name="Talola Nina" userId="a1e9c2a2-750f-4c49-a3a1-9723cf2a3c8f" providerId="ADAL" clId="{8822C4C6-820A-4A6A-9CDC-6D5292A8562B}" dt="2020-10-06T07:39:10.457" v="272" actId="1076"/>
        <pc:sldMkLst>
          <pc:docMk/>
          <pc:sldMk cId="2468493907" sldId="314"/>
        </pc:sldMkLst>
        <pc:spChg chg="mod">
          <ac:chgData name="Talola Nina" userId="a1e9c2a2-750f-4c49-a3a1-9723cf2a3c8f" providerId="ADAL" clId="{8822C4C6-820A-4A6A-9CDC-6D5292A8562B}" dt="2020-10-06T07:38:51.918" v="271" actId="6549"/>
          <ac:spMkLst>
            <pc:docMk/>
            <pc:sldMk cId="2468493907" sldId="314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7:39:10.457" v="272" actId="1076"/>
          <ac:graphicFrameMkLst>
            <pc:docMk/>
            <pc:sldMk cId="2468493907" sldId="314"/>
            <ac:graphicFrameMk id="8" creationId="{475CBBB8-61C1-4622-B671-6F9BD39DBB2C}"/>
          </ac:graphicFrameMkLst>
        </pc:graphicFrameChg>
        <pc:graphicFrameChg chg="del mod">
          <ac:chgData name="Talola Nina" userId="a1e9c2a2-750f-4c49-a3a1-9723cf2a3c8f" providerId="ADAL" clId="{8822C4C6-820A-4A6A-9CDC-6D5292A8562B}" dt="2020-10-06T07:38:05.594" v="263" actId="478"/>
          <ac:graphicFrameMkLst>
            <pc:docMk/>
            <pc:sldMk cId="2468493907" sldId="314"/>
            <ac:graphicFrameMk id="10" creationId="{8850B87F-13E2-4BA5-81C3-21AA9EAF4B9B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36.765" v="221" actId="47"/>
        <pc:sldMkLst>
          <pc:docMk/>
          <pc:sldMk cId="0" sldId="315"/>
        </pc:sldMkLst>
      </pc:sldChg>
      <pc:sldChg chg="addSp delSp modSp add mod">
        <pc:chgData name="Talola Nina" userId="a1e9c2a2-750f-4c49-a3a1-9723cf2a3c8f" providerId="ADAL" clId="{8822C4C6-820A-4A6A-9CDC-6D5292A8562B}" dt="2020-10-06T07:41:49.521" v="284" actId="1076"/>
        <pc:sldMkLst>
          <pc:docMk/>
          <pc:sldMk cId="1408820010" sldId="315"/>
        </pc:sldMkLst>
        <pc:spChg chg="mod">
          <ac:chgData name="Talola Nina" userId="a1e9c2a2-750f-4c49-a3a1-9723cf2a3c8f" providerId="ADAL" clId="{8822C4C6-820A-4A6A-9CDC-6D5292A8562B}" dt="2020-10-06T07:41:22.998" v="282" actId="6549"/>
          <ac:spMkLst>
            <pc:docMk/>
            <pc:sldMk cId="1408820010" sldId="315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7:40:33.305" v="275" actId="478"/>
          <ac:graphicFrameMkLst>
            <pc:docMk/>
            <pc:sldMk cId="1408820010" sldId="315"/>
            <ac:graphicFrameMk id="8" creationId="{475CBBB8-61C1-4622-B671-6F9BD39DBB2C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41:49.521" v="284" actId="1076"/>
          <ac:graphicFrameMkLst>
            <pc:docMk/>
            <pc:sldMk cId="1408820010" sldId="315"/>
            <ac:graphicFrameMk id="9" creationId="{490EF3C5-276D-44A6-AD68-244438627E34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16.207" v="202" actId="47"/>
        <pc:sldMkLst>
          <pc:docMk/>
          <pc:sldMk cId="1887967988" sldId="316"/>
        </pc:sldMkLst>
      </pc:sldChg>
      <pc:sldChg chg="addSp delSp modSp add mod">
        <pc:chgData name="Talola Nina" userId="a1e9c2a2-750f-4c49-a3a1-9723cf2a3c8f" providerId="ADAL" clId="{8822C4C6-820A-4A6A-9CDC-6D5292A8562B}" dt="2020-10-06T07:45:28.008" v="306" actId="6549"/>
        <pc:sldMkLst>
          <pc:docMk/>
          <pc:sldMk cId="2700112849" sldId="316"/>
        </pc:sldMkLst>
        <pc:spChg chg="mod">
          <ac:chgData name="Talola Nina" userId="a1e9c2a2-750f-4c49-a3a1-9723cf2a3c8f" providerId="ADAL" clId="{8822C4C6-820A-4A6A-9CDC-6D5292A8562B}" dt="2020-10-06T07:45:28.008" v="306" actId="6549"/>
          <ac:spMkLst>
            <pc:docMk/>
            <pc:sldMk cId="2700112849" sldId="316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7:43:51.782" v="299" actId="14100"/>
          <ac:graphicFrameMkLst>
            <pc:docMk/>
            <pc:sldMk cId="2700112849" sldId="316"/>
            <ac:graphicFrameMk id="8" creationId="{DB386489-26CF-4E6A-A799-3E003D8FCEF4}"/>
          </ac:graphicFrameMkLst>
        </pc:graphicFrameChg>
        <pc:graphicFrameChg chg="del">
          <ac:chgData name="Talola Nina" userId="a1e9c2a2-750f-4c49-a3a1-9723cf2a3c8f" providerId="ADAL" clId="{8822C4C6-820A-4A6A-9CDC-6D5292A8562B}" dt="2020-10-06T07:42:28.507" v="286" actId="478"/>
          <ac:graphicFrameMkLst>
            <pc:docMk/>
            <pc:sldMk cId="2700112849" sldId="316"/>
            <ac:graphicFrameMk id="9" creationId="{490EF3C5-276D-44A6-AD68-244438627E34}"/>
          </ac:graphicFrameMkLst>
        </pc:graphicFrameChg>
      </pc:sldChg>
      <pc:sldChg chg="addSp modSp new mod">
        <pc:chgData name="Talola Nina" userId="a1e9c2a2-750f-4c49-a3a1-9723cf2a3c8f" providerId="ADAL" clId="{8822C4C6-820A-4A6A-9CDC-6D5292A8562B}" dt="2020-10-06T07:49:18.144" v="334" actId="1076"/>
        <pc:sldMkLst>
          <pc:docMk/>
          <pc:sldMk cId="207612187" sldId="317"/>
        </pc:sldMkLst>
        <pc:spChg chg="add mod">
          <ac:chgData name="Talola Nina" userId="a1e9c2a2-750f-4c49-a3a1-9723cf2a3c8f" providerId="ADAL" clId="{8822C4C6-820A-4A6A-9CDC-6D5292A8562B}" dt="2020-10-06T07:49:18.144" v="334" actId="1076"/>
          <ac:spMkLst>
            <pc:docMk/>
            <pc:sldMk cId="207612187" sldId="317"/>
            <ac:spMk id="9" creationId="{141B4269-505B-486F-A231-3A96B89D97CC}"/>
          </ac:spMkLst>
        </pc:spChg>
        <pc:graphicFrameChg chg="add mod">
          <ac:chgData name="Talola Nina" userId="a1e9c2a2-750f-4c49-a3a1-9723cf2a3c8f" providerId="ADAL" clId="{8822C4C6-820A-4A6A-9CDC-6D5292A8562B}" dt="2020-10-06T07:47:48.946" v="324" actId="1076"/>
          <ac:graphicFrameMkLst>
            <pc:docMk/>
            <pc:sldMk cId="207612187" sldId="317"/>
            <ac:graphicFrameMk id="5" creationId="{1F8FC61F-EE27-414C-A910-9D6303D465FD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47:57.428" v="325" actId="1076"/>
          <ac:graphicFrameMkLst>
            <pc:docMk/>
            <pc:sldMk cId="207612187" sldId="317"/>
            <ac:graphicFrameMk id="6" creationId="{8DC768DD-30DE-4D6D-B0B0-A9A15C1DEB3E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48:08.683" v="326" actId="1076"/>
          <ac:graphicFrameMkLst>
            <pc:docMk/>
            <pc:sldMk cId="207612187" sldId="317"/>
            <ac:graphicFrameMk id="7" creationId="{CED6A3ED-B11D-43E2-A916-734E659E4D56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40.117" v="225" actId="47"/>
        <pc:sldMkLst>
          <pc:docMk/>
          <pc:sldMk cId="626900133" sldId="317"/>
        </pc:sldMkLst>
      </pc:sldChg>
      <pc:sldChg chg="addSp delSp modSp add mod">
        <pc:chgData name="Talola Nina" userId="a1e9c2a2-750f-4c49-a3a1-9723cf2a3c8f" providerId="ADAL" clId="{8822C4C6-820A-4A6A-9CDC-6D5292A8562B}" dt="2020-10-06T07:51:48.723" v="344" actId="20577"/>
        <pc:sldMkLst>
          <pc:docMk/>
          <pc:sldMk cId="372501471" sldId="318"/>
        </pc:sldMkLst>
        <pc:spChg chg="mod">
          <ac:chgData name="Talola Nina" userId="a1e9c2a2-750f-4c49-a3a1-9723cf2a3c8f" providerId="ADAL" clId="{8822C4C6-820A-4A6A-9CDC-6D5292A8562B}" dt="2020-10-06T07:51:48.723" v="344" actId="20577"/>
          <ac:spMkLst>
            <pc:docMk/>
            <pc:sldMk cId="372501471" sldId="318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7:51:02.676" v="336" actId="478"/>
          <ac:graphicFrameMkLst>
            <pc:docMk/>
            <pc:sldMk cId="372501471" sldId="318"/>
            <ac:graphicFrameMk id="8" creationId="{DB386489-26CF-4E6A-A799-3E003D8FCEF4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51:10.164" v="340" actId="14100"/>
          <ac:graphicFrameMkLst>
            <pc:docMk/>
            <pc:sldMk cId="372501471" sldId="318"/>
            <ac:graphicFrameMk id="9" creationId="{0D3B8A95-462E-4A75-AFC4-0021BCED351F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41.863" v="227" actId="47"/>
        <pc:sldMkLst>
          <pc:docMk/>
          <pc:sldMk cId="3913463903" sldId="318"/>
        </pc:sldMkLst>
      </pc:sldChg>
      <pc:sldChg chg="del">
        <pc:chgData name="Talola Nina" userId="a1e9c2a2-750f-4c49-a3a1-9723cf2a3c8f" providerId="ADAL" clId="{8822C4C6-820A-4A6A-9CDC-6D5292A8562B}" dt="2020-10-06T07:30:40.984" v="226" actId="47"/>
        <pc:sldMkLst>
          <pc:docMk/>
          <pc:sldMk cId="267316541" sldId="319"/>
        </pc:sldMkLst>
      </pc:sldChg>
      <pc:sldChg chg="addSp delSp modSp add mod">
        <pc:chgData name="Talola Nina" userId="a1e9c2a2-750f-4c49-a3a1-9723cf2a3c8f" providerId="ADAL" clId="{8822C4C6-820A-4A6A-9CDC-6D5292A8562B}" dt="2020-10-06T07:54:13.675" v="358" actId="1076"/>
        <pc:sldMkLst>
          <pc:docMk/>
          <pc:sldMk cId="3490163742" sldId="319"/>
        </pc:sldMkLst>
        <pc:spChg chg="mod">
          <ac:chgData name="Talola Nina" userId="a1e9c2a2-750f-4c49-a3a1-9723cf2a3c8f" providerId="ADAL" clId="{8822C4C6-820A-4A6A-9CDC-6D5292A8562B}" dt="2020-10-06T07:54:06.909" v="357" actId="20577"/>
          <ac:spMkLst>
            <pc:docMk/>
            <pc:sldMk cId="3490163742" sldId="319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7:54:13.675" v="358" actId="1076"/>
          <ac:graphicFrameMkLst>
            <pc:docMk/>
            <pc:sldMk cId="3490163742" sldId="319"/>
            <ac:graphicFrameMk id="8" creationId="{082F3B71-7ACC-4801-A39A-02CBA5F76773}"/>
          </ac:graphicFrameMkLst>
        </pc:graphicFrameChg>
        <pc:graphicFrameChg chg="del">
          <ac:chgData name="Talola Nina" userId="a1e9c2a2-750f-4c49-a3a1-9723cf2a3c8f" providerId="ADAL" clId="{8822C4C6-820A-4A6A-9CDC-6D5292A8562B}" dt="2020-10-06T07:53:08.031" v="346" actId="478"/>
          <ac:graphicFrameMkLst>
            <pc:docMk/>
            <pc:sldMk cId="3490163742" sldId="319"/>
            <ac:graphicFrameMk id="9" creationId="{0D3B8A95-462E-4A75-AFC4-0021BCED351F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42.794" v="228" actId="47"/>
        <pc:sldMkLst>
          <pc:docMk/>
          <pc:sldMk cId="954684044" sldId="320"/>
        </pc:sldMkLst>
      </pc:sldChg>
      <pc:sldChg chg="addSp delSp modSp add mod">
        <pc:chgData name="Talola Nina" userId="a1e9c2a2-750f-4c49-a3a1-9723cf2a3c8f" providerId="ADAL" clId="{8822C4C6-820A-4A6A-9CDC-6D5292A8562B}" dt="2020-10-06T07:55:54.333" v="368" actId="20577"/>
        <pc:sldMkLst>
          <pc:docMk/>
          <pc:sldMk cId="1633417656" sldId="320"/>
        </pc:sldMkLst>
        <pc:spChg chg="mod">
          <ac:chgData name="Talola Nina" userId="a1e9c2a2-750f-4c49-a3a1-9723cf2a3c8f" providerId="ADAL" clId="{8822C4C6-820A-4A6A-9CDC-6D5292A8562B}" dt="2020-10-06T07:55:54.333" v="368" actId="20577"/>
          <ac:spMkLst>
            <pc:docMk/>
            <pc:sldMk cId="1633417656" sldId="320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7:55:09.368" v="360" actId="478"/>
          <ac:graphicFrameMkLst>
            <pc:docMk/>
            <pc:sldMk cId="1633417656" sldId="320"/>
            <ac:graphicFrameMk id="8" creationId="{082F3B71-7ACC-4801-A39A-02CBA5F76773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55:15.384" v="364" actId="14100"/>
          <ac:graphicFrameMkLst>
            <pc:docMk/>
            <pc:sldMk cId="1633417656" sldId="320"/>
            <ac:graphicFrameMk id="9" creationId="{C6B1C726-85F7-41A0-BD7A-F1B23355FBB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7:57:20.924" v="382" actId="6549"/>
        <pc:sldMkLst>
          <pc:docMk/>
          <pc:sldMk cId="1087189581" sldId="321"/>
        </pc:sldMkLst>
        <pc:spChg chg="mod">
          <ac:chgData name="Talola Nina" userId="a1e9c2a2-750f-4c49-a3a1-9723cf2a3c8f" providerId="ADAL" clId="{8822C4C6-820A-4A6A-9CDC-6D5292A8562B}" dt="2020-10-06T07:57:20.924" v="382" actId="6549"/>
          <ac:spMkLst>
            <pc:docMk/>
            <pc:sldMk cId="1087189581" sldId="321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7:56:39.468" v="376" actId="14100"/>
          <ac:graphicFrameMkLst>
            <pc:docMk/>
            <pc:sldMk cId="1087189581" sldId="321"/>
            <ac:graphicFrameMk id="8" creationId="{EA0DAB86-18B3-403A-B868-35FECA1BBA20}"/>
          </ac:graphicFrameMkLst>
        </pc:graphicFrameChg>
        <pc:graphicFrameChg chg="del">
          <ac:chgData name="Talola Nina" userId="a1e9c2a2-750f-4c49-a3a1-9723cf2a3c8f" providerId="ADAL" clId="{8822C4C6-820A-4A6A-9CDC-6D5292A8562B}" dt="2020-10-06T07:56:24.498" v="370" actId="478"/>
          <ac:graphicFrameMkLst>
            <pc:docMk/>
            <pc:sldMk cId="1087189581" sldId="321"/>
            <ac:graphicFrameMk id="9" creationId="{C6B1C726-85F7-41A0-BD7A-F1B23355FBB9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43.813" v="229" actId="47"/>
        <pc:sldMkLst>
          <pc:docMk/>
          <pc:sldMk cId="1536040040" sldId="321"/>
        </pc:sldMkLst>
      </pc:sldChg>
      <pc:sldChg chg="del">
        <pc:chgData name="Talola Nina" userId="a1e9c2a2-750f-4c49-a3a1-9723cf2a3c8f" providerId="ADAL" clId="{8822C4C6-820A-4A6A-9CDC-6D5292A8562B}" dt="2020-10-06T07:30:33.950" v="218" actId="47"/>
        <pc:sldMkLst>
          <pc:docMk/>
          <pc:sldMk cId="0" sldId="322"/>
        </pc:sldMkLst>
      </pc:sldChg>
      <pc:sldChg chg="addSp delSp modSp add mod">
        <pc:chgData name="Talola Nina" userId="a1e9c2a2-750f-4c49-a3a1-9723cf2a3c8f" providerId="ADAL" clId="{8822C4C6-820A-4A6A-9CDC-6D5292A8562B}" dt="2020-10-06T07:59:00.567" v="394" actId="6549"/>
        <pc:sldMkLst>
          <pc:docMk/>
          <pc:sldMk cId="4136581317" sldId="322"/>
        </pc:sldMkLst>
        <pc:spChg chg="mod">
          <ac:chgData name="Talola Nina" userId="a1e9c2a2-750f-4c49-a3a1-9723cf2a3c8f" providerId="ADAL" clId="{8822C4C6-820A-4A6A-9CDC-6D5292A8562B}" dt="2020-10-06T07:59:00.567" v="394" actId="6549"/>
          <ac:spMkLst>
            <pc:docMk/>
            <pc:sldMk cId="4136581317" sldId="322"/>
            <ac:spMk id="7" creationId="{35F2526B-A6DE-46A4-B9B1-46175A55FBE9}"/>
          </ac:spMkLst>
        </pc:spChg>
        <pc:graphicFrameChg chg="del mod">
          <ac:chgData name="Talola Nina" userId="a1e9c2a2-750f-4c49-a3a1-9723cf2a3c8f" providerId="ADAL" clId="{8822C4C6-820A-4A6A-9CDC-6D5292A8562B}" dt="2020-10-06T07:58:15.476" v="386" actId="478"/>
          <ac:graphicFrameMkLst>
            <pc:docMk/>
            <pc:sldMk cId="4136581317" sldId="322"/>
            <ac:graphicFrameMk id="8" creationId="{EA0DAB86-18B3-403A-B868-35FECA1BBA20}"/>
          </ac:graphicFrameMkLst>
        </pc:graphicFrameChg>
        <pc:graphicFrameChg chg="add mod">
          <ac:chgData name="Talola Nina" userId="a1e9c2a2-750f-4c49-a3a1-9723cf2a3c8f" providerId="ADAL" clId="{8822C4C6-820A-4A6A-9CDC-6D5292A8562B}" dt="2020-10-06T07:58:26.617" v="391" actId="14100"/>
          <ac:graphicFrameMkLst>
            <pc:docMk/>
            <pc:sldMk cId="4136581317" sldId="322"/>
            <ac:graphicFrameMk id="9" creationId="{202F4F9C-21ED-4138-ACCB-B73D9915776F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35.130" v="219" actId="47"/>
        <pc:sldMkLst>
          <pc:docMk/>
          <pc:sldMk cId="0" sldId="323"/>
        </pc:sldMkLst>
      </pc:sldChg>
      <pc:sldChg chg="addSp delSp modSp add mod">
        <pc:chgData name="Talola Nina" userId="a1e9c2a2-750f-4c49-a3a1-9723cf2a3c8f" providerId="ADAL" clId="{8822C4C6-820A-4A6A-9CDC-6D5292A8562B}" dt="2020-10-06T08:04:09.593" v="417" actId="14100"/>
        <pc:sldMkLst>
          <pc:docMk/>
          <pc:sldMk cId="827543495" sldId="323"/>
        </pc:sldMkLst>
        <pc:spChg chg="mod">
          <ac:chgData name="Talola Nina" userId="a1e9c2a2-750f-4c49-a3a1-9723cf2a3c8f" providerId="ADAL" clId="{8822C4C6-820A-4A6A-9CDC-6D5292A8562B}" dt="2020-10-06T08:00:53.041" v="406" actId="6549"/>
          <ac:spMkLst>
            <pc:docMk/>
            <pc:sldMk cId="827543495" sldId="323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8:04:09.593" v="417" actId="14100"/>
          <ac:graphicFrameMkLst>
            <pc:docMk/>
            <pc:sldMk cId="827543495" sldId="323"/>
            <ac:graphicFrameMk id="8" creationId="{68815DE0-D8B0-4244-9426-BD6A6E581ECC}"/>
          </ac:graphicFrameMkLst>
        </pc:graphicFrameChg>
        <pc:graphicFrameChg chg="del">
          <ac:chgData name="Talola Nina" userId="a1e9c2a2-750f-4c49-a3a1-9723cf2a3c8f" providerId="ADAL" clId="{8822C4C6-820A-4A6A-9CDC-6D5292A8562B}" dt="2020-10-06T07:59:54.145" v="396" actId="478"/>
          <ac:graphicFrameMkLst>
            <pc:docMk/>
            <pc:sldMk cId="827543495" sldId="323"/>
            <ac:graphicFrameMk id="9" creationId="{202F4F9C-21ED-4138-ACCB-B73D9915776F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35.969" v="220" actId="47"/>
        <pc:sldMkLst>
          <pc:docMk/>
          <pc:sldMk cId="0" sldId="324"/>
        </pc:sldMkLst>
      </pc:sldChg>
      <pc:sldChg chg="addSp modSp new mod">
        <pc:chgData name="Talola Nina" userId="a1e9c2a2-750f-4c49-a3a1-9723cf2a3c8f" providerId="ADAL" clId="{8822C4C6-820A-4A6A-9CDC-6D5292A8562B}" dt="2020-10-06T08:03:01.506" v="416" actId="6549"/>
        <pc:sldMkLst>
          <pc:docMk/>
          <pc:sldMk cId="3854816784" sldId="324"/>
        </pc:sldMkLst>
        <pc:spChg chg="add mod">
          <ac:chgData name="Talola Nina" userId="a1e9c2a2-750f-4c49-a3a1-9723cf2a3c8f" providerId="ADAL" clId="{8822C4C6-820A-4A6A-9CDC-6D5292A8562B}" dt="2020-10-06T08:03:01.506" v="416" actId="6549"/>
          <ac:spMkLst>
            <pc:docMk/>
            <pc:sldMk cId="3854816784" sldId="324"/>
            <ac:spMk id="7" creationId="{1831B88C-1C64-429A-B63E-327359B7A17C}"/>
          </ac:spMkLst>
        </pc:spChg>
        <pc:graphicFrameChg chg="add mod">
          <ac:chgData name="Talola Nina" userId="a1e9c2a2-750f-4c49-a3a1-9723cf2a3c8f" providerId="ADAL" clId="{8822C4C6-820A-4A6A-9CDC-6D5292A8562B}" dt="2020-10-06T08:02:32.436" v="412" actId="14100"/>
          <ac:graphicFrameMkLst>
            <pc:docMk/>
            <pc:sldMk cId="3854816784" sldId="324"/>
            <ac:graphicFrameMk id="5" creationId="{AEE131F7-A03C-40C2-8847-0B5627DB6BD7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37.652" v="222" actId="47"/>
        <pc:sldMkLst>
          <pc:docMk/>
          <pc:sldMk cId="0" sldId="325"/>
        </pc:sldMkLst>
      </pc:sldChg>
      <pc:sldChg chg="addSp delSp modSp add mod">
        <pc:chgData name="Talola Nina" userId="a1e9c2a2-750f-4c49-a3a1-9723cf2a3c8f" providerId="ADAL" clId="{8822C4C6-820A-4A6A-9CDC-6D5292A8562B}" dt="2020-10-06T08:07:55.034" v="431" actId="1076"/>
        <pc:sldMkLst>
          <pc:docMk/>
          <pc:sldMk cId="2708715968" sldId="325"/>
        </pc:sldMkLst>
        <pc:spChg chg="mod">
          <ac:chgData name="Talola Nina" userId="a1e9c2a2-750f-4c49-a3a1-9723cf2a3c8f" providerId="ADAL" clId="{8822C4C6-820A-4A6A-9CDC-6D5292A8562B}" dt="2020-10-06T08:07:40.356" v="430" actId="6549"/>
          <ac:spMkLst>
            <pc:docMk/>
            <pc:sldMk cId="2708715968" sldId="325"/>
            <ac:spMk id="7" creationId="{1831B88C-1C64-429A-B63E-327359B7A17C}"/>
          </ac:spMkLst>
        </pc:spChg>
        <pc:graphicFrameChg chg="del mod">
          <ac:chgData name="Talola Nina" userId="a1e9c2a2-750f-4c49-a3a1-9723cf2a3c8f" providerId="ADAL" clId="{8822C4C6-820A-4A6A-9CDC-6D5292A8562B}" dt="2020-10-06T08:06:28.762" v="420" actId="478"/>
          <ac:graphicFrameMkLst>
            <pc:docMk/>
            <pc:sldMk cId="2708715968" sldId="325"/>
            <ac:graphicFrameMk id="5" creationId="{AEE131F7-A03C-40C2-8847-0B5627DB6BD7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07:55.034" v="431" actId="1076"/>
          <ac:graphicFrameMkLst>
            <pc:docMk/>
            <pc:sldMk cId="2708715968" sldId="325"/>
            <ac:graphicFrameMk id="8" creationId="{B543C066-1505-4B60-8C9F-4954089609C3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38.367" v="223" actId="47"/>
        <pc:sldMkLst>
          <pc:docMk/>
          <pc:sldMk cId="0" sldId="326"/>
        </pc:sldMkLst>
      </pc:sldChg>
      <pc:sldChg chg="addSp delSp modSp add mod">
        <pc:chgData name="Talola Nina" userId="a1e9c2a2-750f-4c49-a3a1-9723cf2a3c8f" providerId="ADAL" clId="{8822C4C6-820A-4A6A-9CDC-6D5292A8562B}" dt="2020-10-06T08:11:16.767" v="449" actId="14100"/>
        <pc:sldMkLst>
          <pc:docMk/>
          <pc:sldMk cId="750103954" sldId="326"/>
        </pc:sldMkLst>
        <pc:spChg chg="mod">
          <ac:chgData name="Talola Nina" userId="a1e9c2a2-750f-4c49-a3a1-9723cf2a3c8f" providerId="ADAL" clId="{8822C4C6-820A-4A6A-9CDC-6D5292A8562B}" dt="2020-10-06T08:10:37.221" v="442" actId="6549"/>
          <ac:spMkLst>
            <pc:docMk/>
            <pc:sldMk cId="750103954" sldId="326"/>
            <ac:spMk id="7" creationId="{35F2526B-A6DE-46A4-B9B1-46175A55FBE9}"/>
          </ac:spMkLst>
        </pc:spChg>
        <pc:graphicFrameChg chg="add del mod">
          <ac:chgData name="Talola Nina" userId="a1e9c2a2-750f-4c49-a3a1-9723cf2a3c8f" providerId="ADAL" clId="{8822C4C6-820A-4A6A-9CDC-6D5292A8562B}" dt="2020-10-06T08:11:00.027" v="443" actId="478"/>
          <ac:graphicFrameMkLst>
            <pc:docMk/>
            <pc:sldMk cId="750103954" sldId="326"/>
            <ac:graphicFrameMk id="8" creationId="{3A639798-AFCF-404C-B4DB-09870DE892DD}"/>
          </ac:graphicFrameMkLst>
        </pc:graphicFrameChg>
        <pc:graphicFrameChg chg="del">
          <ac:chgData name="Talola Nina" userId="a1e9c2a2-750f-4c49-a3a1-9723cf2a3c8f" providerId="ADAL" clId="{8822C4C6-820A-4A6A-9CDC-6D5292A8562B}" dt="2020-10-06T08:09:56.010" v="433" actId="478"/>
          <ac:graphicFrameMkLst>
            <pc:docMk/>
            <pc:sldMk cId="750103954" sldId="326"/>
            <ac:graphicFrameMk id="9" creationId="{C6B1C726-85F7-41A0-BD7A-F1B23355FBB9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11:16.767" v="449" actId="14100"/>
          <ac:graphicFrameMkLst>
            <pc:docMk/>
            <pc:sldMk cId="750103954" sldId="326"/>
            <ac:graphicFrameMk id="10" creationId="{3A639798-AFCF-404C-B4DB-09870DE892DD}"/>
          </ac:graphicFrameMkLst>
        </pc:graphicFrameChg>
      </pc:sldChg>
      <pc:sldChg chg="modSp new mod">
        <pc:chgData name="Talola Nina" userId="a1e9c2a2-750f-4c49-a3a1-9723cf2a3c8f" providerId="ADAL" clId="{8822C4C6-820A-4A6A-9CDC-6D5292A8562B}" dt="2020-10-06T08:12:08.586" v="456" actId="20577"/>
        <pc:sldMkLst>
          <pc:docMk/>
          <pc:sldMk cId="1251356819" sldId="327"/>
        </pc:sldMkLst>
        <pc:spChg chg="mod">
          <ac:chgData name="Talola Nina" userId="a1e9c2a2-750f-4c49-a3a1-9723cf2a3c8f" providerId="ADAL" clId="{8822C4C6-820A-4A6A-9CDC-6D5292A8562B}" dt="2020-10-06T08:12:08.586" v="456" actId="20577"/>
          <ac:spMkLst>
            <pc:docMk/>
            <pc:sldMk cId="1251356819" sldId="327"/>
            <ac:spMk id="5" creationId="{761405E6-9AF6-4175-B544-A2381622C89B}"/>
          </ac:spMkLst>
        </pc:spChg>
      </pc:sldChg>
      <pc:sldChg chg="del">
        <pc:chgData name="Talola Nina" userId="a1e9c2a2-750f-4c49-a3a1-9723cf2a3c8f" providerId="ADAL" clId="{8822C4C6-820A-4A6A-9CDC-6D5292A8562B}" dt="2020-10-06T07:30:13.579" v="200" actId="47"/>
        <pc:sldMkLst>
          <pc:docMk/>
          <pc:sldMk cId="3123627864" sldId="327"/>
        </pc:sldMkLst>
      </pc:sldChg>
      <pc:sldChg chg="modSp add mod">
        <pc:chgData name="Talola Nina" userId="a1e9c2a2-750f-4c49-a3a1-9723cf2a3c8f" providerId="ADAL" clId="{8822C4C6-820A-4A6A-9CDC-6D5292A8562B}" dt="2020-10-06T08:12:23.775" v="459" actId="20577"/>
        <pc:sldMkLst>
          <pc:docMk/>
          <pc:sldMk cId="725230790" sldId="328"/>
        </pc:sldMkLst>
        <pc:spChg chg="mod">
          <ac:chgData name="Talola Nina" userId="a1e9c2a2-750f-4c49-a3a1-9723cf2a3c8f" providerId="ADAL" clId="{8822C4C6-820A-4A6A-9CDC-6D5292A8562B}" dt="2020-10-06T08:12:23.775" v="459" actId="20577"/>
          <ac:spMkLst>
            <pc:docMk/>
            <pc:sldMk cId="725230790" sldId="328"/>
            <ac:spMk id="5" creationId="{761405E6-9AF6-4175-B544-A2381622C89B}"/>
          </ac:spMkLst>
        </pc:spChg>
      </pc:sldChg>
      <pc:sldChg chg="del">
        <pc:chgData name="Talola Nina" userId="a1e9c2a2-750f-4c49-a3a1-9723cf2a3c8f" providerId="ADAL" clId="{8822C4C6-820A-4A6A-9CDC-6D5292A8562B}" dt="2020-10-06T07:30:27.737" v="211" actId="47"/>
        <pc:sldMkLst>
          <pc:docMk/>
          <pc:sldMk cId="1647789903" sldId="328"/>
        </pc:sldMkLst>
      </pc:sldChg>
      <pc:sldChg chg="del">
        <pc:chgData name="Talola Nina" userId="a1e9c2a2-750f-4c49-a3a1-9723cf2a3c8f" providerId="ADAL" clId="{8822C4C6-820A-4A6A-9CDC-6D5292A8562B}" dt="2020-10-06T07:30:26.480" v="210" actId="47"/>
        <pc:sldMkLst>
          <pc:docMk/>
          <pc:sldMk cId="2026914393" sldId="329"/>
        </pc:sldMkLst>
      </pc:sldChg>
      <pc:sldChg chg="addSp delSp modSp add mod">
        <pc:chgData name="Talola Nina" userId="a1e9c2a2-750f-4c49-a3a1-9723cf2a3c8f" providerId="ADAL" clId="{8822C4C6-820A-4A6A-9CDC-6D5292A8562B}" dt="2020-10-06T08:20:01.998" v="484"/>
        <pc:sldMkLst>
          <pc:docMk/>
          <pc:sldMk cId="2266480585" sldId="329"/>
        </pc:sldMkLst>
        <pc:spChg chg="mod">
          <ac:chgData name="Talola Nina" userId="a1e9c2a2-750f-4c49-a3a1-9723cf2a3c8f" providerId="ADAL" clId="{8822C4C6-820A-4A6A-9CDC-6D5292A8562B}" dt="2020-10-06T08:20:01.998" v="484"/>
          <ac:spMkLst>
            <pc:docMk/>
            <pc:sldMk cId="2266480585" sldId="329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8:15:52.616" v="466"/>
          <ac:graphicFrameMkLst>
            <pc:docMk/>
            <pc:sldMk cId="2266480585" sldId="329"/>
            <ac:graphicFrameMk id="8" creationId="{CBFB69AA-EE4F-46B8-8AA8-D9254E6DDC2B}"/>
          </ac:graphicFrameMkLst>
        </pc:graphicFrameChg>
        <pc:graphicFrameChg chg="del mod">
          <ac:chgData name="Talola Nina" userId="a1e9c2a2-750f-4c49-a3a1-9723cf2a3c8f" providerId="ADAL" clId="{8822C4C6-820A-4A6A-9CDC-6D5292A8562B}" dt="2020-10-06T08:15:34.713" v="462" actId="478"/>
          <ac:graphicFrameMkLst>
            <pc:docMk/>
            <pc:sldMk cId="2266480585" sldId="329"/>
            <ac:graphicFrameMk id="10" creationId="{3A639798-AFCF-404C-B4DB-09870DE892DD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8:20:42.924" v="488" actId="6549"/>
        <pc:sldMkLst>
          <pc:docMk/>
          <pc:sldMk cId="289586791" sldId="330"/>
        </pc:sldMkLst>
        <pc:spChg chg="mod">
          <ac:chgData name="Talola Nina" userId="a1e9c2a2-750f-4c49-a3a1-9723cf2a3c8f" providerId="ADAL" clId="{8822C4C6-820A-4A6A-9CDC-6D5292A8562B}" dt="2020-10-06T08:20:42.924" v="488" actId="6549"/>
          <ac:spMkLst>
            <pc:docMk/>
            <pc:sldMk cId="289586791" sldId="330"/>
            <ac:spMk id="7" creationId="{35F2526B-A6DE-46A4-B9B1-46175A55FBE9}"/>
          </ac:spMkLst>
        </pc:spChg>
        <pc:graphicFrameChg chg="del mod">
          <ac:chgData name="Talola Nina" userId="a1e9c2a2-750f-4c49-a3a1-9723cf2a3c8f" providerId="ADAL" clId="{8822C4C6-820A-4A6A-9CDC-6D5292A8562B}" dt="2020-10-06T08:17:43.794" v="472" actId="478"/>
          <ac:graphicFrameMkLst>
            <pc:docMk/>
            <pc:sldMk cId="289586791" sldId="330"/>
            <ac:graphicFrameMk id="8" creationId="{CBFB69AA-EE4F-46B8-8AA8-D9254E6DDC2B}"/>
          </ac:graphicFrameMkLst>
        </pc:graphicFrameChg>
        <pc:graphicFrameChg chg="add del mod">
          <ac:chgData name="Talola Nina" userId="a1e9c2a2-750f-4c49-a3a1-9723cf2a3c8f" providerId="ADAL" clId="{8822C4C6-820A-4A6A-9CDC-6D5292A8562B}" dt="2020-10-06T08:18:43.748" v="476" actId="478"/>
          <ac:graphicFrameMkLst>
            <pc:docMk/>
            <pc:sldMk cId="289586791" sldId="330"/>
            <ac:graphicFrameMk id="9" creationId="{41A185D2-7753-4818-9179-A52F008AC9A0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18:57.064" v="480"/>
          <ac:graphicFrameMkLst>
            <pc:docMk/>
            <pc:sldMk cId="289586791" sldId="330"/>
            <ac:graphicFrameMk id="10" creationId="{41A185D2-7753-4818-9179-A52F008AC9A0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18.679" v="203" actId="47"/>
        <pc:sldMkLst>
          <pc:docMk/>
          <pc:sldMk cId="1911805846" sldId="330"/>
        </pc:sldMkLst>
      </pc:sldChg>
      <pc:sldChg chg="addSp delSp modSp add mod">
        <pc:chgData name="Talola Nina" userId="a1e9c2a2-750f-4c49-a3a1-9723cf2a3c8f" providerId="ADAL" clId="{8822C4C6-820A-4A6A-9CDC-6D5292A8562B}" dt="2020-10-06T08:23:02.042" v="506" actId="14100"/>
        <pc:sldMkLst>
          <pc:docMk/>
          <pc:sldMk cId="1746318893" sldId="331"/>
        </pc:sldMkLst>
        <pc:spChg chg="mod">
          <ac:chgData name="Talola Nina" userId="a1e9c2a2-750f-4c49-a3a1-9723cf2a3c8f" providerId="ADAL" clId="{8822C4C6-820A-4A6A-9CDC-6D5292A8562B}" dt="2020-10-06T08:21:24.900" v="494" actId="6549"/>
          <ac:spMkLst>
            <pc:docMk/>
            <pc:sldMk cId="1746318893" sldId="331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8:23:02.042" v="506" actId="14100"/>
          <ac:graphicFrameMkLst>
            <pc:docMk/>
            <pc:sldMk cId="1746318893" sldId="331"/>
            <ac:graphicFrameMk id="8" creationId="{21A720EC-D262-4893-8879-D49EB7C45703}"/>
          </ac:graphicFrameMkLst>
        </pc:graphicFrameChg>
        <pc:graphicFrameChg chg="del">
          <ac:chgData name="Talola Nina" userId="a1e9c2a2-750f-4c49-a3a1-9723cf2a3c8f" providerId="ADAL" clId="{8822C4C6-820A-4A6A-9CDC-6D5292A8562B}" dt="2020-10-06T08:21:31.546" v="495" actId="478"/>
          <ac:graphicFrameMkLst>
            <pc:docMk/>
            <pc:sldMk cId="1746318893" sldId="331"/>
            <ac:graphicFrameMk id="10" creationId="{41A185D2-7753-4818-9179-A52F008AC9A0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20.071" v="204" actId="47"/>
        <pc:sldMkLst>
          <pc:docMk/>
          <pc:sldMk cId="4009763239" sldId="331"/>
        </pc:sldMkLst>
      </pc:sldChg>
      <pc:sldChg chg="del">
        <pc:chgData name="Talola Nina" userId="a1e9c2a2-750f-4c49-a3a1-9723cf2a3c8f" providerId="ADAL" clId="{8822C4C6-820A-4A6A-9CDC-6D5292A8562B}" dt="2020-10-06T07:30:21.085" v="205" actId="47"/>
        <pc:sldMkLst>
          <pc:docMk/>
          <pc:sldMk cId="1570487009" sldId="332"/>
        </pc:sldMkLst>
      </pc:sldChg>
      <pc:sldChg chg="addSp delSp modSp add mod">
        <pc:chgData name="Talola Nina" userId="a1e9c2a2-750f-4c49-a3a1-9723cf2a3c8f" providerId="ADAL" clId="{8822C4C6-820A-4A6A-9CDC-6D5292A8562B}" dt="2020-10-06T08:26:23.579" v="520" actId="14100"/>
        <pc:sldMkLst>
          <pc:docMk/>
          <pc:sldMk cId="2628494103" sldId="332"/>
        </pc:sldMkLst>
        <pc:spChg chg="mod">
          <ac:chgData name="Talola Nina" userId="a1e9c2a2-750f-4c49-a3a1-9723cf2a3c8f" providerId="ADAL" clId="{8822C4C6-820A-4A6A-9CDC-6D5292A8562B}" dt="2020-10-06T08:24:15.030" v="514" actId="6549"/>
          <ac:spMkLst>
            <pc:docMk/>
            <pc:sldMk cId="2628494103" sldId="332"/>
            <ac:spMk id="7" creationId="{35F2526B-A6DE-46A4-B9B1-46175A55FBE9}"/>
          </ac:spMkLst>
        </pc:spChg>
        <pc:graphicFrameChg chg="del mod">
          <ac:chgData name="Talola Nina" userId="a1e9c2a2-750f-4c49-a3a1-9723cf2a3c8f" providerId="ADAL" clId="{8822C4C6-820A-4A6A-9CDC-6D5292A8562B}" dt="2020-10-06T08:24:18.158" v="515" actId="478"/>
          <ac:graphicFrameMkLst>
            <pc:docMk/>
            <pc:sldMk cId="2628494103" sldId="332"/>
            <ac:graphicFrameMk id="8" creationId="{21A720EC-D262-4893-8879-D49EB7C45703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26:23.579" v="520" actId="14100"/>
          <ac:graphicFrameMkLst>
            <pc:docMk/>
            <pc:sldMk cId="2628494103" sldId="332"/>
            <ac:graphicFrameMk id="9" creationId="{9501857C-0708-4BE7-A244-F7E15D5879DB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8:28:10.887" v="530" actId="1076"/>
        <pc:sldMkLst>
          <pc:docMk/>
          <pc:sldMk cId="2559192096" sldId="333"/>
        </pc:sldMkLst>
        <pc:spChg chg="mod">
          <ac:chgData name="Talola Nina" userId="a1e9c2a2-750f-4c49-a3a1-9723cf2a3c8f" providerId="ADAL" clId="{8822C4C6-820A-4A6A-9CDC-6D5292A8562B}" dt="2020-10-06T08:27:20.510" v="525" actId="6549"/>
          <ac:spMkLst>
            <pc:docMk/>
            <pc:sldMk cId="2559192096" sldId="333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8:28:10.887" v="530" actId="1076"/>
          <ac:graphicFrameMkLst>
            <pc:docMk/>
            <pc:sldMk cId="2559192096" sldId="333"/>
            <ac:graphicFrameMk id="8" creationId="{C7184FB6-9432-44FB-BF99-8693CBE2AC12}"/>
          </ac:graphicFrameMkLst>
        </pc:graphicFrameChg>
        <pc:graphicFrameChg chg="del">
          <ac:chgData name="Talola Nina" userId="a1e9c2a2-750f-4c49-a3a1-9723cf2a3c8f" providerId="ADAL" clId="{8822C4C6-820A-4A6A-9CDC-6D5292A8562B}" dt="2020-10-06T08:27:23.716" v="526" actId="478"/>
          <ac:graphicFrameMkLst>
            <pc:docMk/>
            <pc:sldMk cId="2559192096" sldId="333"/>
            <ac:graphicFrameMk id="9" creationId="{9501857C-0708-4BE7-A244-F7E15D5879DB}"/>
          </ac:graphicFrameMkLst>
        </pc:graphicFrameChg>
      </pc:sldChg>
      <pc:sldChg chg="del">
        <pc:chgData name="Talola Nina" userId="a1e9c2a2-750f-4c49-a3a1-9723cf2a3c8f" providerId="ADAL" clId="{8822C4C6-820A-4A6A-9CDC-6D5292A8562B}" dt="2020-10-06T07:30:22.138" v="206" actId="47"/>
        <pc:sldMkLst>
          <pc:docMk/>
          <pc:sldMk cId="2943115838" sldId="333"/>
        </pc:sldMkLst>
      </pc:sldChg>
      <pc:sldChg chg="modSp add del mod">
        <pc:chgData name="Talola Nina" userId="a1e9c2a2-750f-4c49-a3a1-9723cf2a3c8f" providerId="ADAL" clId="{8822C4C6-820A-4A6A-9CDC-6D5292A8562B}" dt="2020-10-06T08:52:39.613" v="585" actId="47"/>
        <pc:sldMkLst>
          <pc:docMk/>
          <pc:sldMk cId="3833197655" sldId="334"/>
        </pc:sldMkLst>
        <pc:spChg chg="mod">
          <ac:chgData name="Talola Nina" userId="a1e9c2a2-750f-4c49-a3a1-9723cf2a3c8f" providerId="ADAL" clId="{8822C4C6-820A-4A6A-9CDC-6D5292A8562B}" dt="2020-10-06T08:29:03.860" v="535" actId="6549"/>
          <ac:spMkLst>
            <pc:docMk/>
            <pc:sldMk cId="3833197655" sldId="334"/>
            <ac:spMk id="7" creationId="{35F2526B-A6DE-46A4-B9B1-46175A55FBE9}"/>
          </ac:spMkLst>
        </pc:spChg>
        <pc:graphicFrameChg chg="mod">
          <ac:chgData name="Talola Nina" userId="a1e9c2a2-750f-4c49-a3a1-9723cf2a3c8f" providerId="ADAL" clId="{8822C4C6-820A-4A6A-9CDC-6D5292A8562B}" dt="2020-10-06T08:29:14.131" v="536" actId="14100"/>
          <ac:graphicFrameMkLst>
            <pc:docMk/>
            <pc:sldMk cId="3833197655" sldId="334"/>
            <ac:graphicFrameMk id="8" creationId="{C7184FB6-9432-44FB-BF99-8693CBE2AC12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8:30:49.765" v="545" actId="20577"/>
        <pc:sldMkLst>
          <pc:docMk/>
          <pc:sldMk cId="4251250932" sldId="335"/>
        </pc:sldMkLst>
        <pc:spChg chg="mod">
          <ac:chgData name="Talola Nina" userId="a1e9c2a2-750f-4c49-a3a1-9723cf2a3c8f" providerId="ADAL" clId="{8822C4C6-820A-4A6A-9CDC-6D5292A8562B}" dt="2020-10-06T08:30:49.765" v="545" actId="20577"/>
          <ac:spMkLst>
            <pc:docMk/>
            <pc:sldMk cId="4251250932" sldId="335"/>
            <ac:spMk id="7" creationId="{35F2526B-A6DE-46A4-B9B1-46175A55FBE9}"/>
          </ac:spMkLst>
        </pc:spChg>
        <pc:graphicFrameChg chg="del mod">
          <ac:chgData name="Talola Nina" userId="a1e9c2a2-750f-4c49-a3a1-9723cf2a3c8f" providerId="ADAL" clId="{8822C4C6-820A-4A6A-9CDC-6D5292A8562B}" dt="2020-10-06T08:29:45.056" v="539" actId="478"/>
          <ac:graphicFrameMkLst>
            <pc:docMk/>
            <pc:sldMk cId="4251250932" sldId="335"/>
            <ac:graphicFrameMk id="8" creationId="{C7184FB6-9432-44FB-BF99-8693CBE2AC12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30:28.056" v="544" actId="14100"/>
          <ac:graphicFrameMkLst>
            <pc:docMk/>
            <pc:sldMk cId="4251250932" sldId="335"/>
            <ac:graphicFrameMk id="9" creationId="{EADA4E8B-3BF8-4ED9-885D-3F17E5D29DF2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8:33:58.955" v="567" actId="1076"/>
        <pc:sldMkLst>
          <pc:docMk/>
          <pc:sldMk cId="3125603327" sldId="336"/>
        </pc:sldMkLst>
        <pc:spChg chg="mod">
          <ac:chgData name="Talola Nina" userId="a1e9c2a2-750f-4c49-a3a1-9723cf2a3c8f" providerId="ADAL" clId="{8822C4C6-820A-4A6A-9CDC-6D5292A8562B}" dt="2020-10-06T08:31:35.089" v="550" actId="6549"/>
          <ac:spMkLst>
            <pc:docMk/>
            <pc:sldMk cId="3125603327" sldId="336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8:33:58.955" v="567" actId="1076"/>
          <ac:graphicFrameMkLst>
            <pc:docMk/>
            <pc:sldMk cId="3125603327" sldId="336"/>
            <ac:graphicFrameMk id="8" creationId="{DA0C847B-96D6-4307-A4FC-CD7F40128168}"/>
          </ac:graphicFrameMkLst>
        </pc:graphicFrameChg>
        <pc:graphicFrameChg chg="del mod">
          <ac:chgData name="Talola Nina" userId="a1e9c2a2-750f-4c49-a3a1-9723cf2a3c8f" providerId="ADAL" clId="{8822C4C6-820A-4A6A-9CDC-6D5292A8562B}" dt="2020-10-06T08:31:51.511" v="553" actId="478"/>
          <ac:graphicFrameMkLst>
            <pc:docMk/>
            <pc:sldMk cId="3125603327" sldId="336"/>
            <ac:graphicFrameMk id="9" creationId="{EADA4E8B-3BF8-4ED9-885D-3F17E5D29DF2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8:36:06.323" v="581" actId="207"/>
        <pc:sldMkLst>
          <pc:docMk/>
          <pc:sldMk cId="1520302322" sldId="337"/>
        </pc:sldMkLst>
        <pc:spChg chg="mod">
          <ac:chgData name="Talola Nina" userId="a1e9c2a2-750f-4c49-a3a1-9723cf2a3c8f" providerId="ADAL" clId="{8822C4C6-820A-4A6A-9CDC-6D5292A8562B}" dt="2020-10-06T08:34:42.796" v="571" actId="6549"/>
          <ac:spMkLst>
            <pc:docMk/>
            <pc:sldMk cId="1520302322" sldId="337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8:34:52.605" v="572" actId="478"/>
          <ac:graphicFrameMkLst>
            <pc:docMk/>
            <pc:sldMk cId="1520302322" sldId="337"/>
            <ac:graphicFrameMk id="8" creationId="{DA0C847B-96D6-4307-A4FC-CD7F40128168}"/>
          </ac:graphicFrameMkLst>
        </pc:graphicFrameChg>
        <pc:graphicFrameChg chg="add mod">
          <ac:chgData name="Talola Nina" userId="a1e9c2a2-750f-4c49-a3a1-9723cf2a3c8f" providerId="ADAL" clId="{8822C4C6-820A-4A6A-9CDC-6D5292A8562B}" dt="2020-10-06T08:36:06.323" v="581" actId="207"/>
          <ac:graphicFrameMkLst>
            <pc:docMk/>
            <pc:sldMk cId="1520302322" sldId="337"/>
            <ac:graphicFrameMk id="9" creationId="{1A716CBF-1967-4924-BF42-DD2F0503C1FB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08:36:56.527" v="584" actId="20577"/>
        <pc:sldMkLst>
          <pc:docMk/>
          <pc:sldMk cId="3446269451" sldId="338"/>
        </pc:sldMkLst>
        <pc:spChg chg="mod">
          <ac:chgData name="Talola Nina" userId="a1e9c2a2-750f-4c49-a3a1-9723cf2a3c8f" providerId="ADAL" clId="{8822C4C6-820A-4A6A-9CDC-6D5292A8562B}" dt="2020-10-06T08:36:56.527" v="584" actId="20577"/>
          <ac:spMkLst>
            <pc:docMk/>
            <pc:sldMk cId="3446269451" sldId="338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09:06:54.186" v="607"/>
        <pc:sldMkLst>
          <pc:docMk/>
          <pc:sldMk cId="3730573473" sldId="339"/>
        </pc:sldMkLst>
        <pc:spChg chg="mod">
          <ac:chgData name="Talola Nina" userId="a1e9c2a2-750f-4c49-a3a1-9723cf2a3c8f" providerId="ADAL" clId="{8822C4C6-820A-4A6A-9CDC-6D5292A8562B}" dt="2020-10-06T09:04:26.010" v="589" actId="6549"/>
          <ac:spMkLst>
            <pc:docMk/>
            <pc:sldMk cId="3730573473" sldId="339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9:04:29.254" v="590" actId="478"/>
          <ac:graphicFrameMkLst>
            <pc:docMk/>
            <pc:sldMk cId="3730573473" sldId="339"/>
            <ac:graphicFrameMk id="8" creationId="{C7184FB6-9432-44FB-BF99-8693CBE2AC12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06:54.186" v="607"/>
          <ac:graphicFrameMkLst>
            <pc:docMk/>
            <pc:sldMk cId="3730573473" sldId="339"/>
            <ac:graphicFrameMk id="9" creationId="{4261C09A-2368-4F87-B481-986541058735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16:33.818" v="618" actId="6549"/>
        <pc:sldMkLst>
          <pc:docMk/>
          <pc:sldMk cId="2975195784" sldId="340"/>
        </pc:sldMkLst>
        <pc:spChg chg="mod">
          <ac:chgData name="Talola Nina" userId="a1e9c2a2-750f-4c49-a3a1-9723cf2a3c8f" providerId="ADAL" clId="{8822C4C6-820A-4A6A-9CDC-6D5292A8562B}" dt="2020-10-06T09:16:33.818" v="618" actId="6549"/>
          <ac:spMkLst>
            <pc:docMk/>
            <pc:sldMk cId="2975195784" sldId="340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9:15:48.431" v="613" actId="1076"/>
          <ac:graphicFrameMkLst>
            <pc:docMk/>
            <pc:sldMk cId="2975195784" sldId="340"/>
            <ac:graphicFrameMk id="8" creationId="{BAD77E68-CBC8-4C83-8BF9-2B8A08CBCD90}"/>
          </ac:graphicFrameMkLst>
        </pc:graphicFrameChg>
        <pc:graphicFrameChg chg="del">
          <ac:chgData name="Talola Nina" userId="a1e9c2a2-750f-4c49-a3a1-9723cf2a3c8f" providerId="ADAL" clId="{8822C4C6-820A-4A6A-9CDC-6D5292A8562B}" dt="2020-10-06T09:15:38.103" v="609" actId="478"/>
          <ac:graphicFrameMkLst>
            <pc:docMk/>
            <pc:sldMk cId="2975195784" sldId="340"/>
            <ac:graphicFrameMk id="9" creationId="{4261C09A-2368-4F87-B481-986541058735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18:39.584" v="633"/>
        <pc:sldMkLst>
          <pc:docMk/>
          <pc:sldMk cId="318645387" sldId="341"/>
        </pc:sldMkLst>
        <pc:spChg chg="mod">
          <ac:chgData name="Talola Nina" userId="a1e9c2a2-750f-4c49-a3a1-9723cf2a3c8f" providerId="ADAL" clId="{8822C4C6-820A-4A6A-9CDC-6D5292A8562B}" dt="2020-10-06T09:17:20.860" v="622" actId="6549"/>
          <ac:spMkLst>
            <pc:docMk/>
            <pc:sldMk cId="318645387" sldId="341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9:17:25.171" v="623" actId="478"/>
          <ac:graphicFrameMkLst>
            <pc:docMk/>
            <pc:sldMk cId="318645387" sldId="341"/>
            <ac:graphicFrameMk id="8" creationId="{BAD77E68-CBC8-4C83-8BF9-2B8A08CBCD90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18:39.584" v="633"/>
          <ac:graphicFrameMkLst>
            <pc:docMk/>
            <pc:sldMk cId="318645387" sldId="341"/>
            <ac:graphicFrameMk id="9" creationId="{0CA7DD8C-B253-4162-8404-26B841F1469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20:44.734" v="645"/>
        <pc:sldMkLst>
          <pc:docMk/>
          <pc:sldMk cId="4173816223" sldId="342"/>
        </pc:sldMkLst>
        <pc:spChg chg="mod">
          <ac:chgData name="Talola Nina" userId="a1e9c2a2-750f-4c49-a3a1-9723cf2a3c8f" providerId="ADAL" clId="{8822C4C6-820A-4A6A-9CDC-6D5292A8562B}" dt="2020-10-06T09:19:34.189" v="637" actId="6549"/>
          <ac:spMkLst>
            <pc:docMk/>
            <pc:sldMk cId="4173816223" sldId="342"/>
            <ac:spMk id="7" creationId="{35F2526B-A6DE-46A4-B9B1-46175A55FBE9}"/>
          </ac:spMkLst>
        </pc:spChg>
        <pc:graphicFrameChg chg="add mod">
          <ac:chgData name="Talola Nina" userId="a1e9c2a2-750f-4c49-a3a1-9723cf2a3c8f" providerId="ADAL" clId="{8822C4C6-820A-4A6A-9CDC-6D5292A8562B}" dt="2020-10-06T09:20:44.734" v="645"/>
          <ac:graphicFrameMkLst>
            <pc:docMk/>
            <pc:sldMk cId="4173816223" sldId="342"/>
            <ac:graphicFrameMk id="8" creationId="{C91EB79F-8FB3-4865-B703-A3FD76740EC1}"/>
          </ac:graphicFrameMkLst>
        </pc:graphicFrameChg>
        <pc:graphicFrameChg chg="del">
          <ac:chgData name="Talola Nina" userId="a1e9c2a2-750f-4c49-a3a1-9723cf2a3c8f" providerId="ADAL" clId="{8822C4C6-820A-4A6A-9CDC-6D5292A8562B}" dt="2020-10-06T09:19:40.107" v="638" actId="478"/>
          <ac:graphicFrameMkLst>
            <pc:docMk/>
            <pc:sldMk cId="4173816223" sldId="342"/>
            <ac:graphicFrameMk id="9" creationId="{0CA7DD8C-B253-4162-8404-26B841F1469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36:06.582" v="716" actId="120"/>
        <pc:sldMkLst>
          <pc:docMk/>
          <pc:sldMk cId="3039483145" sldId="343"/>
        </pc:sldMkLst>
        <pc:spChg chg="mod">
          <ac:chgData name="Talola Nina" userId="a1e9c2a2-750f-4c49-a3a1-9723cf2a3c8f" providerId="ADAL" clId="{8822C4C6-820A-4A6A-9CDC-6D5292A8562B}" dt="2020-10-06T09:36:06.582" v="716" actId="120"/>
          <ac:spMkLst>
            <pc:docMk/>
            <pc:sldMk cId="3039483145" sldId="343"/>
            <ac:spMk id="7" creationId="{35F2526B-A6DE-46A4-B9B1-46175A55FBE9}"/>
          </ac:spMkLst>
        </pc:spChg>
        <pc:graphicFrameChg chg="del">
          <ac:chgData name="Talola Nina" userId="a1e9c2a2-750f-4c49-a3a1-9723cf2a3c8f" providerId="ADAL" clId="{8822C4C6-820A-4A6A-9CDC-6D5292A8562B}" dt="2020-10-06T09:21:56.340" v="650" actId="478"/>
          <ac:graphicFrameMkLst>
            <pc:docMk/>
            <pc:sldMk cId="3039483145" sldId="343"/>
            <ac:graphicFrameMk id="8" creationId="{C91EB79F-8FB3-4865-B703-A3FD76740EC1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34:24.363" v="710" actId="1076"/>
          <ac:graphicFrameMkLst>
            <pc:docMk/>
            <pc:sldMk cId="3039483145" sldId="343"/>
            <ac:graphicFrameMk id="9" creationId="{669B332D-009C-4751-B43B-B6F6534F475B}"/>
          </ac:graphicFrameMkLst>
        </pc:graphicFrameChg>
      </pc:sldChg>
      <pc:sldChg chg="addSp delSp modSp new mod">
        <pc:chgData name="Talola Nina" userId="a1e9c2a2-750f-4c49-a3a1-9723cf2a3c8f" providerId="ADAL" clId="{8822C4C6-820A-4A6A-9CDC-6D5292A8562B}" dt="2020-10-06T09:37:40.567" v="726" actId="1076"/>
        <pc:sldMkLst>
          <pc:docMk/>
          <pc:sldMk cId="3068449877" sldId="344"/>
        </pc:sldMkLst>
        <pc:spChg chg="add mod">
          <ac:chgData name="Talola Nina" userId="a1e9c2a2-750f-4c49-a3a1-9723cf2a3c8f" providerId="ADAL" clId="{8822C4C6-820A-4A6A-9CDC-6D5292A8562B}" dt="2020-10-06T09:37:40.567" v="726" actId="1076"/>
          <ac:spMkLst>
            <pc:docMk/>
            <pc:sldMk cId="3068449877" sldId="344"/>
            <ac:spMk id="7" creationId="{C24CF5D5-891D-4F44-A806-95A37A4B7465}"/>
          </ac:spMkLst>
        </pc:spChg>
        <pc:graphicFrameChg chg="add del mod">
          <ac:chgData name="Talola Nina" userId="a1e9c2a2-750f-4c49-a3a1-9723cf2a3c8f" providerId="ADAL" clId="{8822C4C6-820A-4A6A-9CDC-6D5292A8562B}" dt="2020-10-06T09:35:03.238" v="712" actId="478"/>
          <ac:graphicFrameMkLst>
            <pc:docMk/>
            <pc:sldMk cId="3068449877" sldId="344"/>
            <ac:graphicFrameMk id="5" creationId="{669B332D-009C-4751-B43B-B6F6534F475B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37:35.783" v="725" actId="14100"/>
          <ac:graphicFrameMkLst>
            <pc:docMk/>
            <pc:sldMk cId="3068449877" sldId="344"/>
            <ac:graphicFrameMk id="8" creationId="{BF01065C-E69E-44B4-9430-81C25E6F527B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39:32.688" v="741"/>
        <pc:sldMkLst>
          <pc:docMk/>
          <pc:sldMk cId="1905403728" sldId="345"/>
        </pc:sldMkLst>
        <pc:spChg chg="mod">
          <ac:chgData name="Talola Nina" userId="a1e9c2a2-750f-4c49-a3a1-9723cf2a3c8f" providerId="ADAL" clId="{8822C4C6-820A-4A6A-9CDC-6D5292A8562B}" dt="2020-10-06T09:38:38.942" v="731" actId="6549"/>
          <ac:spMkLst>
            <pc:docMk/>
            <pc:sldMk cId="1905403728" sldId="345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09:38:43.425" v="732" actId="478"/>
          <ac:graphicFrameMkLst>
            <pc:docMk/>
            <pc:sldMk cId="1905403728" sldId="345"/>
            <ac:graphicFrameMk id="8" creationId="{BF01065C-E69E-44B4-9430-81C25E6F527B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39:32.688" v="741"/>
          <ac:graphicFrameMkLst>
            <pc:docMk/>
            <pc:sldMk cId="1905403728" sldId="345"/>
            <ac:graphicFrameMk id="9" creationId="{8844DA1B-2CB9-47C5-87FC-E417ED0CB253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41:28.264" v="753"/>
        <pc:sldMkLst>
          <pc:docMk/>
          <pc:sldMk cId="2488211597" sldId="346"/>
        </pc:sldMkLst>
        <pc:spChg chg="mod">
          <ac:chgData name="Talola Nina" userId="a1e9c2a2-750f-4c49-a3a1-9723cf2a3c8f" providerId="ADAL" clId="{8822C4C6-820A-4A6A-9CDC-6D5292A8562B}" dt="2020-10-06T09:40:32.608" v="745" actId="6549"/>
          <ac:spMkLst>
            <pc:docMk/>
            <pc:sldMk cId="2488211597" sldId="346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09:41:28.264" v="753"/>
          <ac:graphicFrameMkLst>
            <pc:docMk/>
            <pc:sldMk cId="2488211597" sldId="346"/>
            <ac:graphicFrameMk id="8" creationId="{2ABE89A8-47DA-48B9-A842-F9B38F1FCC50}"/>
          </ac:graphicFrameMkLst>
        </pc:graphicFrameChg>
        <pc:graphicFrameChg chg="del">
          <ac:chgData name="Talola Nina" userId="a1e9c2a2-750f-4c49-a3a1-9723cf2a3c8f" providerId="ADAL" clId="{8822C4C6-820A-4A6A-9CDC-6D5292A8562B}" dt="2020-10-06T09:40:37.942" v="746" actId="478"/>
          <ac:graphicFrameMkLst>
            <pc:docMk/>
            <pc:sldMk cId="2488211597" sldId="346"/>
            <ac:graphicFrameMk id="9" creationId="{8844DA1B-2CB9-47C5-87FC-E417ED0CB253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09:43:21.507" v="769" actId="207"/>
        <pc:sldMkLst>
          <pc:docMk/>
          <pc:sldMk cId="2514809791" sldId="347"/>
        </pc:sldMkLst>
        <pc:spChg chg="mod">
          <ac:chgData name="Talola Nina" userId="a1e9c2a2-750f-4c49-a3a1-9723cf2a3c8f" providerId="ADAL" clId="{8822C4C6-820A-4A6A-9CDC-6D5292A8562B}" dt="2020-10-06T09:42:45.938" v="764" actId="20577"/>
          <ac:spMkLst>
            <pc:docMk/>
            <pc:sldMk cId="2514809791" sldId="347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09:41:59.333" v="755" actId="478"/>
          <ac:graphicFrameMkLst>
            <pc:docMk/>
            <pc:sldMk cId="2514809791" sldId="347"/>
            <ac:graphicFrameMk id="8" creationId="{2ABE89A8-47DA-48B9-A842-F9B38F1FCC50}"/>
          </ac:graphicFrameMkLst>
        </pc:graphicFrameChg>
        <pc:graphicFrameChg chg="add mod">
          <ac:chgData name="Talola Nina" userId="a1e9c2a2-750f-4c49-a3a1-9723cf2a3c8f" providerId="ADAL" clId="{8822C4C6-820A-4A6A-9CDC-6D5292A8562B}" dt="2020-10-06T09:43:21.507" v="769" actId="207"/>
          <ac:graphicFrameMkLst>
            <pc:docMk/>
            <pc:sldMk cId="2514809791" sldId="347"/>
            <ac:graphicFrameMk id="9" creationId="{275DA0EA-3CC0-4BD1-A44D-B3C5F06EF085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26:18.238" v="796" actId="14100"/>
        <pc:sldMkLst>
          <pc:docMk/>
          <pc:sldMk cId="3844708396" sldId="348"/>
        </pc:sldMkLst>
        <pc:spChg chg="mod">
          <ac:chgData name="Talola Nina" userId="a1e9c2a2-750f-4c49-a3a1-9723cf2a3c8f" providerId="ADAL" clId="{8822C4C6-820A-4A6A-9CDC-6D5292A8562B}" dt="2020-10-06T10:20:49.959" v="775" actId="6549"/>
          <ac:spMkLst>
            <pc:docMk/>
            <pc:sldMk cId="3844708396" sldId="348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26:18.238" v="796" actId="14100"/>
          <ac:graphicFrameMkLst>
            <pc:docMk/>
            <pc:sldMk cId="3844708396" sldId="348"/>
            <ac:graphicFrameMk id="8" creationId="{7741C10A-01D2-452D-AC07-A4E757274F0A}"/>
          </ac:graphicFrameMkLst>
        </pc:graphicFrameChg>
        <pc:graphicFrameChg chg="del">
          <ac:chgData name="Talola Nina" userId="a1e9c2a2-750f-4c49-a3a1-9723cf2a3c8f" providerId="ADAL" clId="{8822C4C6-820A-4A6A-9CDC-6D5292A8562B}" dt="2020-10-06T10:20:53.642" v="776" actId="478"/>
          <ac:graphicFrameMkLst>
            <pc:docMk/>
            <pc:sldMk cId="3844708396" sldId="348"/>
            <ac:graphicFrameMk id="9" creationId="{275DA0EA-3CC0-4BD1-A44D-B3C5F06EF085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09:44:27.397" v="772" actId="20577"/>
        <pc:sldMkLst>
          <pc:docMk/>
          <pc:sldMk cId="2835359653" sldId="349"/>
        </pc:sldMkLst>
        <pc:spChg chg="mod">
          <ac:chgData name="Talola Nina" userId="a1e9c2a2-750f-4c49-a3a1-9723cf2a3c8f" providerId="ADAL" clId="{8822C4C6-820A-4A6A-9CDC-6D5292A8562B}" dt="2020-10-06T09:44:27.397" v="772" actId="20577"/>
          <ac:spMkLst>
            <pc:docMk/>
            <pc:sldMk cId="2835359653" sldId="349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10:24:20.148" v="788" actId="14100"/>
        <pc:sldMkLst>
          <pc:docMk/>
          <pc:sldMk cId="896072119" sldId="350"/>
        </pc:sldMkLst>
        <pc:spChg chg="mod">
          <ac:chgData name="Talola Nina" userId="a1e9c2a2-750f-4c49-a3a1-9723cf2a3c8f" providerId="ADAL" clId="{8822C4C6-820A-4A6A-9CDC-6D5292A8562B}" dt="2020-10-06T10:23:54.741" v="784" actId="6549"/>
          <ac:spMkLst>
            <pc:docMk/>
            <pc:sldMk cId="896072119" sldId="350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0:23:58.982" v="785" actId="478"/>
          <ac:graphicFrameMkLst>
            <pc:docMk/>
            <pc:sldMk cId="896072119" sldId="350"/>
            <ac:graphicFrameMk id="8" creationId="{7741C10A-01D2-452D-AC07-A4E757274F0A}"/>
          </ac:graphicFrameMkLst>
        </pc:graphicFrameChg>
        <pc:graphicFrameChg chg="add mod">
          <ac:chgData name="Talola Nina" userId="a1e9c2a2-750f-4c49-a3a1-9723cf2a3c8f" providerId="ADAL" clId="{8822C4C6-820A-4A6A-9CDC-6D5292A8562B}" dt="2020-10-06T10:24:20.148" v="788" actId="14100"/>
          <ac:graphicFrameMkLst>
            <pc:docMk/>
            <pc:sldMk cId="896072119" sldId="350"/>
            <ac:graphicFrameMk id="9" creationId="{99DB7F8B-FA32-427F-AFD3-5C3CD79AECF3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26:03.124" v="795" actId="6549"/>
        <pc:sldMkLst>
          <pc:docMk/>
          <pc:sldMk cId="872106778" sldId="351"/>
        </pc:sldMkLst>
        <pc:spChg chg="mod">
          <ac:chgData name="Talola Nina" userId="a1e9c2a2-750f-4c49-a3a1-9723cf2a3c8f" providerId="ADAL" clId="{8822C4C6-820A-4A6A-9CDC-6D5292A8562B}" dt="2020-10-06T10:26:03.124" v="795" actId="6549"/>
          <ac:spMkLst>
            <pc:docMk/>
            <pc:sldMk cId="872106778" sldId="351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0:24:56.957" v="791" actId="478"/>
          <ac:graphicFrameMkLst>
            <pc:docMk/>
            <pc:sldMk cId="872106778" sldId="351"/>
            <ac:graphicFrameMk id="8" creationId="{7741C10A-01D2-452D-AC07-A4E757274F0A}"/>
          </ac:graphicFrameMkLst>
        </pc:graphicFrameChg>
        <pc:graphicFrameChg chg="add mod">
          <ac:chgData name="Talola Nina" userId="a1e9c2a2-750f-4c49-a3a1-9723cf2a3c8f" providerId="ADAL" clId="{8822C4C6-820A-4A6A-9CDC-6D5292A8562B}" dt="2020-10-06T10:25:04.643" v="792" actId="14100"/>
          <ac:graphicFrameMkLst>
            <pc:docMk/>
            <pc:sldMk cId="872106778" sldId="351"/>
            <ac:graphicFrameMk id="9" creationId="{08BB162C-2341-4B34-8957-30A88F838E7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28:37.221" v="813"/>
        <pc:sldMkLst>
          <pc:docMk/>
          <pc:sldMk cId="299572605" sldId="352"/>
        </pc:sldMkLst>
        <pc:spChg chg="mod">
          <ac:chgData name="Talola Nina" userId="a1e9c2a2-750f-4c49-a3a1-9723cf2a3c8f" providerId="ADAL" clId="{8822C4C6-820A-4A6A-9CDC-6D5292A8562B}" dt="2020-10-06T10:27:11.945" v="803" actId="6549"/>
          <ac:spMkLst>
            <pc:docMk/>
            <pc:sldMk cId="299572605" sldId="352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28:37.221" v="813"/>
          <ac:graphicFrameMkLst>
            <pc:docMk/>
            <pc:sldMk cId="299572605" sldId="352"/>
            <ac:graphicFrameMk id="8" creationId="{FBD13D13-DFD9-4F31-9A53-3BA0CA8670F2}"/>
          </ac:graphicFrameMkLst>
        </pc:graphicFrameChg>
        <pc:graphicFrameChg chg="del">
          <ac:chgData name="Talola Nina" userId="a1e9c2a2-750f-4c49-a3a1-9723cf2a3c8f" providerId="ADAL" clId="{8822C4C6-820A-4A6A-9CDC-6D5292A8562B}" dt="2020-10-06T10:27:16.138" v="804" actId="478"/>
          <ac:graphicFrameMkLst>
            <pc:docMk/>
            <pc:sldMk cId="299572605" sldId="352"/>
            <ac:graphicFrameMk id="9" creationId="{08BB162C-2341-4B34-8957-30A88F838E7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34:36.820" v="845" actId="692"/>
        <pc:sldMkLst>
          <pc:docMk/>
          <pc:sldMk cId="1528957794" sldId="353"/>
        </pc:sldMkLst>
        <pc:spChg chg="mod">
          <ac:chgData name="Talola Nina" userId="a1e9c2a2-750f-4c49-a3a1-9723cf2a3c8f" providerId="ADAL" clId="{8822C4C6-820A-4A6A-9CDC-6D5292A8562B}" dt="2020-10-06T10:30:43.409" v="831" actId="6549"/>
          <ac:spMkLst>
            <pc:docMk/>
            <pc:sldMk cId="1528957794" sldId="353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34:36.820" v="845" actId="692"/>
          <ac:graphicFrameMkLst>
            <pc:docMk/>
            <pc:sldMk cId="1528957794" sldId="353"/>
            <ac:graphicFrameMk id="8" creationId="{528527EB-CF3E-4EC2-BBE5-5A74A8C9FF9A}"/>
          </ac:graphicFrameMkLst>
        </pc:graphicFrameChg>
        <pc:graphicFrameChg chg="del">
          <ac:chgData name="Talola Nina" userId="a1e9c2a2-750f-4c49-a3a1-9723cf2a3c8f" providerId="ADAL" clId="{8822C4C6-820A-4A6A-9CDC-6D5292A8562B}" dt="2020-10-06T10:32:21.219" v="832" actId="478"/>
          <ac:graphicFrameMkLst>
            <pc:docMk/>
            <pc:sldMk cId="1528957794" sldId="353"/>
            <ac:graphicFrameMk id="9" creationId="{08BB162C-2341-4B34-8957-30A88F838E7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39:10.995" v="859" actId="1076"/>
        <pc:sldMkLst>
          <pc:docMk/>
          <pc:sldMk cId="1816755485" sldId="354"/>
        </pc:sldMkLst>
        <pc:spChg chg="mod">
          <ac:chgData name="Talola Nina" userId="a1e9c2a2-750f-4c49-a3a1-9723cf2a3c8f" providerId="ADAL" clId="{8822C4C6-820A-4A6A-9CDC-6D5292A8562B}" dt="2020-10-06T10:37:43.338" v="849" actId="14100"/>
          <ac:spMkLst>
            <pc:docMk/>
            <pc:sldMk cId="1816755485" sldId="354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39:10.995" v="859" actId="1076"/>
          <ac:graphicFrameMkLst>
            <pc:docMk/>
            <pc:sldMk cId="1816755485" sldId="354"/>
            <ac:graphicFrameMk id="8" creationId="{D47A8116-7503-4435-9B5E-B28FEF32C00E}"/>
          </ac:graphicFrameMkLst>
        </pc:graphicFrameChg>
        <pc:graphicFrameChg chg="del">
          <ac:chgData name="Talola Nina" userId="a1e9c2a2-750f-4c49-a3a1-9723cf2a3c8f" providerId="ADAL" clId="{8822C4C6-820A-4A6A-9CDC-6D5292A8562B}" dt="2020-10-06T10:37:48.365" v="850" actId="478"/>
          <ac:graphicFrameMkLst>
            <pc:docMk/>
            <pc:sldMk cId="1816755485" sldId="354"/>
            <ac:graphicFrameMk id="9" creationId="{08BB162C-2341-4B34-8957-30A88F838E7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9:24.401" v="1205"/>
        <pc:sldMkLst>
          <pc:docMk/>
          <pc:sldMk cId="2666090908" sldId="355"/>
        </pc:sldMkLst>
        <pc:spChg chg="mod">
          <ac:chgData name="Talola Nina" userId="a1e9c2a2-750f-4c49-a3a1-9723cf2a3c8f" providerId="ADAL" clId="{8822C4C6-820A-4A6A-9CDC-6D5292A8562B}" dt="2020-10-06T10:39:54.588" v="865" actId="6549"/>
          <ac:spMkLst>
            <pc:docMk/>
            <pc:sldMk cId="2666090908" sldId="355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0:40:00.005" v="867" actId="478"/>
          <ac:graphicFrameMkLst>
            <pc:docMk/>
            <pc:sldMk cId="2666090908" sldId="355"/>
            <ac:graphicFrameMk id="8" creationId="{D47A8116-7503-4435-9B5E-B28FEF32C00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9:24.401" v="1205"/>
          <ac:graphicFrameMkLst>
            <pc:docMk/>
            <pc:sldMk cId="2666090908" sldId="355"/>
            <ac:graphicFrameMk id="9" creationId="{E09741AF-7B5B-441D-B26C-CAE69D4F7E7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9:13.370" v="1204"/>
        <pc:sldMkLst>
          <pc:docMk/>
          <pc:sldMk cId="1713545981" sldId="356"/>
        </pc:sldMkLst>
        <pc:spChg chg="mod">
          <ac:chgData name="Talola Nina" userId="a1e9c2a2-750f-4c49-a3a1-9723cf2a3c8f" providerId="ADAL" clId="{8822C4C6-820A-4A6A-9CDC-6D5292A8562B}" dt="2020-10-06T10:47:21.927" v="877" actId="6549"/>
          <ac:spMkLst>
            <pc:docMk/>
            <pc:sldMk cId="1713545981" sldId="356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0:47:25.471" v="878" actId="478"/>
          <ac:graphicFrameMkLst>
            <pc:docMk/>
            <pc:sldMk cId="1713545981" sldId="356"/>
            <ac:graphicFrameMk id="8" creationId="{D47A8116-7503-4435-9B5E-B28FEF32C00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9:13.370" v="1204"/>
          <ac:graphicFrameMkLst>
            <pc:docMk/>
            <pc:sldMk cId="1713545981" sldId="356"/>
            <ac:graphicFrameMk id="9" creationId="{718E0607-7E73-4520-ADE9-A4061D86251D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50:11.561" v="897" actId="207"/>
        <pc:sldMkLst>
          <pc:docMk/>
          <pc:sldMk cId="3840522621" sldId="357"/>
        </pc:sldMkLst>
        <pc:spChg chg="mod">
          <ac:chgData name="Talola Nina" userId="a1e9c2a2-750f-4c49-a3a1-9723cf2a3c8f" providerId="ADAL" clId="{8822C4C6-820A-4A6A-9CDC-6D5292A8562B}" dt="2020-10-06T10:49:13.350" v="888" actId="6549"/>
          <ac:spMkLst>
            <pc:docMk/>
            <pc:sldMk cId="3840522621" sldId="357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0:49:20.493" v="889" actId="478"/>
          <ac:graphicFrameMkLst>
            <pc:docMk/>
            <pc:sldMk cId="3840522621" sldId="357"/>
            <ac:graphicFrameMk id="8" creationId="{D47A8116-7503-4435-9B5E-B28FEF32C00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0:50:11.561" v="897" actId="207"/>
          <ac:graphicFrameMkLst>
            <pc:docMk/>
            <pc:sldMk cId="3840522621" sldId="357"/>
            <ac:graphicFrameMk id="9" creationId="{3BAAE2AD-CB8B-4A76-B551-C0824455E70B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53:04.140" v="913"/>
        <pc:sldMkLst>
          <pc:docMk/>
          <pc:sldMk cId="1317953790" sldId="358"/>
        </pc:sldMkLst>
        <pc:spChg chg="mod">
          <ac:chgData name="Talola Nina" userId="a1e9c2a2-750f-4c49-a3a1-9723cf2a3c8f" providerId="ADAL" clId="{8822C4C6-820A-4A6A-9CDC-6D5292A8562B}" dt="2020-10-06T10:51:48.448" v="903" actId="6549"/>
          <ac:spMkLst>
            <pc:docMk/>
            <pc:sldMk cId="1317953790" sldId="358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53:04.140" v="913"/>
          <ac:graphicFrameMkLst>
            <pc:docMk/>
            <pc:sldMk cId="1317953790" sldId="358"/>
            <ac:graphicFrameMk id="8" creationId="{ADEDD6A6-99E8-4B89-A364-143CE2B8CEFC}"/>
          </ac:graphicFrameMkLst>
        </pc:graphicFrameChg>
        <pc:graphicFrameChg chg="del">
          <ac:chgData name="Talola Nina" userId="a1e9c2a2-750f-4c49-a3a1-9723cf2a3c8f" providerId="ADAL" clId="{8822C4C6-820A-4A6A-9CDC-6D5292A8562B}" dt="2020-10-06T10:51:57.794" v="904" actId="478"/>
          <ac:graphicFrameMkLst>
            <pc:docMk/>
            <pc:sldMk cId="1317953790" sldId="358"/>
            <ac:graphicFrameMk id="9" creationId="{3BAAE2AD-CB8B-4A76-B551-C0824455E70B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0:58:42.653" v="950"/>
        <pc:sldMkLst>
          <pc:docMk/>
          <pc:sldMk cId="2555080276" sldId="359"/>
        </pc:sldMkLst>
        <pc:spChg chg="mod">
          <ac:chgData name="Talola Nina" userId="a1e9c2a2-750f-4c49-a3a1-9723cf2a3c8f" providerId="ADAL" clId="{8822C4C6-820A-4A6A-9CDC-6D5292A8562B}" dt="2020-10-06T10:53:57.171" v="916" actId="6549"/>
          <ac:spMkLst>
            <pc:docMk/>
            <pc:sldMk cId="2555080276" sldId="359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0:58:42.653" v="950"/>
          <ac:graphicFrameMkLst>
            <pc:docMk/>
            <pc:sldMk cId="2555080276" sldId="359"/>
            <ac:graphicFrameMk id="5" creationId="{8938DC1C-5843-464C-8A5E-3107EFA17DE5}"/>
          </ac:graphicFrameMkLst>
        </pc:graphicFrameChg>
        <pc:graphicFrameChg chg="add del">
          <ac:chgData name="Talola Nina" userId="a1e9c2a2-750f-4c49-a3a1-9723cf2a3c8f" providerId="ADAL" clId="{8822C4C6-820A-4A6A-9CDC-6D5292A8562B}" dt="2020-10-06T10:57:35.725" v="940" actId="478"/>
          <ac:graphicFrameMkLst>
            <pc:docMk/>
            <pc:sldMk cId="2555080276" sldId="359"/>
            <ac:graphicFrameMk id="9" creationId="{3BAAE2AD-CB8B-4A76-B551-C0824455E70B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01:00.084" v="964" actId="207"/>
        <pc:sldMkLst>
          <pc:docMk/>
          <pc:sldMk cId="202161151" sldId="360"/>
        </pc:sldMkLst>
        <pc:spChg chg="mod">
          <ac:chgData name="Talola Nina" userId="a1e9c2a2-750f-4c49-a3a1-9723cf2a3c8f" providerId="ADAL" clId="{8822C4C6-820A-4A6A-9CDC-6D5292A8562B}" dt="2020-10-06T11:00:19.354" v="957" actId="6549"/>
          <ac:spMkLst>
            <pc:docMk/>
            <pc:sldMk cId="202161151" sldId="360"/>
            <ac:spMk id="7" creationId="{C24CF5D5-891D-4F44-A806-95A37A4B7465}"/>
          </ac:spMkLst>
        </pc:spChg>
        <pc:graphicFrameChg chg="add del mod">
          <ac:chgData name="Talola Nina" userId="a1e9c2a2-750f-4c49-a3a1-9723cf2a3c8f" providerId="ADAL" clId="{8822C4C6-820A-4A6A-9CDC-6D5292A8562B}" dt="2020-10-06T10:57:43.160" v="942" actId="21"/>
          <ac:graphicFrameMkLst>
            <pc:docMk/>
            <pc:sldMk cId="202161151" sldId="360"/>
            <ac:graphicFrameMk id="8" creationId="{BF87D081-7788-42D2-809C-523CEC90BAB3}"/>
          </ac:graphicFrameMkLst>
        </pc:graphicFrameChg>
        <pc:graphicFrameChg chg="del mod">
          <ac:chgData name="Talola Nina" userId="a1e9c2a2-750f-4c49-a3a1-9723cf2a3c8f" providerId="ADAL" clId="{8822C4C6-820A-4A6A-9CDC-6D5292A8562B}" dt="2020-10-06T10:54:43.880" v="920" actId="478"/>
          <ac:graphicFrameMkLst>
            <pc:docMk/>
            <pc:sldMk cId="202161151" sldId="360"/>
            <ac:graphicFrameMk id="9" creationId="{3BAAE2AD-CB8B-4A76-B551-C0824455E70B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01:00.084" v="964" actId="207"/>
          <ac:graphicFrameMkLst>
            <pc:docMk/>
            <pc:sldMk cId="202161151" sldId="360"/>
            <ac:graphicFrameMk id="10" creationId="{8BC190CE-081B-4552-BE7A-8DC58B5B4426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03:35.052" v="975" actId="1076"/>
        <pc:sldMkLst>
          <pc:docMk/>
          <pc:sldMk cId="1272686034" sldId="361"/>
        </pc:sldMkLst>
        <pc:spChg chg="mod">
          <ac:chgData name="Talola Nina" userId="a1e9c2a2-750f-4c49-a3a1-9723cf2a3c8f" providerId="ADAL" clId="{8822C4C6-820A-4A6A-9CDC-6D5292A8562B}" dt="2020-10-06T11:02:31.712" v="968" actId="6549"/>
          <ac:spMkLst>
            <pc:docMk/>
            <pc:sldMk cId="1272686034" sldId="361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1:03:35.052" v="975" actId="1076"/>
          <ac:graphicFrameMkLst>
            <pc:docMk/>
            <pc:sldMk cId="1272686034" sldId="361"/>
            <ac:graphicFrameMk id="8" creationId="{65D78AA5-686D-42FD-B77C-301F47CE638A}"/>
          </ac:graphicFrameMkLst>
        </pc:graphicFrameChg>
        <pc:graphicFrameChg chg="del">
          <ac:chgData name="Talola Nina" userId="a1e9c2a2-750f-4c49-a3a1-9723cf2a3c8f" providerId="ADAL" clId="{8822C4C6-820A-4A6A-9CDC-6D5292A8562B}" dt="2020-10-06T11:02:37.546" v="969" actId="478"/>
          <ac:graphicFrameMkLst>
            <pc:docMk/>
            <pc:sldMk cId="1272686034" sldId="361"/>
            <ac:graphicFrameMk id="10" creationId="{8BC190CE-081B-4552-BE7A-8DC58B5B4426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26:28.680" v="1689"/>
        <pc:sldMkLst>
          <pc:docMk/>
          <pc:sldMk cId="2160316610" sldId="362"/>
        </pc:sldMkLst>
        <pc:spChg chg="mod">
          <ac:chgData name="Talola Nina" userId="a1e9c2a2-750f-4c49-a3a1-9723cf2a3c8f" providerId="ADAL" clId="{8822C4C6-820A-4A6A-9CDC-6D5292A8562B}" dt="2020-10-06T11:04:24.790" v="980" actId="6549"/>
          <ac:spMkLst>
            <pc:docMk/>
            <pc:sldMk cId="2160316610" sldId="362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1:05:44.539" v="983" actId="478"/>
          <ac:graphicFrameMkLst>
            <pc:docMk/>
            <pc:sldMk cId="2160316610" sldId="362"/>
            <ac:graphicFrameMk id="8" creationId="{65D78AA5-686D-42FD-B77C-301F47CE638A}"/>
          </ac:graphicFrameMkLst>
        </pc:graphicFrameChg>
        <pc:graphicFrameChg chg="add mod">
          <ac:chgData name="Talola Nina" userId="a1e9c2a2-750f-4c49-a3a1-9723cf2a3c8f" providerId="ADAL" clId="{8822C4C6-820A-4A6A-9CDC-6D5292A8562B}" dt="2020-10-07T05:26:28.680" v="1689"/>
          <ac:graphicFrameMkLst>
            <pc:docMk/>
            <pc:sldMk cId="2160316610" sldId="362"/>
            <ac:graphicFrameMk id="9" creationId="{0926587D-CC74-4D02-B45B-216F418DB60D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08:02.179" v="1004"/>
        <pc:sldMkLst>
          <pc:docMk/>
          <pc:sldMk cId="3818213643" sldId="363"/>
        </pc:sldMkLst>
        <pc:spChg chg="mod">
          <ac:chgData name="Talola Nina" userId="a1e9c2a2-750f-4c49-a3a1-9723cf2a3c8f" providerId="ADAL" clId="{8822C4C6-820A-4A6A-9CDC-6D5292A8562B}" dt="2020-10-06T11:07:11.520" v="995" actId="6549"/>
          <ac:spMkLst>
            <pc:docMk/>
            <pc:sldMk cId="3818213643" sldId="363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1:08:02.179" v="1004"/>
          <ac:graphicFrameMkLst>
            <pc:docMk/>
            <pc:sldMk cId="3818213643" sldId="363"/>
            <ac:graphicFrameMk id="8" creationId="{CA25F34A-EEB2-4BCB-9B0E-38DA98B5E5AC}"/>
          </ac:graphicFrameMkLst>
        </pc:graphicFrameChg>
        <pc:graphicFrameChg chg="del">
          <ac:chgData name="Talola Nina" userId="a1e9c2a2-750f-4c49-a3a1-9723cf2a3c8f" providerId="ADAL" clId="{8822C4C6-820A-4A6A-9CDC-6D5292A8562B}" dt="2020-10-06T11:07:15.848" v="996" actId="478"/>
          <ac:graphicFrameMkLst>
            <pc:docMk/>
            <pc:sldMk cId="3818213643" sldId="363"/>
            <ac:graphicFrameMk id="9" creationId="{0926587D-CC74-4D02-B45B-216F418DB60D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26:49.975" v="1692" actId="14100"/>
        <pc:sldMkLst>
          <pc:docMk/>
          <pc:sldMk cId="1647485634" sldId="364"/>
        </pc:sldMkLst>
        <pc:spChg chg="mod">
          <ac:chgData name="Talola Nina" userId="a1e9c2a2-750f-4c49-a3a1-9723cf2a3c8f" providerId="ADAL" clId="{8822C4C6-820A-4A6A-9CDC-6D5292A8562B}" dt="2020-10-06T11:09:01.874" v="1009" actId="6549"/>
          <ac:spMkLst>
            <pc:docMk/>
            <pc:sldMk cId="1647485634" sldId="364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26:49.975" v="1692" actId="14100"/>
          <ac:graphicFrameMkLst>
            <pc:docMk/>
            <pc:sldMk cId="1647485634" sldId="364"/>
            <ac:graphicFrameMk id="8" creationId="{53FFC940-4462-426E-A560-2042A1675F17}"/>
          </ac:graphicFrameMkLst>
        </pc:graphicFrameChg>
        <pc:graphicFrameChg chg="del">
          <ac:chgData name="Talola Nina" userId="a1e9c2a2-750f-4c49-a3a1-9723cf2a3c8f" providerId="ADAL" clId="{8822C4C6-820A-4A6A-9CDC-6D5292A8562B}" dt="2020-10-06T11:09:05.624" v="1010" actId="478"/>
          <ac:graphicFrameMkLst>
            <pc:docMk/>
            <pc:sldMk cId="1647485634" sldId="364"/>
            <ac:graphicFrameMk id="9" creationId="{0926587D-CC74-4D02-B45B-216F418DB60D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26:41.995" v="1690" actId="14100"/>
        <pc:sldMkLst>
          <pc:docMk/>
          <pc:sldMk cId="1251483644" sldId="365"/>
        </pc:sldMkLst>
        <pc:spChg chg="mod">
          <ac:chgData name="Talola Nina" userId="a1e9c2a2-750f-4c49-a3a1-9723cf2a3c8f" providerId="ADAL" clId="{8822C4C6-820A-4A6A-9CDC-6D5292A8562B}" dt="2020-10-06T11:14:14.486" v="1034" actId="14100"/>
          <ac:spMkLst>
            <pc:docMk/>
            <pc:sldMk cId="1251483644" sldId="365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1:13:15.013" v="1024" actId="478"/>
          <ac:graphicFrameMkLst>
            <pc:docMk/>
            <pc:sldMk cId="1251483644" sldId="365"/>
            <ac:graphicFrameMk id="8" creationId="{53FFC940-4462-426E-A560-2042A1675F17}"/>
          </ac:graphicFrameMkLst>
        </pc:graphicFrameChg>
        <pc:graphicFrameChg chg="add mod">
          <ac:chgData name="Talola Nina" userId="a1e9c2a2-750f-4c49-a3a1-9723cf2a3c8f" providerId="ADAL" clId="{8822C4C6-820A-4A6A-9CDC-6D5292A8562B}" dt="2020-10-07T05:26:41.995" v="1690" actId="14100"/>
          <ac:graphicFrameMkLst>
            <pc:docMk/>
            <pc:sldMk cId="1251483644" sldId="365"/>
            <ac:graphicFrameMk id="9" creationId="{BA7A090B-7FF7-4428-AB02-C742E1C4248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16:09.073" v="1048" actId="6549"/>
        <pc:sldMkLst>
          <pc:docMk/>
          <pc:sldMk cId="2053479697" sldId="366"/>
        </pc:sldMkLst>
        <pc:spChg chg="mod">
          <ac:chgData name="Talola Nina" userId="a1e9c2a2-750f-4c49-a3a1-9723cf2a3c8f" providerId="ADAL" clId="{8822C4C6-820A-4A6A-9CDC-6D5292A8562B}" dt="2020-10-06T11:16:09.073" v="1048" actId="6549"/>
          <ac:spMkLst>
            <pc:docMk/>
            <pc:sldMk cId="2053479697" sldId="366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1:15:32.269" v="1045"/>
          <ac:graphicFrameMkLst>
            <pc:docMk/>
            <pc:sldMk cId="2053479697" sldId="366"/>
            <ac:graphicFrameMk id="8" creationId="{2D326D9B-8B03-4054-B850-5F0A330B9166}"/>
          </ac:graphicFrameMkLst>
        </pc:graphicFrameChg>
        <pc:graphicFrameChg chg="del mod">
          <ac:chgData name="Talola Nina" userId="a1e9c2a2-750f-4c49-a3a1-9723cf2a3c8f" providerId="ADAL" clId="{8822C4C6-820A-4A6A-9CDC-6D5292A8562B}" dt="2020-10-06T11:14:57.654" v="1038" actId="478"/>
          <ac:graphicFrameMkLst>
            <pc:docMk/>
            <pc:sldMk cId="2053479697" sldId="366"/>
            <ac:graphicFrameMk id="9" creationId="{BA7A090B-7FF7-4428-AB02-C742E1C4248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8:25.896" v="1200"/>
        <pc:sldMkLst>
          <pc:docMk/>
          <pc:sldMk cId="4168131126" sldId="367"/>
        </pc:sldMkLst>
        <pc:spChg chg="mod">
          <ac:chgData name="Talola Nina" userId="a1e9c2a2-750f-4c49-a3a1-9723cf2a3c8f" providerId="ADAL" clId="{8822C4C6-820A-4A6A-9CDC-6D5292A8562B}" dt="2020-10-06T11:17:43.912" v="1062" actId="6549"/>
          <ac:spMkLst>
            <pc:docMk/>
            <pc:sldMk cId="4168131126" sldId="367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1:16:30.540" v="1051" actId="478"/>
          <ac:graphicFrameMkLst>
            <pc:docMk/>
            <pc:sldMk cId="4168131126" sldId="367"/>
            <ac:graphicFrameMk id="8" creationId="{2D326D9B-8B03-4054-B850-5F0A330B9166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8:25.896" v="1200"/>
          <ac:graphicFrameMkLst>
            <pc:docMk/>
            <pc:sldMk cId="4168131126" sldId="367"/>
            <ac:graphicFrameMk id="9" creationId="{EAB6E9BA-AAA1-43FA-A216-55E80B0B240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8:10.242" v="1199"/>
        <pc:sldMkLst>
          <pc:docMk/>
          <pc:sldMk cId="942792798" sldId="368"/>
        </pc:sldMkLst>
        <pc:spChg chg="mod">
          <ac:chgData name="Talola Nina" userId="a1e9c2a2-750f-4c49-a3a1-9723cf2a3c8f" providerId="ADAL" clId="{8822C4C6-820A-4A6A-9CDC-6D5292A8562B}" dt="2020-10-06T11:19:17.153" v="1075" actId="6549"/>
          <ac:spMkLst>
            <pc:docMk/>
            <pc:sldMk cId="942792798" sldId="368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1:48:10.242" v="1199"/>
          <ac:graphicFrameMkLst>
            <pc:docMk/>
            <pc:sldMk cId="942792798" sldId="368"/>
            <ac:graphicFrameMk id="8" creationId="{CFEC07EA-5980-4F32-8AF7-85F30393A9FD}"/>
          </ac:graphicFrameMkLst>
        </pc:graphicFrameChg>
        <pc:graphicFrameChg chg="del mod">
          <ac:chgData name="Talola Nina" userId="a1e9c2a2-750f-4c49-a3a1-9723cf2a3c8f" providerId="ADAL" clId="{8822C4C6-820A-4A6A-9CDC-6D5292A8562B}" dt="2020-10-06T11:18:11.469" v="1065" actId="478"/>
          <ac:graphicFrameMkLst>
            <pc:docMk/>
            <pc:sldMk cId="942792798" sldId="368"/>
            <ac:graphicFrameMk id="9" creationId="{EAB6E9BA-AAA1-43FA-A216-55E80B0B240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20:42.466" v="1088"/>
        <pc:sldMkLst>
          <pc:docMk/>
          <pc:sldMk cId="2398527178" sldId="369"/>
        </pc:sldMkLst>
        <pc:spChg chg="mod">
          <ac:chgData name="Talola Nina" userId="a1e9c2a2-750f-4c49-a3a1-9723cf2a3c8f" providerId="ADAL" clId="{8822C4C6-820A-4A6A-9CDC-6D5292A8562B}" dt="2020-10-06T11:20:19.495" v="1085" actId="6549"/>
          <ac:spMkLst>
            <pc:docMk/>
            <pc:sldMk cId="2398527178" sldId="369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1:19:50.935" v="1078" actId="478"/>
          <ac:graphicFrameMkLst>
            <pc:docMk/>
            <pc:sldMk cId="2398527178" sldId="369"/>
            <ac:graphicFrameMk id="8" creationId="{CFEC07EA-5980-4F32-8AF7-85F30393A9FD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20:42.466" v="1088"/>
          <ac:graphicFrameMkLst>
            <pc:docMk/>
            <pc:sldMk cId="2398527178" sldId="369"/>
            <ac:graphicFrameMk id="9" creationId="{0CE747F8-C58E-4DF6-83F4-D4FEC55545EE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28:08.574" v="1102" actId="14100"/>
        <pc:sldMkLst>
          <pc:docMk/>
          <pc:sldMk cId="2255926505" sldId="370"/>
        </pc:sldMkLst>
        <pc:spChg chg="mod">
          <ac:chgData name="Talola Nina" userId="a1e9c2a2-750f-4c49-a3a1-9723cf2a3c8f" providerId="ADAL" clId="{8822C4C6-820A-4A6A-9CDC-6D5292A8562B}" dt="2020-10-06T11:22:01.160" v="1095" actId="6549"/>
          <ac:spMkLst>
            <pc:docMk/>
            <pc:sldMk cId="2255926505" sldId="370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1:28:08.574" v="1102" actId="14100"/>
          <ac:graphicFrameMkLst>
            <pc:docMk/>
            <pc:sldMk cId="2255926505" sldId="370"/>
            <ac:graphicFrameMk id="8" creationId="{10CF3C58-2549-4CBF-BE16-121265C3CA1E}"/>
          </ac:graphicFrameMkLst>
        </pc:graphicFrameChg>
        <pc:graphicFrameChg chg="del">
          <ac:chgData name="Talola Nina" userId="a1e9c2a2-750f-4c49-a3a1-9723cf2a3c8f" providerId="ADAL" clId="{8822C4C6-820A-4A6A-9CDC-6D5292A8562B}" dt="2020-10-06T11:22:06.319" v="1096" actId="478"/>
          <ac:graphicFrameMkLst>
            <pc:docMk/>
            <pc:sldMk cId="2255926505" sldId="370"/>
            <ac:graphicFrameMk id="9" creationId="{0CE747F8-C58E-4DF6-83F4-D4FEC55545EE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11:21:26.614" v="1092" actId="20577"/>
        <pc:sldMkLst>
          <pc:docMk/>
          <pc:sldMk cId="3743366677" sldId="371"/>
        </pc:sldMkLst>
        <pc:spChg chg="mod">
          <ac:chgData name="Talola Nina" userId="a1e9c2a2-750f-4c49-a3a1-9723cf2a3c8f" providerId="ADAL" clId="{8822C4C6-820A-4A6A-9CDC-6D5292A8562B}" dt="2020-10-06T11:21:26.614" v="1092" actId="20577"/>
          <ac:spMkLst>
            <pc:docMk/>
            <pc:sldMk cId="3743366677" sldId="371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11:36:31.989" v="1113" actId="6549"/>
        <pc:sldMkLst>
          <pc:docMk/>
          <pc:sldMk cId="1236506391" sldId="372"/>
        </pc:sldMkLst>
        <pc:spChg chg="mod">
          <ac:chgData name="Talola Nina" userId="a1e9c2a2-750f-4c49-a3a1-9723cf2a3c8f" providerId="ADAL" clId="{8822C4C6-820A-4A6A-9CDC-6D5292A8562B}" dt="2020-10-06T11:36:31.989" v="1113" actId="6549"/>
          <ac:spMkLst>
            <pc:docMk/>
            <pc:sldMk cId="1236506391" sldId="372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1:35:56.159" v="1105" actId="478"/>
          <ac:graphicFrameMkLst>
            <pc:docMk/>
            <pc:sldMk cId="1236506391" sldId="372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36:07.207" v="1110" actId="14100"/>
          <ac:graphicFrameMkLst>
            <pc:docMk/>
            <pc:sldMk cId="1236506391" sldId="372"/>
            <ac:graphicFrameMk id="9" creationId="{A29CC8D9-CF36-4F3F-BCAD-364060AB39E5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11:37:53.998" v="1115" actId="20577"/>
        <pc:sldMkLst>
          <pc:docMk/>
          <pc:sldMk cId="1459697400" sldId="373"/>
        </pc:sldMkLst>
        <pc:spChg chg="mod">
          <ac:chgData name="Talola Nina" userId="a1e9c2a2-750f-4c49-a3a1-9723cf2a3c8f" providerId="ADAL" clId="{8822C4C6-820A-4A6A-9CDC-6D5292A8562B}" dt="2020-10-06T11:37:53.998" v="1115" actId="20577"/>
          <ac:spMkLst>
            <pc:docMk/>
            <pc:sldMk cId="1459697400" sldId="373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11:41:57.190" v="1146"/>
        <pc:sldMkLst>
          <pc:docMk/>
          <pc:sldMk cId="3299026528" sldId="374"/>
        </pc:sldMkLst>
        <pc:spChg chg="mod">
          <ac:chgData name="Talola Nina" userId="a1e9c2a2-750f-4c49-a3a1-9723cf2a3c8f" providerId="ADAL" clId="{8822C4C6-820A-4A6A-9CDC-6D5292A8562B}" dt="2020-10-06T11:38:48.337" v="1132" actId="6549"/>
          <ac:spMkLst>
            <pc:docMk/>
            <pc:sldMk cId="3299026528" sldId="374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1:38:51.900" v="1133" actId="478"/>
          <ac:graphicFrameMkLst>
            <pc:docMk/>
            <pc:sldMk cId="3299026528" sldId="374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1:57.190" v="1146"/>
          <ac:graphicFrameMkLst>
            <pc:docMk/>
            <pc:sldMk cId="3299026528" sldId="374"/>
            <ac:graphicFrameMk id="9" creationId="{8B97E343-87AB-4F2A-881F-7B8351F01460}"/>
          </ac:graphicFrameMkLst>
        </pc:graphicFrameChg>
        <pc:picChg chg="add del mod">
          <ac:chgData name="Talola Nina" userId="a1e9c2a2-750f-4c49-a3a1-9723cf2a3c8f" providerId="ADAL" clId="{8822C4C6-820A-4A6A-9CDC-6D5292A8562B}" dt="2020-10-06T11:40:44.929" v="1136" actId="478"/>
          <ac:picMkLst>
            <pc:docMk/>
            <pc:sldMk cId="3299026528" sldId="374"/>
            <ac:picMk id="6" creationId="{D560C453-BD50-4DC3-A77B-1D89DCB8C5B6}"/>
          </ac:picMkLst>
        </pc:picChg>
      </pc:sldChg>
      <pc:sldChg chg="addSp delSp modSp add mod">
        <pc:chgData name="Talola Nina" userId="a1e9c2a2-750f-4c49-a3a1-9723cf2a3c8f" providerId="ADAL" clId="{8822C4C6-820A-4A6A-9CDC-6D5292A8562B}" dt="2020-10-06T11:44:21.206" v="1160"/>
        <pc:sldMkLst>
          <pc:docMk/>
          <pc:sldMk cId="1989802780" sldId="375"/>
        </pc:sldMkLst>
        <pc:spChg chg="mod">
          <ac:chgData name="Talola Nina" userId="a1e9c2a2-750f-4c49-a3a1-9723cf2a3c8f" providerId="ADAL" clId="{8822C4C6-820A-4A6A-9CDC-6D5292A8562B}" dt="2020-10-06T11:43:26.197" v="1149" actId="6549"/>
          <ac:spMkLst>
            <pc:docMk/>
            <pc:sldMk cId="1989802780" sldId="375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1:43:30.445" v="1151" actId="478"/>
          <ac:graphicFrameMkLst>
            <pc:docMk/>
            <pc:sldMk cId="1989802780" sldId="375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4:21.206" v="1160"/>
          <ac:graphicFrameMkLst>
            <pc:docMk/>
            <pc:sldMk cId="1989802780" sldId="375"/>
            <ac:graphicFrameMk id="9" creationId="{510C748A-EF42-4137-8DE0-6D391330D68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6:14.782" v="1178" actId="14100"/>
        <pc:sldMkLst>
          <pc:docMk/>
          <pc:sldMk cId="3702751329" sldId="376"/>
        </pc:sldMkLst>
        <pc:spChg chg="mod">
          <ac:chgData name="Talola Nina" userId="a1e9c2a2-750f-4c49-a3a1-9723cf2a3c8f" providerId="ADAL" clId="{8822C4C6-820A-4A6A-9CDC-6D5292A8562B}" dt="2020-10-06T11:45:41.285" v="1172" actId="6549"/>
          <ac:spMkLst>
            <pc:docMk/>
            <pc:sldMk cId="3702751329" sldId="376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1:45:45.050" v="1173" actId="478"/>
          <ac:graphicFrameMkLst>
            <pc:docMk/>
            <pc:sldMk cId="3702751329" sldId="376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6:14.782" v="1178" actId="14100"/>
          <ac:graphicFrameMkLst>
            <pc:docMk/>
            <pc:sldMk cId="3702751329" sldId="376"/>
            <ac:graphicFrameMk id="9" creationId="{181F148A-D0F8-4A5F-B6E8-0176F8F179C6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1:47:51.962" v="1198"/>
        <pc:sldMkLst>
          <pc:docMk/>
          <pc:sldMk cId="3434009405" sldId="377"/>
        </pc:sldMkLst>
        <pc:spChg chg="mod">
          <ac:chgData name="Talola Nina" userId="a1e9c2a2-750f-4c49-a3a1-9723cf2a3c8f" providerId="ADAL" clId="{8822C4C6-820A-4A6A-9CDC-6D5292A8562B}" dt="2020-10-06T11:46:57.703" v="1190" actId="6549"/>
          <ac:spMkLst>
            <pc:docMk/>
            <pc:sldMk cId="3434009405" sldId="377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1:47:02.090" v="1191" actId="478"/>
          <ac:graphicFrameMkLst>
            <pc:docMk/>
            <pc:sldMk cId="3434009405" sldId="377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1:47:51.962" v="1198"/>
          <ac:graphicFrameMkLst>
            <pc:docMk/>
            <pc:sldMk cId="3434009405" sldId="377"/>
            <ac:graphicFrameMk id="9" creationId="{E933893A-B3F5-4126-B12C-03EC77C0796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21:38.958" v="1228"/>
        <pc:sldMkLst>
          <pc:docMk/>
          <pc:sldMk cId="3689907459" sldId="378"/>
        </pc:sldMkLst>
        <pc:spChg chg="mod">
          <ac:chgData name="Talola Nina" userId="a1e9c2a2-750f-4c49-a3a1-9723cf2a3c8f" providerId="ADAL" clId="{8822C4C6-820A-4A6A-9CDC-6D5292A8562B}" dt="2020-10-06T11:51:10.825" v="1217" actId="6549"/>
          <ac:spMkLst>
            <pc:docMk/>
            <pc:sldMk cId="3689907459" sldId="378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1:51:26.435" v="1218" actId="478"/>
          <ac:graphicFrameMkLst>
            <pc:docMk/>
            <pc:sldMk cId="3689907459" sldId="378"/>
            <ac:graphicFrameMk id="8" creationId="{10CF3C58-2549-4CBF-BE16-121265C3CA1E}"/>
          </ac:graphicFrameMkLst>
        </pc:graphicFrameChg>
        <pc:graphicFrameChg chg="add mod">
          <ac:chgData name="Talola Nina" userId="a1e9c2a2-750f-4c49-a3a1-9723cf2a3c8f" providerId="ADAL" clId="{8822C4C6-820A-4A6A-9CDC-6D5292A8562B}" dt="2020-10-06T12:21:38.958" v="1228"/>
          <ac:graphicFrameMkLst>
            <pc:docMk/>
            <pc:sldMk cId="3689907459" sldId="378"/>
            <ac:graphicFrameMk id="9" creationId="{FDF4B124-EC47-471D-8CA1-A7FF13490F5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39:17.007" v="1242" actId="1076"/>
        <pc:sldMkLst>
          <pc:docMk/>
          <pc:sldMk cId="3114613603" sldId="379"/>
        </pc:sldMkLst>
        <pc:spChg chg="mod">
          <ac:chgData name="Talola Nina" userId="a1e9c2a2-750f-4c49-a3a1-9723cf2a3c8f" providerId="ADAL" clId="{8822C4C6-820A-4A6A-9CDC-6D5292A8562B}" dt="2020-10-06T12:34:59.072" v="1235" actId="6549"/>
          <ac:spMkLst>
            <pc:docMk/>
            <pc:sldMk cId="3114613603" sldId="379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2:39:17.007" v="1242" actId="1076"/>
          <ac:graphicFrameMkLst>
            <pc:docMk/>
            <pc:sldMk cId="3114613603" sldId="379"/>
            <ac:graphicFrameMk id="8" creationId="{5DBD94A8-8D97-4D86-BFA5-B6F152D998EA}"/>
          </ac:graphicFrameMkLst>
        </pc:graphicFrameChg>
        <pc:graphicFrameChg chg="del">
          <ac:chgData name="Talola Nina" userId="a1e9c2a2-750f-4c49-a3a1-9723cf2a3c8f" providerId="ADAL" clId="{8822C4C6-820A-4A6A-9CDC-6D5292A8562B}" dt="2020-10-06T12:35:04.545" v="1236" actId="478"/>
          <ac:graphicFrameMkLst>
            <pc:docMk/>
            <pc:sldMk cId="3114613603" sldId="379"/>
            <ac:graphicFrameMk id="9" creationId="{FDF4B124-EC47-471D-8CA1-A7FF13490F5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40:54.088" v="1260" actId="14100"/>
        <pc:sldMkLst>
          <pc:docMk/>
          <pc:sldMk cId="1115434665" sldId="380"/>
        </pc:sldMkLst>
        <pc:spChg chg="mod">
          <ac:chgData name="Talola Nina" userId="a1e9c2a2-750f-4c49-a3a1-9723cf2a3c8f" providerId="ADAL" clId="{8822C4C6-820A-4A6A-9CDC-6D5292A8562B}" dt="2020-10-06T12:40:05.444" v="1254" actId="6549"/>
          <ac:spMkLst>
            <pc:docMk/>
            <pc:sldMk cId="1115434665" sldId="380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2:40:54.088" v="1260" actId="14100"/>
          <ac:graphicFrameMkLst>
            <pc:docMk/>
            <pc:sldMk cId="1115434665" sldId="380"/>
            <ac:graphicFrameMk id="8" creationId="{5DAC39FF-D7D7-4143-8A11-DE45C426D901}"/>
          </ac:graphicFrameMkLst>
        </pc:graphicFrameChg>
        <pc:graphicFrameChg chg="del">
          <ac:chgData name="Talola Nina" userId="a1e9c2a2-750f-4c49-a3a1-9723cf2a3c8f" providerId="ADAL" clId="{8822C4C6-820A-4A6A-9CDC-6D5292A8562B}" dt="2020-10-06T12:40:08.930" v="1255" actId="478"/>
          <ac:graphicFrameMkLst>
            <pc:docMk/>
            <pc:sldMk cId="1115434665" sldId="380"/>
            <ac:graphicFrameMk id="9" creationId="{FDF4B124-EC47-471D-8CA1-A7FF13490F5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42:58.312" v="1282" actId="1076"/>
        <pc:sldMkLst>
          <pc:docMk/>
          <pc:sldMk cId="1238338291" sldId="381"/>
        </pc:sldMkLst>
        <pc:spChg chg="mod">
          <ac:chgData name="Talola Nina" userId="a1e9c2a2-750f-4c49-a3a1-9723cf2a3c8f" providerId="ADAL" clId="{8822C4C6-820A-4A6A-9CDC-6D5292A8562B}" dt="2020-10-06T12:42:50.575" v="1281" actId="6549"/>
          <ac:spMkLst>
            <pc:docMk/>
            <pc:sldMk cId="1238338291" sldId="381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2:42:58.312" v="1282" actId="1076"/>
          <ac:graphicFrameMkLst>
            <pc:docMk/>
            <pc:sldMk cId="1238338291" sldId="381"/>
            <ac:graphicFrameMk id="8" creationId="{2A343D24-6C55-41D2-8558-F8DCBEBF043E}"/>
          </ac:graphicFrameMkLst>
        </pc:graphicFrameChg>
        <pc:graphicFrameChg chg="del">
          <ac:chgData name="Talola Nina" userId="a1e9c2a2-750f-4c49-a3a1-9723cf2a3c8f" providerId="ADAL" clId="{8822C4C6-820A-4A6A-9CDC-6D5292A8562B}" dt="2020-10-06T12:41:54.951" v="1261" actId="478"/>
          <ac:graphicFrameMkLst>
            <pc:docMk/>
            <pc:sldMk cId="1238338291" sldId="381"/>
            <ac:graphicFrameMk id="9" creationId="{FDF4B124-EC47-471D-8CA1-A7FF13490F5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46:09.231" v="1296"/>
        <pc:sldMkLst>
          <pc:docMk/>
          <pc:sldMk cId="262297584" sldId="382"/>
        </pc:sldMkLst>
        <pc:spChg chg="mod">
          <ac:chgData name="Talola Nina" userId="a1e9c2a2-750f-4c49-a3a1-9723cf2a3c8f" providerId="ADAL" clId="{8822C4C6-820A-4A6A-9CDC-6D5292A8562B}" dt="2020-10-06T12:43:37.575" v="1285" actId="6549"/>
          <ac:spMkLst>
            <pc:docMk/>
            <pc:sldMk cId="262297584" sldId="382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2:46:09.231" v="1296"/>
          <ac:graphicFrameMkLst>
            <pc:docMk/>
            <pc:sldMk cId="262297584" sldId="382"/>
            <ac:graphicFrameMk id="8" creationId="{4851BFB2-4485-4A86-B1FB-C956FCA4C80C}"/>
          </ac:graphicFrameMkLst>
        </pc:graphicFrameChg>
        <pc:graphicFrameChg chg="del">
          <ac:chgData name="Talola Nina" userId="a1e9c2a2-750f-4c49-a3a1-9723cf2a3c8f" providerId="ADAL" clId="{8822C4C6-820A-4A6A-9CDC-6D5292A8562B}" dt="2020-10-06T12:43:42.203" v="1286" actId="478"/>
          <ac:graphicFrameMkLst>
            <pc:docMk/>
            <pc:sldMk cId="262297584" sldId="382"/>
            <ac:graphicFrameMk id="9" creationId="{FDF4B124-EC47-471D-8CA1-A7FF13490F59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48:01.179" v="1316" actId="14100"/>
        <pc:sldMkLst>
          <pc:docMk/>
          <pc:sldMk cId="1062504870" sldId="383"/>
        </pc:sldMkLst>
        <pc:spChg chg="mod">
          <ac:chgData name="Talola Nina" userId="a1e9c2a2-750f-4c49-a3a1-9723cf2a3c8f" providerId="ADAL" clId="{8822C4C6-820A-4A6A-9CDC-6D5292A8562B}" dt="2020-10-06T12:46:55.199" v="1309" actId="6549"/>
          <ac:spMkLst>
            <pc:docMk/>
            <pc:sldMk cId="1062504870" sldId="383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2:46:58.521" v="1310" actId="478"/>
          <ac:graphicFrameMkLst>
            <pc:docMk/>
            <pc:sldMk cId="1062504870" sldId="383"/>
            <ac:graphicFrameMk id="8" creationId="{4851BFB2-4485-4A86-B1FB-C956FCA4C80C}"/>
          </ac:graphicFrameMkLst>
        </pc:graphicFrameChg>
        <pc:graphicFrameChg chg="add mod">
          <ac:chgData name="Talola Nina" userId="a1e9c2a2-750f-4c49-a3a1-9723cf2a3c8f" providerId="ADAL" clId="{8822C4C6-820A-4A6A-9CDC-6D5292A8562B}" dt="2020-10-06T12:48:01.179" v="1316" actId="14100"/>
          <ac:graphicFrameMkLst>
            <pc:docMk/>
            <pc:sldMk cId="1062504870" sldId="383"/>
            <ac:graphicFrameMk id="9" creationId="{AEE35A5D-A3F7-4AD4-8C71-9EBDF5722C1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50:33.906" v="1337"/>
        <pc:sldMkLst>
          <pc:docMk/>
          <pc:sldMk cId="1513729078" sldId="384"/>
        </pc:sldMkLst>
        <pc:spChg chg="mod">
          <ac:chgData name="Talola Nina" userId="a1e9c2a2-750f-4c49-a3a1-9723cf2a3c8f" providerId="ADAL" clId="{8822C4C6-820A-4A6A-9CDC-6D5292A8562B}" dt="2020-10-06T12:49:35.308" v="1330" actId="6549"/>
          <ac:spMkLst>
            <pc:docMk/>
            <pc:sldMk cId="1513729078" sldId="384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2:50:33.906" v="1337"/>
          <ac:graphicFrameMkLst>
            <pc:docMk/>
            <pc:sldMk cId="1513729078" sldId="384"/>
            <ac:graphicFrameMk id="8" creationId="{CA0DCB11-8172-4880-96B3-F0A15515C905}"/>
          </ac:graphicFrameMkLst>
        </pc:graphicFrameChg>
        <pc:graphicFrameChg chg="del">
          <ac:chgData name="Talola Nina" userId="a1e9c2a2-750f-4c49-a3a1-9723cf2a3c8f" providerId="ADAL" clId="{8822C4C6-820A-4A6A-9CDC-6D5292A8562B}" dt="2020-10-06T12:50:12.729" v="1331" actId="478"/>
          <ac:graphicFrameMkLst>
            <pc:docMk/>
            <pc:sldMk cId="1513729078" sldId="384"/>
            <ac:graphicFrameMk id="9" creationId="{AEE35A5D-A3F7-4AD4-8C71-9EBDF5722C1A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12:51:19.879" v="1340" actId="20577"/>
        <pc:sldMkLst>
          <pc:docMk/>
          <pc:sldMk cId="3304645347" sldId="385"/>
        </pc:sldMkLst>
        <pc:spChg chg="mod">
          <ac:chgData name="Talola Nina" userId="a1e9c2a2-750f-4c49-a3a1-9723cf2a3c8f" providerId="ADAL" clId="{8822C4C6-820A-4A6A-9CDC-6D5292A8562B}" dt="2020-10-06T12:51:19.879" v="1340" actId="20577"/>
          <ac:spMkLst>
            <pc:docMk/>
            <pc:sldMk cId="3304645347" sldId="385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12:55:22.996" v="1367"/>
        <pc:sldMkLst>
          <pc:docMk/>
          <pc:sldMk cId="1217200173" sldId="386"/>
        </pc:sldMkLst>
        <pc:spChg chg="mod">
          <ac:chgData name="Talola Nina" userId="a1e9c2a2-750f-4c49-a3a1-9723cf2a3c8f" providerId="ADAL" clId="{8822C4C6-820A-4A6A-9CDC-6D5292A8562B}" dt="2020-10-06T12:54:49.299" v="1360" actId="6549"/>
          <ac:spMkLst>
            <pc:docMk/>
            <pc:sldMk cId="1217200173" sldId="386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2:54:53.010" v="1361" actId="478"/>
          <ac:graphicFrameMkLst>
            <pc:docMk/>
            <pc:sldMk cId="1217200173" sldId="386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2:55:22.996" v="1367"/>
          <ac:graphicFrameMkLst>
            <pc:docMk/>
            <pc:sldMk cId="1217200173" sldId="386"/>
            <ac:graphicFrameMk id="9" creationId="{15A7F2A5-9FF2-4EF8-8F06-705BB9871A16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56:56.331" v="1390"/>
        <pc:sldMkLst>
          <pc:docMk/>
          <pc:sldMk cId="1457247535" sldId="387"/>
        </pc:sldMkLst>
        <pc:spChg chg="mod">
          <ac:chgData name="Talola Nina" userId="a1e9c2a2-750f-4c49-a3a1-9723cf2a3c8f" providerId="ADAL" clId="{8822C4C6-820A-4A6A-9CDC-6D5292A8562B}" dt="2020-10-06T12:55:54.368" v="1380" actId="6549"/>
          <ac:spMkLst>
            <pc:docMk/>
            <pc:sldMk cId="1457247535" sldId="387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2:55:57.739" v="1381" actId="478"/>
          <ac:graphicFrameMkLst>
            <pc:docMk/>
            <pc:sldMk cId="1457247535" sldId="387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2:56:56.331" v="1390"/>
          <ac:graphicFrameMkLst>
            <pc:docMk/>
            <pc:sldMk cId="1457247535" sldId="387"/>
            <ac:graphicFrameMk id="9" creationId="{7DC6DE6D-9ACA-4598-A776-20ABED58D222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2:58:52.022" v="1410"/>
        <pc:sldMkLst>
          <pc:docMk/>
          <pc:sldMk cId="661069322" sldId="388"/>
        </pc:sldMkLst>
        <pc:spChg chg="mod">
          <ac:chgData name="Talola Nina" userId="a1e9c2a2-750f-4c49-a3a1-9723cf2a3c8f" providerId="ADAL" clId="{8822C4C6-820A-4A6A-9CDC-6D5292A8562B}" dt="2020-10-06T12:58:16.123" v="1403" actId="6549"/>
          <ac:spMkLst>
            <pc:docMk/>
            <pc:sldMk cId="661069322" sldId="388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2:58:19.380" v="1404" actId="478"/>
          <ac:graphicFrameMkLst>
            <pc:docMk/>
            <pc:sldMk cId="661069322" sldId="388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2:58:52.022" v="1410"/>
          <ac:graphicFrameMkLst>
            <pc:docMk/>
            <pc:sldMk cId="661069322" sldId="388"/>
            <ac:graphicFrameMk id="9" creationId="{172EF10A-034E-4F8E-800F-04314C2749F6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3:00:41.577" v="1433"/>
        <pc:sldMkLst>
          <pc:docMk/>
          <pc:sldMk cId="2161407518" sldId="389"/>
        </pc:sldMkLst>
        <pc:spChg chg="mod">
          <ac:chgData name="Talola Nina" userId="a1e9c2a2-750f-4c49-a3a1-9723cf2a3c8f" providerId="ADAL" clId="{8822C4C6-820A-4A6A-9CDC-6D5292A8562B}" dt="2020-10-06T12:59:28.826" v="1423" actId="6549"/>
          <ac:spMkLst>
            <pc:docMk/>
            <pc:sldMk cId="2161407518" sldId="389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2:59:32.314" v="1424" actId="478"/>
          <ac:graphicFrameMkLst>
            <pc:docMk/>
            <pc:sldMk cId="2161407518" sldId="389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3:00:41.577" v="1433"/>
          <ac:graphicFrameMkLst>
            <pc:docMk/>
            <pc:sldMk cId="2161407518" sldId="389"/>
            <ac:graphicFrameMk id="9" creationId="{6BE397AD-0A0C-4C19-9018-459F33E5CA22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3:02:30.887" v="1448"/>
        <pc:sldMkLst>
          <pc:docMk/>
          <pc:sldMk cId="3339763565" sldId="390"/>
        </pc:sldMkLst>
        <pc:spChg chg="mod">
          <ac:chgData name="Talola Nina" userId="a1e9c2a2-750f-4c49-a3a1-9723cf2a3c8f" providerId="ADAL" clId="{8822C4C6-820A-4A6A-9CDC-6D5292A8562B}" dt="2020-10-06T13:01:36.166" v="1438" actId="6549"/>
          <ac:spMkLst>
            <pc:docMk/>
            <pc:sldMk cId="3339763565" sldId="390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3:01:41.358" v="1440" actId="478"/>
          <ac:graphicFrameMkLst>
            <pc:docMk/>
            <pc:sldMk cId="3339763565" sldId="390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3:02:30.887" v="1448"/>
          <ac:graphicFrameMkLst>
            <pc:docMk/>
            <pc:sldMk cId="3339763565" sldId="390"/>
            <ac:graphicFrameMk id="9" creationId="{DE1108BF-A74A-4203-8394-764F606C24B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3:03:33.667" v="1459"/>
        <pc:sldMkLst>
          <pc:docMk/>
          <pc:sldMk cId="3393789762" sldId="391"/>
        </pc:sldMkLst>
        <pc:spChg chg="mod">
          <ac:chgData name="Talola Nina" userId="a1e9c2a2-750f-4c49-a3a1-9723cf2a3c8f" providerId="ADAL" clId="{8822C4C6-820A-4A6A-9CDC-6D5292A8562B}" dt="2020-10-06T13:03:03.598" v="1452" actId="6549"/>
          <ac:spMkLst>
            <pc:docMk/>
            <pc:sldMk cId="3393789762" sldId="391"/>
            <ac:spMk id="7" creationId="{C24CF5D5-891D-4F44-A806-95A37A4B7465}"/>
          </ac:spMkLst>
        </pc:spChg>
        <pc:graphicFrameChg chg="del">
          <ac:chgData name="Talola Nina" userId="a1e9c2a2-750f-4c49-a3a1-9723cf2a3c8f" providerId="ADAL" clId="{8822C4C6-820A-4A6A-9CDC-6D5292A8562B}" dt="2020-10-06T13:03:07.652" v="1453" actId="478"/>
          <ac:graphicFrameMkLst>
            <pc:docMk/>
            <pc:sldMk cId="3393789762" sldId="391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3:03:33.667" v="1459"/>
          <ac:graphicFrameMkLst>
            <pc:docMk/>
            <pc:sldMk cId="3393789762" sldId="391"/>
            <ac:graphicFrameMk id="9" creationId="{B42F59C0-F82D-4157-9F49-09FDA3CD197A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6T13:07:34.314" v="1487" actId="14100"/>
        <pc:sldMkLst>
          <pc:docMk/>
          <pc:sldMk cId="3790722937" sldId="392"/>
        </pc:sldMkLst>
        <pc:spChg chg="mod">
          <ac:chgData name="Talola Nina" userId="a1e9c2a2-750f-4c49-a3a1-9723cf2a3c8f" providerId="ADAL" clId="{8822C4C6-820A-4A6A-9CDC-6D5292A8562B}" dt="2020-10-06T13:06:45.435" v="1481" actId="6549"/>
          <ac:spMkLst>
            <pc:docMk/>
            <pc:sldMk cId="3790722937" sldId="392"/>
            <ac:spMk id="7" creationId="{C24CF5D5-891D-4F44-A806-95A37A4B7465}"/>
          </ac:spMkLst>
        </pc:spChg>
        <pc:graphicFrameChg chg="del mod">
          <ac:chgData name="Talola Nina" userId="a1e9c2a2-750f-4c49-a3a1-9723cf2a3c8f" providerId="ADAL" clId="{8822C4C6-820A-4A6A-9CDC-6D5292A8562B}" dt="2020-10-06T13:06:05.575" v="1464" actId="478"/>
          <ac:graphicFrameMkLst>
            <pc:docMk/>
            <pc:sldMk cId="3790722937" sldId="392"/>
            <ac:graphicFrameMk id="8" creationId="{CA0DCB11-8172-4880-96B3-F0A15515C905}"/>
          </ac:graphicFrameMkLst>
        </pc:graphicFrameChg>
        <pc:graphicFrameChg chg="add mod">
          <ac:chgData name="Talola Nina" userId="a1e9c2a2-750f-4c49-a3a1-9723cf2a3c8f" providerId="ADAL" clId="{8822C4C6-820A-4A6A-9CDC-6D5292A8562B}" dt="2020-10-06T13:07:34.314" v="1487" actId="14100"/>
          <ac:graphicFrameMkLst>
            <pc:docMk/>
            <pc:sldMk cId="3790722937" sldId="392"/>
            <ac:graphicFrameMk id="9" creationId="{2F846A62-A57E-43CA-B7C6-6B8EAED23371}"/>
          </ac:graphicFrameMkLst>
        </pc:graphicFrameChg>
      </pc:sldChg>
      <pc:sldChg chg="modSp add mod">
        <pc:chgData name="Talola Nina" userId="a1e9c2a2-750f-4c49-a3a1-9723cf2a3c8f" providerId="ADAL" clId="{8822C4C6-820A-4A6A-9CDC-6D5292A8562B}" dt="2020-10-06T13:04:50.804" v="1462" actId="20577"/>
        <pc:sldMkLst>
          <pc:docMk/>
          <pc:sldMk cId="2786806766" sldId="393"/>
        </pc:sldMkLst>
        <pc:spChg chg="mod">
          <ac:chgData name="Talola Nina" userId="a1e9c2a2-750f-4c49-a3a1-9723cf2a3c8f" providerId="ADAL" clId="{8822C4C6-820A-4A6A-9CDC-6D5292A8562B}" dt="2020-10-06T13:04:50.804" v="1462" actId="20577"/>
          <ac:spMkLst>
            <pc:docMk/>
            <pc:sldMk cId="2786806766" sldId="393"/>
            <ac:spMk id="5" creationId="{761405E6-9AF6-4175-B544-A2381622C89B}"/>
          </ac:spMkLst>
        </pc:spChg>
      </pc:sldChg>
      <pc:sldChg chg="addSp delSp modSp add mod">
        <pc:chgData name="Talola Nina" userId="a1e9c2a2-750f-4c49-a3a1-9723cf2a3c8f" providerId="ADAL" clId="{8822C4C6-820A-4A6A-9CDC-6D5292A8562B}" dt="2020-10-06T13:09:28.883" v="1518"/>
        <pc:sldMkLst>
          <pc:docMk/>
          <pc:sldMk cId="3140793315" sldId="394"/>
        </pc:sldMkLst>
        <pc:spChg chg="mod">
          <ac:chgData name="Talola Nina" userId="a1e9c2a2-750f-4c49-a3a1-9723cf2a3c8f" providerId="ADAL" clId="{8822C4C6-820A-4A6A-9CDC-6D5292A8562B}" dt="2020-10-06T13:08:16.065" v="1508" actId="6549"/>
          <ac:spMkLst>
            <pc:docMk/>
            <pc:sldMk cId="3140793315" sldId="394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6T13:09:28.883" v="1518"/>
          <ac:graphicFrameMkLst>
            <pc:docMk/>
            <pc:sldMk cId="3140793315" sldId="394"/>
            <ac:graphicFrameMk id="8" creationId="{97255A6B-0961-47D5-A8C7-813B4B492D13}"/>
          </ac:graphicFrameMkLst>
        </pc:graphicFrameChg>
        <pc:graphicFrameChg chg="del">
          <ac:chgData name="Talola Nina" userId="a1e9c2a2-750f-4c49-a3a1-9723cf2a3c8f" providerId="ADAL" clId="{8822C4C6-820A-4A6A-9CDC-6D5292A8562B}" dt="2020-10-06T13:08:19.588" v="1509" actId="478"/>
          <ac:graphicFrameMkLst>
            <pc:docMk/>
            <pc:sldMk cId="3140793315" sldId="394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05:27.248" v="1540"/>
        <pc:sldMkLst>
          <pc:docMk/>
          <pc:sldMk cId="3998002045" sldId="395"/>
        </pc:sldMkLst>
        <pc:spChg chg="mod">
          <ac:chgData name="Talola Nina" userId="a1e9c2a2-750f-4c49-a3a1-9723cf2a3c8f" providerId="ADAL" clId="{8822C4C6-820A-4A6A-9CDC-6D5292A8562B}" dt="2020-10-07T05:04:14.237" v="1531" actId="6549"/>
          <ac:spMkLst>
            <pc:docMk/>
            <pc:sldMk cId="3998002045" sldId="395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05:27.248" v="1540"/>
          <ac:graphicFrameMkLst>
            <pc:docMk/>
            <pc:sldMk cId="3998002045" sldId="395"/>
            <ac:graphicFrameMk id="8" creationId="{EA016923-F8F1-46A8-B4C5-54458C8FAD09}"/>
          </ac:graphicFrameMkLst>
        </pc:graphicFrameChg>
        <pc:graphicFrameChg chg="del">
          <ac:chgData name="Talola Nina" userId="a1e9c2a2-750f-4c49-a3a1-9723cf2a3c8f" providerId="ADAL" clId="{8822C4C6-820A-4A6A-9CDC-6D5292A8562B}" dt="2020-10-06T13:10:34.279" v="1519" actId="478"/>
          <ac:graphicFrameMkLst>
            <pc:docMk/>
            <pc:sldMk cId="3998002045" sldId="395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07:49.900" v="1560"/>
        <pc:sldMkLst>
          <pc:docMk/>
          <pc:sldMk cId="3779709839" sldId="396"/>
        </pc:sldMkLst>
        <pc:spChg chg="mod">
          <ac:chgData name="Talola Nina" userId="a1e9c2a2-750f-4c49-a3a1-9723cf2a3c8f" providerId="ADAL" clId="{8822C4C6-820A-4A6A-9CDC-6D5292A8562B}" dt="2020-10-07T05:06:55.500" v="1552" actId="6549"/>
          <ac:spMkLst>
            <pc:docMk/>
            <pc:sldMk cId="3779709839" sldId="396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07:49.900" v="1560"/>
          <ac:graphicFrameMkLst>
            <pc:docMk/>
            <pc:sldMk cId="3779709839" sldId="396"/>
            <ac:graphicFrameMk id="8" creationId="{6807A15C-AB8D-4A6D-9FC2-FA2F9FAC515F}"/>
          </ac:graphicFrameMkLst>
        </pc:graphicFrameChg>
        <pc:graphicFrameChg chg="del mod">
          <ac:chgData name="Talola Nina" userId="a1e9c2a2-750f-4c49-a3a1-9723cf2a3c8f" providerId="ADAL" clId="{8822C4C6-820A-4A6A-9CDC-6D5292A8562B}" dt="2020-10-07T05:07:01.596" v="1554" actId="478"/>
          <ac:graphicFrameMkLst>
            <pc:docMk/>
            <pc:sldMk cId="3779709839" sldId="396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10:22.795" v="1580"/>
        <pc:sldMkLst>
          <pc:docMk/>
          <pc:sldMk cId="3723966612" sldId="397"/>
        </pc:sldMkLst>
        <pc:spChg chg="mod">
          <ac:chgData name="Talola Nina" userId="a1e9c2a2-750f-4c49-a3a1-9723cf2a3c8f" providerId="ADAL" clId="{8822C4C6-820A-4A6A-9CDC-6D5292A8562B}" dt="2020-10-07T05:09:09.668" v="1572" actId="6549"/>
          <ac:spMkLst>
            <pc:docMk/>
            <pc:sldMk cId="3723966612" sldId="397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10:22.795" v="1580"/>
          <ac:graphicFrameMkLst>
            <pc:docMk/>
            <pc:sldMk cId="3723966612" sldId="397"/>
            <ac:graphicFrameMk id="8" creationId="{0968366C-B103-4795-97F3-9D263ABE034D}"/>
          </ac:graphicFrameMkLst>
        </pc:graphicFrameChg>
        <pc:graphicFrameChg chg="del">
          <ac:chgData name="Talola Nina" userId="a1e9c2a2-750f-4c49-a3a1-9723cf2a3c8f" providerId="ADAL" clId="{8822C4C6-820A-4A6A-9CDC-6D5292A8562B}" dt="2020-10-07T05:09:23.014" v="1573" actId="478"/>
          <ac:graphicFrameMkLst>
            <pc:docMk/>
            <pc:sldMk cId="3723966612" sldId="397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12:13.447" v="1600"/>
        <pc:sldMkLst>
          <pc:docMk/>
          <pc:sldMk cId="755212711" sldId="398"/>
        </pc:sldMkLst>
        <pc:spChg chg="mod">
          <ac:chgData name="Talola Nina" userId="a1e9c2a2-750f-4c49-a3a1-9723cf2a3c8f" providerId="ADAL" clId="{8822C4C6-820A-4A6A-9CDC-6D5292A8562B}" dt="2020-10-07T05:11:28.518" v="1592" actId="6549"/>
          <ac:spMkLst>
            <pc:docMk/>
            <pc:sldMk cId="755212711" sldId="398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12:13.447" v="1600"/>
          <ac:graphicFrameMkLst>
            <pc:docMk/>
            <pc:sldMk cId="755212711" sldId="398"/>
            <ac:graphicFrameMk id="8" creationId="{1E6A96B8-9D62-4D6E-A7D5-4B68A3C3B883}"/>
          </ac:graphicFrameMkLst>
        </pc:graphicFrameChg>
        <pc:graphicFrameChg chg="del">
          <ac:chgData name="Talola Nina" userId="a1e9c2a2-750f-4c49-a3a1-9723cf2a3c8f" providerId="ADAL" clId="{8822C4C6-820A-4A6A-9CDC-6D5292A8562B}" dt="2020-10-07T05:11:32.406" v="1593" actId="478"/>
          <ac:graphicFrameMkLst>
            <pc:docMk/>
            <pc:sldMk cId="755212711" sldId="398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15:00.078" v="1628"/>
        <pc:sldMkLst>
          <pc:docMk/>
          <pc:sldMk cId="1496056636" sldId="399"/>
        </pc:sldMkLst>
        <pc:spChg chg="mod">
          <ac:chgData name="Talola Nina" userId="a1e9c2a2-750f-4c49-a3a1-9723cf2a3c8f" providerId="ADAL" clId="{8822C4C6-820A-4A6A-9CDC-6D5292A8562B}" dt="2020-10-07T05:13:28.944" v="1618" actId="6549"/>
          <ac:spMkLst>
            <pc:docMk/>
            <pc:sldMk cId="1496056636" sldId="399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15:00.078" v="1628"/>
          <ac:graphicFrameMkLst>
            <pc:docMk/>
            <pc:sldMk cId="1496056636" sldId="399"/>
            <ac:graphicFrameMk id="8" creationId="{473543F3-BFE4-40FE-BEDB-CB553D4E67B0}"/>
          </ac:graphicFrameMkLst>
        </pc:graphicFrameChg>
        <pc:graphicFrameChg chg="del mod">
          <ac:chgData name="Talola Nina" userId="a1e9c2a2-750f-4c49-a3a1-9723cf2a3c8f" providerId="ADAL" clId="{8822C4C6-820A-4A6A-9CDC-6D5292A8562B}" dt="2020-10-07T05:12:50.417" v="1602" actId="478"/>
          <ac:graphicFrameMkLst>
            <pc:docMk/>
            <pc:sldMk cId="1496056636" sldId="399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18:35.920" v="1647"/>
        <pc:sldMkLst>
          <pc:docMk/>
          <pc:sldMk cId="3116203343" sldId="400"/>
        </pc:sldMkLst>
        <pc:spChg chg="mod">
          <ac:chgData name="Talola Nina" userId="a1e9c2a2-750f-4c49-a3a1-9723cf2a3c8f" providerId="ADAL" clId="{8822C4C6-820A-4A6A-9CDC-6D5292A8562B}" dt="2020-10-07T05:17:42.985" v="1640" actId="6549"/>
          <ac:spMkLst>
            <pc:docMk/>
            <pc:sldMk cId="3116203343" sldId="400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18:35.920" v="1647"/>
          <ac:graphicFrameMkLst>
            <pc:docMk/>
            <pc:sldMk cId="3116203343" sldId="400"/>
            <ac:graphicFrameMk id="8" creationId="{55459ADD-C050-49B0-B6EC-63756EEA9854}"/>
          </ac:graphicFrameMkLst>
        </pc:graphicFrameChg>
        <pc:graphicFrameChg chg="del">
          <ac:chgData name="Talola Nina" userId="a1e9c2a2-750f-4c49-a3a1-9723cf2a3c8f" providerId="ADAL" clId="{8822C4C6-820A-4A6A-9CDC-6D5292A8562B}" dt="2020-10-07T05:17:49.440" v="1641" actId="478"/>
          <ac:graphicFrameMkLst>
            <pc:docMk/>
            <pc:sldMk cId="3116203343" sldId="400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20:03.631" v="1668"/>
        <pc:sldMkLst>
          <pc:docMk/>
          <pc:sldMk cId="1097840219" sldId="401"/>
        </pc:sldMkLst>
        <pc:spChg chg="mod">
          <ac:chgData name="Talola Nina" userId="a1e9c2a2-750f-4c49-a3a1-9723cf2a3c8f" providerId="ADAL" clId="{8822C4C6-820A-4A6A-9CDC-6D5292A8562B}" dt="2020-10-07T05:19:22.069" v="1660" actId="6549"/>
          <ac:spMkLst>
            <pc:docMk/>
            <pc:sldMk cId="1097840219" sldId="401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20:03.631" v="1668"/>
          <ac:graphicFrameMkLst>
            <pc:docMk/>
            <pc:sldMk cId="1097840219" sldId="401"/>
            <ac:graphicFrameMk id="8" creationId="{3972FBC2-4264-44C4-8615-F2BED909516A}"/>
          </ac:graphicFrameMkLst>
        </pc:graphicFrameChg>
        <pc:graphicFrameChg chg="del mod">
          <ac:chgData name="Talola Nina" userId="a1e9c2a2-750f-4c49-a3a1-9723cf2a3c8f" providerId="ADAL" clId="{8822C4C6-820A-4A6A-9CDC-6D5292A8562B}" dt="2020-10-07T05:19:34.493" v="1661" actId="478"/>
          <ac:graphicFrameMkLst>
            <pc:docMk/>
            <pc:sldMk cId="1097840219" sldId="401"/>
            <ac:graphicFrameMk id="9" creationId="{2F846A62-A57E-43CA-B7C6-6B8EAED23371}"/>
          </ac:graphicFrameMkLst>
        </pc:graphicFrameChg>
      </pc:sldChg>
      <pc:sldChg chg="addSp delSp modSp add mod">
        <pc:chgData name="Talola Nina" userId="a1e9c2a2-750f-4c49-a3a1-9723cf2a3c8f" providerId="ADAL" clId="{8822C4C6-820A-4A6A-9CDC-6D5292A8562B}" dt="2020-10-07T05:21:37.117" v="1688"/>
        <pc:sldMkLst>
          <pc:docMk/>
          <pc:sldMk cId="262034103" sldId="402"/>
        </pc:sldMkLst>
        <pc:spChg chg="mod">
          <ac:chgData name="Talola Nina" userId="a1e9c2a2-750f-4c49-a3a1-9723cf2a3c8f" providerId="ADAL" clId="{8822C4C6-820A-4A6A-9CDC-6D5292A8562B}" dt="2020-10-07T05:20:51.086" v="1680" actId="6549"/>
          <ac:spMkLst>
            <pc:docMk/>
            <pc:sldMk cId="262034103" sldId="402"/>
            <ac:spMk id="7" creationId="{C24CF5D5-891D-4F44-A806-95A37A4B7465}"/>
          </ac:spMkLst>
        </pc:spChg>
        <pc:graphicFrameChg chg="add mod">
          <ac:chgData name="Talola Nina" userId="a1e9c2a2-750f-4c49-a3a1-9723cf2a3c8f" providerId="ADAL" clId="{8822C4C6-820A-4A6A-9CDC-6D5292A8562B}" dt="2020-10-07T05:21:37.117" v="1688"/>
          <ac:graphicFrameMkLst>
            <pc:docMk/>
            <pc:sldMk cId="262034103" sldId="402"/>
            <ac:graphicFrameMk id="8" creationId="{B82AA115-AC33-4D56-B0B8-1C151DEDF708}"/>
          </ac:graphicFrameMkLst>
        </pc:graphicFrameChg>
        <pc:graphicFrameChg chg="del">
          <ac:chgData name="Talola Nina" userId="a1e9c2a2-750f-4c49-a3a1-9723cf2a3c8f" providerId="ADAL" clId="{8822C4C6-820A-4A6A-9CDC-6D5292A8562B}" dt="2020-10-07T05:20:54.392" v="1681" actId="478"/>
          <ac:graphicFrameMkLst>
            <pc:docMk/>
            <pc:sldMk cId="262034103" sldId="402"/>
            <ac:graphicFrameMk id="9" creationId="{2F846A62-A57E-43CA-B7C6-6B8EAED2337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3_PPksi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33.xml"/><Relationship Id="rId1" Type="http://schemas.microsoft.com/office/2011/relationships/chartStyle" Target="style33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34.xml"/><Relationship Id="rId1" Type="http://schemas.microsoft.com/office/2011/relationships/chartStyle" Target="style34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35.xml"/><Relationship Id="rId1" Type="http://schemas.microsoft.com/office/2011/relationships/chartStyle" Target="style35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36.xml"/><Relationship Id="rId1" Type="http://schemas.microsoft.com/office/2011/relationships/chartStyle" Target="style36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37.xml"/><Relationship Id="rId1" Type="http://schemas.microsoft.com/office/2011/relationships/chartStyle" Target="style37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38.xml"/><Relationship Id="rId1" Type="http://schemas.microsoft.com/office/2011/relationships/chartStyle" Target="style38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39.xml"/><Relationship Id="rId1" Type="http://schemas.microsoft.com/office/2011/relationships/chartStyle" Target="style39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40.xml"/><Relationship Id="rId1" Type="http://schemas.microsoft.com/office/2011/relationships/chartStyle" Target="style40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1.xml"/><Relationship Id="rId1" Type="http://schemas.microsoft.com/office/2011/relationships/chartStyle" Target="style41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42.xml"/><Relationship Id="rId1" Type="http://schemas.microsoft.com/office/2011/relationships/chartStyle" Target="style42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4_PPksi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44.xml"/><Relationship Id="rId1" Type="http://schemas.microsoft.com/office/2011/relationships/chartStyle" Target="style44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45.xml"/><Relationship Id="rId1" Type="http://schemas.microsoft.com/office/2011/relationships/chartStyle" Target="style45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46.xml"/><Relationship Id="rId1" Type="http://schemas.microsoft.com/office/2011/relationships/chartStyle" Target="style46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47.xml"/><Relationship Id="rId1" Type="http://schemas.microsoft.com/office/2011/relationships/chartStyle" Target="style47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48.xml"/><Relationship Id="rId1" Type="http://schemas.microsoft.com/office/2011/relationships/chartStyle" Target="style48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4_PPksi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evl-my.sharepoint.com/personal/nina_talola_evl_fi/Documents/Nelivuotiskansio/Luku%201_PPksi.xlsx" TargetMode="Externa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50.xml"/><Relationship Id="rId1" Type="http://schemas.microsoft.com/office/2011/relationships/chartStyle" Target="style50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51.xml"/><Relationship Id="rId1" Type="http://schemas.microsoft.com/office/2011/relationships/chartStyle" Target="style51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52.xml"/><Relationship Id="rId1" Type="http://schemas.microsoft.com/office/2011/relationships/chartStyle" Target="style52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53.xml"/><Relationship Id="rId1" Type="http://schemas.microsoft.com/office/2011/relationships/chartStyle" Target="style53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1.xml"/><Relationship Id="rId2" Type="http://schemas.microsoft.com/office/2011/relationships/chartColorStyle" Target="colors54.xml"/><Relationship Id="rId1" Type="http://schemas.microsoft.com/office/2011/relationships/chartStyle" Target="style54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2.xml"/><Relationship Id="rId2" Type="http://schemas.microsoft.com/office/2011/relationships/chartColorStyle" Target="colors55.xml"/><Relationship Id="rId1" Type="http://schemas.microsoft.com/office/2011/relationships/chartStyle" Target="style55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3.xml"/><Relationship Id="rId2" Type="http://schemas.microsoft.com/office/2011/relationships/chartColorStyle" Target="colors56.xml"/><Relationship Id="rId1" Type="http://schemas.microsoft.com/office/2011/relationships/chartStyle" Target="style56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4.xml"/><Relationship Id="rId2" Type="http://schemas.microsoft.com/office/2011/relationships/chartColorStyle" Target="colors57.xml"/><Relationship Id="rId1" Type="http://schemas.microsoft.com/office/2011/relationships/chartStyle" Target="style57.xml"/><Relationship Id="rId4" Type="http://schemas.openxmlformats.org/officeDocument/2006/relationships/oleObject" Target="https://evl-my.sharepoint.com/personal/nina_talola_evl_fi/Documents/Nelivuotiskansio/Luku%204_PPksi.xlsx" TargetMode="Externa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5_PPksi.xlsx" TargetMode="External"/><Relationship Id="rId2" Type="http://schemas.microsoft.com/office/2011/relationships/chartColorStyle" Target="colors58.xml"/><Relationship Id="rId1" Type="http://schemas.microsoft.com/office/2011/relationships/chartStyle" Target="style58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5_PPksi.xlsx" TargetMode="External"/><Relationship Id="rId2" Type="http://schemas.microsoft.com/office/2011/relationships/chartColorStyle" Target="colors59.xml"/><Relationship Id="rId1" Type="http://schemas.microsoft.com/office/2011/relationships/chartStyle" Target="style59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0.xml"/><Relationship Id="rId1" Type="http://schemas.microsoft.com/office/2011/relationships/chartStyle" Target="style60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1.xml"/><Relationship Id="rId1" Type="http://schemas.microsoft.com/office/2011/relationships/chartStyle" Target="style61.xm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2.xml"/><Relationship Id="rId1" Type="http://schemas.microsoft.com/office/2011/relationships/chartStyle" Target="style62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3.xml"/><Relationship Id="rId1" Type="http://schemas.microsoft.com/office/2011/relationships/chartStyle" Target="style63.xm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5.xml"/><Relationship Id="rId2" Type="http://schemas.microsoft.com/office/2011/relationships/chartColorStyle" Target="colors64.xml"/><Relationship Id="rId1" Type="http://schemas.microsoft.com/office/2011/relationships/chartStyle" Target="style64.xml"/><Relationship Id="rId4" Type="http://schemas.openxmlformats.org/officeDocument/2006/relationships/oleObject" Target="https://evl-my.sharepoint.com/personal/nina_talola_evl_fi/Documents/Nelivuotiskansio/Luku%206_PPksi.xlsx" TargetMode="Externa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6.xml"/><Relationship Id="rId2" Type="http://schemas.microsoft.com/office/2011/relationships/chartColorStyle" Target="colors65.xml"/><Relationship Id="rId1" Type="http://schemas.microsoft.com/office/2011/relationships/chartStyle" Target="style65.xml"/><Relationship Id="rId4" Type="http://schemas.openxmlformats.org/officeDocument/2006/relationships/oleObject" Target="https://evl-my.sharepoint.com/personal/nina_talola_evl_fi/Documents/Nelivuotiskansio/Luku%206_PPksi.xlsx" TargetMode="Externa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7.xml"/><Relationship Id="rId2" Type="http://schemas.microsoft.com/office/2011/relationships/chartColorStyle" Target="colors66.xml"/><Relationship Id="rId1" Type="http://schemas.microsoft.com/office/2011/relationships/chartStyle" Target="style66.xml"/><Relationship Id="rId4" Type="http://schemas.openxmlformats.org/officeDocument/2006/relationships/oleObject" Target="https://evl-my.sharepoint.com/personal/nina_talola_evl_fi/Documents/Nelivuotiskansio/Luku%206_PPksi.xlsx" TargetMode="Externa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8.xml"/><Relationship Id="rId2" Type="http://schemas.microsoft.com/office/2011/relationships/chartColorStyle" Target="colors67.xml"/><Relationship Id="rId1" Type="http://schemas.microsoft.com/office/2011/relationships/chartStyle" Target="style67.xml"/><Relationship Id="rId4" Type="http://schemas.openxmlformats.org/officeDocument/2006/relationships/oleObject" Target="https://evl-my.sharepoint.com/personal/nina_talola_evl_fi/Documents/Nelivuotiskansio/Luku%206_PPksi.xlsx" TargetMode="Externa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8.xml"/><Relationship Id="rId1" Type="http://schemas.microsoft.com/office/2011/relationships/chartStyle" Target="style68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6_PPksi.xlsx" TargetMode="External"/><Relationship Id="rId2" Type="http://schemas.microsoft.com/office/2011/relationships/chartColorStyle" Target="colors69.xml"/><Relationship Id="rId1" Type="http://schemas.microsoft.com/office/2011/relationships/chartStyle" Target="style6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9.xml"/><Relationship Id="rId2" Type="http://schemas.microsoft.com/office/2011/relationships/chartColorStyle" Target="colors70.xml"/><Relationship Id="rId1" Type="http://schemas.microsoft.com/office/2011/relationships/chartStyle" Target="style70.xml"/><Relationship Id="rId4" Type="http://schemas.openxmlformats.org/officeDocument/2006/relationships/oleObject" Target="https://evl-my.sharepoint.com/personal/nina_talola_evl_fi/Documents/Nelivuotiskansio/Luku%206_PPksi.xlsx" TargetMode="Externa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0.xml"/><Relationship Id="rId2" Type="http://schemas.microsoft.com/office/2011/relationships/chartColorStyle" Target="colors71.xml"/><Relationship Id="rId1" Type="http://schemas.microsoft.com/office/2011/relationships/chartStyle" Target="style71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1.xml"/><Relationship Id="rId2" Type="http://schemas.microsoft.com/office/2011/relationships/chartColorStyle" Target="colors72.xml"/><Relationship Id="rId1" Type="http://schemas.microsoft.com/office/2011/relationships/chartStyle" Target="style72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2.xml"/><Relationship Id="rId2" Type="http://schemas.microsoft.com/office/2011/relationships/chartColorStyle" Target="colors73.xml"/><Relationship Id="rId1" Type="http://schemas.microsoft.com/office/2011/relationships/chartStyle" Target="style73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3.xml"/><Relationship Id="rId2" Type="http://schemas.microsoft.com/office/2011/relationships/chartColorStyle" Target="colors74.xml"/><Relationship Id="rId1" Type="http://schemas.microsoft.com/office/2011/relationships/chartStyle" Target="style74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4.xml"/><Relationship Id="rId2" Type="http://schemas.microsoft.com/office/2011/relationships/chartColorStyle" Target="colors75.xml"/><Relationship Id="rId1" Type="http://schemas.microsoft.com/office/2011/relationships/chartStyle" Target="style75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5.xml"/><Relationship Id="rId2" Type="http://schemas.microsoft.com/office/2011/relationships/chartColorStyle" Target="colors76.xml"/><Relationship Id="rId1" Type="http://schemas.microsoft.com/office/2011/relationships/chartStyle" Target="style76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7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6.xml"/><Relationship Id="rId2" Type="http://schemas.microsoft.com/office/2011/relationships/chartColorStyle" Target="colors77.xml"/><Relationship Id="rId1" Type="http://schemas.microsoft.com/office/2011/relationships/chartStyle" Target="style77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7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7.xml"/><Relationship Id="rId2" Type="http://schemas.microsoft.com/office/2011/relationships/chartColorStyle" Target="colors78.xml"/><Relationship Id="rId1" Type="http://schemas.microsoft.com/office/2011/relationships/chartStyle" Target="style78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7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8.xml"/><Relationship Id="rId2" Type="http://schemas.microsoft.com/office/2011/relationships/chartColorStyle" Target="colors79.xml"/><Relationship Id="rId1" Type="http://schemas.microsoft.com/office/2011/relationships/chartStyle" Target="style79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8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9.xml"/><Relationship Id="rId2" Type="http://schemas.microsoft.com/office/2011/relationships/chartColorStyle" Target="colors80.xml"/><Relationship Id="rId1" Type="http://schemas.microsoft.com/office/2011/relationships/chartStyle" Target="style80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81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8_PPksi.xlsx" TargetMode="External"/><Relationship Id="rId2" Type="http://schemas.microsoft.com/office/2011/relationships/chartColorStyle" Target="colors81.xml"/><Relationship Id="rId1" Type="http://schemas.microsoft.com/office/2011/relationships/chartStyle" Target="style81.xml"/></Relationships>
</file>

<file path=ppt/charts/_rels/chart8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0.xml"/><Relationship Id="rId2" Type="http://schemas.microsoft.com/office/2011/relationships/chartColorStyle" Target="colors82.xml"/><Relationship Id="rId1" Type="http://schemas.microsoft.com/office/2011/relationships/chartStyle" Target="style82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8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8_PPksi.xlsx" TargetMode="External"/><Relationship Id="rId2" Type="http://schemas.microsoft.com/office/2011/relationships/chartColorStyle" Target="colors83.xml"/><Relationship Id="rId1" Type="http://schemas.microsoft.com/office/2011/relationships/chartStyle" Target="style83.xml"/></Relationships>
</file>

<file path=ppt/charts/_rels/chart8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1.xml"/><Relationship Id="rId2" Type="http://schemas.microsoft.com/office/2011/relationships/chartColorStyle" Target="colors84.xml"/><Relationship Id="rId1" Type="http://schemas.microsoft.com/office/2011/relationships/chartStyle" Target="style84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8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2.xml"/><Relationship Id="rId2" Type="http://schemas.microsoft.com/office/2011/relationships/chartColorStyle" Target="colors85.xml"/><Relationship Id="rId1" Type="http://schemas.microsoft.com/office/2011/relationships/chartStyle" Target="style85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8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3.xml"/><Relationship Id="rId2" Type="http://schemas.microsoft.com/office/2011/relationships/chartColorStyle" Target="colors86.xml"/><Relationship Id="rId1" Type="http://schemas.microsoft.com/office/2011/relationships/chartStyle" Target="style86.xml"/><Relationship Id="rId4" Type="http://schemas.openxmlformats.org/officeDocument/2006/relationships/oleObject" Target="https://evl-my.sharepoint.com/personal/nina_talola_evl_fi/Documents/Nelivuotiskansio/Luku%208_PPksi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'Kuva 1.1'!$B$9</c:f>
              <c:strCache>
                <c:ptCount val="1"/>
                <c:pt idx="0">
                  <c:v>Sotien ja jälleenrakennuksen sukupolvet ( -1939)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1.1'!$C$9:$T$9</c:f>
              <c:numCache>
                <c:formatCode>0%</c:formatCode>
                <c:ptCount val="18"/>
                <c:pt idx="0">
                  <c:v>0.24368375156583838</c:v>
                </c:pt>
                <c:pt idx="1">
                  <c:v>0.23255126013421712</c:v>
                </c:pt>
                <c:pt idx="2">
                  <c:v>0.22157818926470332</c:v>
                </c:pt>
                <c:pt idx="3">
                  <c:v>0.21103862301813175</c:v>
                </c:pt>
                <c:pt idx="4">
                  <c:v>0.20115506689554649</c:v>
                </c:pt>
                <c:pt idx="5">
                  <c:v>0.19152663779943649</c:v>
                </c:pt>
                <c:pt idx="6">
                  <c:v>0.18176658187387754</c:v>
                </c:pt>
                <c:pt idx="7">
                  <c:v>0.17203711583345205</c:v>
                </c:pt>
                <c:pt idx="8">
                  <c:v>0.16241344833725879</c:v>
                </c:pt>
                <c:pt idx="9">
                  <c:v>0.15297359517575887</c:v>
                </c:pt>
                <c:pt idx="10">
                  <c:v>0.1435863136160038</c:v>
                </c:pt>
                <c:pt idx="11">
                  <c:v>0.13449284998429217</c:v>
                </c:pt>
                <c:pt idx="12">
                  <c:v>0.12544043805531993</c:v>
                </c:pt>
                <c:pt idx="13">
                  <c:v>0.11677140029122729</c:v>
                </c:pt>
                <c:pt idx="14">
                  <c:v>0.10825130719036018</c:v>
                </c:pt>
                <c:pt idx="15">
                  <c:v>0.10010855756178628</c:v>
                </c:pt>
                <c:pt idx="16">
                  <c:v>9.2025034120204213E-2</c:v>
                </c:pt>
                <c:pt idx="17">
                  <c:v>8.4346986610129515E-2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E-4756-94D8-A3D336A9EC2A}"/>
            </c:ext>
          </c:extLst>
        </c:ser>
        <c:ser>
          <c:idx val="1"/>
          <c:order val="1"/>
          <c:tx>
            <c:strRef>
              <c:f>'Kuva 1.1'!$B$10</c:f>
              <c:strCache>
                <c:ptCount val="1"/>
                <c:pt idx="0">
                  <c:v>Suuren murroksen sukupolvi (1940-1949)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1.1'!$C$10:$T$10</c:f>
              <c:numCache>
                <c:formatCode>0%</c:formatCode>
                <c:ptCount val="18"/>
                <c:pt idx="0">
                  <c:v>0.17391384947584579</c:v>
                </c:pt>
                <c:pt idx="1">
                  <c:v>0.17189239044922977</c:v>
                </c:pt>
                <c:pt idx="2">
                  <c:v>0.16995854306024613</c:v>
                </c:pt>
                <c:pt idx="3">
                  <c:v>0.16797802005341739</c:v>
                </c:pt>
                <c:pt idx="4">
                  <c:v>0.16593126390908586</c:v>
                </c:pt>
                <c:pt idx="5">
                  <c:v>0.16374068434507533</c:v>
                </c:pt>
                <c:pt idx="6">
                  <c:v>0.16141774884002411</c:v>
                </c:pt>
                <c:pt idx="7">
                  <c:v>0.15895695498517171</c:v>
                </c:pt>
                <c:pt idx="8">
                  <c:v>0.1563160457490565</c:v>
                </c:pt>
                <c:pt idx="9">
                  <c:v>0.15369679972019515</c:v>
                </c:pt>
                <c:pt idx="10">
                  <c:v>0.15102051279661055</c:v>
                </c:pt>
                <c:pt idx="11">
                  <c:v>0.14831643747738454</c:v>
                </c:pt>
                <c:pt idx="12">
                  <c:v>0.14552418338414663</c:v>
                </c:pt>
                <c:pt idx="13">
                  <c:v>0.14273749082771187</c:v>
                </c:pt>
                <c:pt idx="14">
                  <c:v>0.14000237929458692</c:v>
                </c:pt>
                <c:pt idx="15">
                  <c:v>0.13728838977782853</c:v>
                </c:pt>
                <c:pt idx="16">
                  <c:v>0.13446587437987884</c:v>
                </c:pt>
                <c:pt idx="17">
                  <c:v>0.13161575031780787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BE-4756-94D8-A3D336A9EC2A}"/>
            </c:ext>
          </c:extLst>
        </c:ser>
        <c:ser>
          <c:idx val="2"/>
          <c:order val="2"/>
          <c:tx>
            <c:strRef>
              <c:f>'Kuva 1.1'!$B$11</c:f>
              <c:strCache>
                <c:ptCount val="1"/>
                <c:pt idx="0">
                  <c:v>Lähiöiden sukupolvi (1950-1964)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1.1'!$C$11:$T$11</c:f>
              <c:numCache>
                <c:formatCode>0%</c:formatCode>
                <c:ptCount val="18"/>
                <c:pt idx="0">
                  <c:v>0.28896255730696563</c:v>
                </c:pt>
                <c:pt idx="1">
                  <c:v>0.28678820929692034</c:v>
                </c:pt>
                <c:pt idx="2">
                  <c:v>0.28476158654371431</c:v>
                </c:pt>
                <c:pt idx="3">
                  <c:v>0.28280013232725698</c:v>
                </c:pt>
                <c:pt idx="4">
                  <c:v>0.28073761215325782</c:v>
                </c:pt>
                <c:pt idx="5">
                  <c:v>0.27863364132217633</c:v>
                </c:pt>
                <c:pt idx="6">
                  <c:v>0.27626362082924572</c:v>
                </c:pt>
                <c:pt idx="7">
                  <c:v>0.27380217050517081</c:v>
                </c:pt>
                <c:pt idx="8">
                  <c:v>0.27108823794723375</c:v>
                </c:pt>
                <c:pt idx="9">
                  <c:v>0.26848481962462328</c:v>
                </c:pt>
                <c:pt idx="10">
                  <c:v>0.26578543829148588</c:v>
                </c:pt>
                <c:pt idx="11">
                  <c:v>0.26305376477514414</c:v>
                </c:pt>
                <c:pt idx="12">
                  <c:v>0.26034189952768483</c:v>
                </c:pt>
                <c:pt idx="13">
                  <c:v>0.25766071791870782</c:v>
                </c:pt>
                <c:pt idx="14">
                  <c:v>0.25515136612680639</c:v>
                </c:pt>
                <c:pt idx="15">
                  <c:v>0.25272050868007417</c:v>
                </c:pt>
                <c:pt idx="16">
                  <c:v>0.25025274225344996</c:v>
                </c:pt>
                <c:pt idx="17">
                  <c:v>0.24762433973206766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BE-4756-94D8-A3D336A9EC2A}"/>
            </c:ext>
          </c:extLst>
        </c:ser>
        <c:ser>
          <c:idx val="3"/>
          <c:order val="3"/>
          <c:tx>
            <c:strRef>
              <c:f>'Kuva 1.1'!$B$12</c:f>
              <c:strCache>
                <c:ptCount val="1"/>
                <c:pt idx="0">
                  <c:v>Hyvinvoinnin sukupolvi (X-sukupolvi) (1965-1979)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1.1'!$C$12:$T$12</c:f>
              <c:numCache>
                <c:formatCode>0%</c:formatCode>
                <c:ptCount val="18"/>
                <c:pt idx="0">
                  <c:v>0.24465860027149439</c:v>
                </c:pt>
                <c:pt idx="1">
                  <c:v>0.24350203753106173</c:v>
                </c:pt>
                <c:pt idx="2">
                  <c:v>0.24245013667028986</c:v>
                </c:pt>
                <c:pt idx="3">
                  <c:v>0.24158457025263802</c:v>
                </c:pt>
                <c:pt idx="4">
                  <c:v>0.24075545838948612</c:v>
                </c:pt>
                <c:pt idx="5">
                  <c:v>0.24003548270398822</c:v>
                </c:pt>
                <c:pt idx="6">
                  <c:v>0.23915540445107084</c:v>
                </c:pt>
                <c:pt idx="7">
                  <c:v>0.2382884456716072</c:v>
                </c:pt>
                <c:pt idx="8">
                  <c:v>0.23731744512195985</c:v>
                </c:pt>
                <c:pt idx="9">
                  <c:v>0.23633564478857585</c:v>
                </c:pt>
                <c:pt idx="10">
                  <c:v>0.23528541265631628</c:v>
                </c:pt>
                <c:pt idx="11">
                  <c:v>0.23431711209234585</c:v>
                </c:pt>
                <c:pt idx="12">
                  <c:v>0.23339445034250672</c:v>
                </c:pt>
                <c:pt idx="13">
                  <c:v>0.23247412900408954</c:v>
                </c:pt>
                <c:pt idx="14">
                  <c:v>0.23165708314406264</c:v>
                </c:pt>
                <c:pt idx="15">
                  <c:v>0.23080397838997718</c:v>
                </c:pt>
                <c:pt idx="16">
                  <c:v>0.22997920292314469</c:v>
                </c:pt>
                <c:pt idx="17">
                  <c:v>0.22896739256317197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BE-4756-94D8-A3D336A9EC2A}"/>
            </c:ext>
          </c:extLst>
        </c:ser>
        <c:ser>
          <c:idx val="4"/>
          <c:order val="4"/>
          <c:tx>
            <c:strRef>
              <c:f>'Kuva 1.1'!$B$13</c:f>
              <c:strCache>
                <c:ptCount val="1"/>
                <c:pt idx="0">
                  <c:v>Millenniaalit / yksilöllisen valinnan sukupolvi (Y-sukupolvi) (1980-1989)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1.1'!$C$13:$T$13</c:f>
              <c:numCache>
                <c:formatCode>0%</c:formatCode>
                <c:ptCount val="18"/>
                <c:pt idx="0">
                  <c:v>4.878124137985583E-2</c:v>
                </c:pt>
                <c:pt idx="1">
                  <c:v>6.5266102588571059E-2</c:v>
                </c:pt>
                <c:pt idx="2">
                  <c:v>8.1251544461046335E-2</c:v>
                </c:pt>
                <c:pt idx="3">
                  <c:v>9.6598654348555829E-2</c:v>
                </c:pt>
                <c:pt idx="4">
                  <c:v>0.11142059865262369</c:v>
                </c:pt>
                <c:pt idx="5">
                  <c:v>0.12606355382932366</c:v>
                </c:pt>
                <c:pt idx="6">
                  <c:v>0.14139664400578181</c:v>
                </c:pt>
                <c:pt idx="7">
                  <c:v>0.15691531300459821</c:v>
                </c:pt>
                <c:pt idx="8">
                  <c:v>0.15696189200128272</c:v>
                </c:pt>
                <c:pt idx="9">
                  <c:v>0.15695767107024655</c:v>
                </c:pt>
                <c:pt idx="10">
                  <c:v>0.15696367729516333</c:v>
                </c:pt>
                <c:pt idx="11">
                  <c:v>0.15719130519937372</c:v>
                </c:pt>
                <c:pt idx="12">
                  <c:v>0.15747074939327646</c:v>
                </c:pt>
                <c:pt idx="13">
                  <c:v>0.15777044248718167</c:v>
                </c:pt>
                <c:pt idx="14">
                  <c:v>0.158077966708528</c:v>
                </c:pt>
                <c:pt idx="15">
                  <c:v>0.15817348730746436</c:v>
                </c:pt>
                <c:pt idx="16">
                  <c:v>0.15852738823376492</c:v>
                </c:pt>
                <c:pt idx="17">
                  <c:v>0.15867613819970861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BE-4756-94D8-A3D336A9EC2A}"/>
            </c:ext>
          </c:extLst>
        </c:ser>
        <c:ser>
          <c:idx val="5"/>
          <c:order val="5"/>
          <c:tx>
            <c:strRef>
              <c:f>'Kuva 1.1'!$B$14</c:f>
              <c:strCache>
                <c:ptCount val="1"/>
                <c:pt idx="0">
                  <c:v>Z-sukupolvi (1990- 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1.1'!$C$14:$T$14</c:f>
              <c:numCache>
                <c:formatCode>0%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1.5902930843208367E-2</c:v>
                </c:pt>
                <c:pt idx="9">
                  <c:v>3.1551469620600278E-2</c:v>
                </c:pt>
                <c:pt idx="10">
                  <c:v>4.7358645344420157E-2</c:v>
                </c:pt>
                <c:pt idx="11">
                  <c:v>6.2628530471459554E-2</c:v>
                </c:pt>
                <c:pt idx="12">
                  <c:v>7.782827929706547E-2</c:v>
                </c:pt>
                <c:pt idx="13">
                  <c:v>9.2585819471081868E-2</c:v>
                </c:pt>
                <c:pt idx="14">
                  <c:v>0.10685989753565586</c:v>
                </c:pt>
                <c:pt idx="15">
                  <c:v>0.12090507828286948</c:v>
                </c:pt>
                <c:pt idx="16">
                  <c:v>0.13474975808955741</c:v>
                </c:pt>
                <c:pt idx="17">
                  <c:v>0.14876939257711436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BE-4756-94D8-A3D336A9E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4040160"/>
        <c:axId val="1004043112"/>
      </c:areaChart>
      <c:lineChart>
        <c:grouping val="standard"/>
        <c:varyColors val="0"/>
        <c:ser>
          <c:idx val="6"/>
          <c:order val="6"/>
          <c:tx>
            <c:strRef>
              <c:f>'Kuva 1.1'!$B$15</c:f>
              <c:strCache>
                <c:ptCount val="1"/>
                <c:pt idx="0">
                  <c:v>50 %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1.1'!$C$15:$T$15</c:f>
              <c:numCache>
                <c:formatCode>0%</c:formatCode>
                <c:ptCount val="18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CBE-4756-94D8-A3D336A9E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556488"/>
        <c:axId val="993555832"/>
      </c:lineChart>
      <c:catAx>
        <c:axId val="10040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43112"/>
        <c:crosses val="autoZero"/>
        <c:auto val="1"/>
        <c:lblAlgn val="ctr"/>
        <c:lblOffset val="100"/>
        <c:noMultiLvlLbl val="0"/>
      </c:catAx>
      <c:valAx>
        <c:axId val="1004043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40160"/>
        <c:crosses val="autoZero"/>
        <c:crossBetween val="between"/>
      </c:valAx>
      <c:valAx>
        <c:axId val="993555832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3556488"/>
        <c:crosses val="max"/>
        <c:crossBetween val="between"/>
      </c:valAx>
      <c:catAx>
        <c:axId val="993556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35558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Muslimit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1.8'!$C$29</c:f>
              <c:strCache>
                <c:ptCount val="1"/>
                <c:pt idx="0">
                  <c:v>1901-39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1.8'!$D$29:$G$29</c:f>
              <c:numCache>
                <c:formatCode>0</c:formatCode>
                <c:ptCount val="4"/>
                <c:pt idx="0">
                  <c:v>11.475409836065573</c:v>
                </c:pt>
                <c:pt idx="1">
                  <c:v>19.067796610169491</c:v>
                </c:pt>
                <c:pt idx="2">
                  <c:v>16.071428571428573</c:v>
                </c:pt>
                <c:pt idx="3">
                  <c:v>29.213483146067414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A-403E-AE76-4BD2EA3A2D15}"/>
            </c:ext>
          </c:extLst>
        </c:ser>
        <c:ser>
          <c:idx val="1"/>
          <c:order val="1"/>
          <c:tx>
            <c:strRef>
              <c:f>'Kuva 1.8'!$C$30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1.8'!$D$30:$G$30</c:f>
              <c:numCache>
                <c:formatCode>0</c:formatCode>
                <c:ptCount val="4"/>
                <c:pt idx="0">
                  <c:v>6.8702290076335881</c:v>
                </c:pt>
                <c:pt idx="1">
                  <c:v>23.456790123456788</c:v>
                </c:pt>
                <c:pt idx="2">
                  <c:v>24.096385542168676</c:v>
                </c:pt>
                <c:pt idx="3">
                  <c:v>24.503311258278146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3A-403E-AE76-4BD2EA3A2D15}"/>
            </c:ext>
          </c:extLst>
        </c:ser>
        <c:ser>
          <c:idx val="2"/>
          <c:order val="2"/>
          <c:tx>
            <c:strRef>
              <c:f>'Kuva 1.8'!$C$31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1.8'!$D$31:$G$31</c:f>
              <c:numCache>
                <c:formatCode>0</c:formatCode>
                <c:ptCount val="4"/>
                <c:pt idx="0">
                  <c:v>8.0882352941176467</c:v>
                </c:pt>
                <c:pt idx="1">
                  <c:v>16.613418530351439</c:v>
                </c:pt>
                <c:pt idx="2">
                  <c:v>20.588235294117645</c:v>
                </c:pt>
                <c:pt idx="3">
                  <c:v>25.333333333333336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3A-403E-AE76-4BD2EA3A2D15}"/>
            </c:ext>
          </c:extLst>
        </c:ser>
        <c:ser>
          <c:idx val="3"/>
          <c:order val="3"/>
          <c:tx>
            <c:strRef>
              <c:f>'Kuva 1.8'!$C$32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1.8'!$D$32:$G$32</c:f>
              <c:numCache>
                <c:formatCode>0</c:formatCode>
                <c:ptCount val="4"/>
                <c:pt idx="0">
                  <c:v>20.634920634920633</c:v>
                </c:pt>
                <c:pt idx="1">
                  <c:v>19.678714859437751</c:v>
                </c:pt>
                <c:pt idx="2">
                  <c:v>28.731343283582088</c:v>
                </c:pt>
                <c:pt idx="3">
                  <c:v>28.458498023715418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3A-403E-AE76-4BD2EA3A2D15}"/>
            </c:ext>
          </c:extLst>
        </c:ser>
        <c:ser>
          <c:idx val="4"/>
          <c:order val="4"/>
          <c:tx>
            <c:strRef>
              <c:f>'Kuva 1.8'!$C$33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1.8'!$D$33:$G$33</c:f>
              <c:numCache>
                <c:formatCode>0</c:formatCode>
                <c:ptCount val="4"/>
                <c:pt idx="1">
                  <c:v>18.867924528301888</c:v>
                </c:pt>
                <c:pt idx="2">
                  <c:v>23.972602739726025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3A-403E-AE76-4BD2EA3A2D15}"/>
            </c:ext>
          </c:extLst>
        </c:ser>
        <c:ser>
          <c:idx val="5"/>
          <c:order val="5"/>
          <c:tx>
            <c:strRef>
              <c:f>'Kuva 1.8'!$C$34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1.8'!$D$34:$G$34</c:f>
              <c:numCache>
                <c:formatCode>0</c:formatCode>
                <c:ptCount val="4"/>
                <c:pt idx="2">
                  <c:v>18.181818181818183</c:v>
                </c:pt>
                <c:pt idx="3">
                  <c:v>16.666666666666664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3A-403E-AE76-4BD2EA3A2D15}"/>
            </c:ext>
          </c:extLst>
        </c:ser>
        <c:ser>
          <c:idx val="6"/>
          <c:order val="6"/>
          <c:tx>
            <c:strRef>
              <c:f>'Kuva 1.8'!$C$35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1.8'!$D$28:$G$28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1.8'!$D$35:$G$35</c:f>
              <c:numCache>
                <c:formatCode>0</c:formatCode>
                <c:ptCount val="4"/>
                <c:pt idx="0">
                  <c:v>9.8639455782312915</c:v>
                </c:pt>
                <c:pt idx="1">
                  <c:v>19.151036525172753</c:v>
                </c:pt>
                <c:pt idx="2">
                  <c:v>22.81508739650414</c:v>
                </c:pt>
                <c:pt idx="3">
                  <c:v>24.335904027420739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3A-403E-AE76-4BD2EA3A2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8843152"/>
        <c:axId val="768838560"/>
      </c:barChart>
      <c:catAx>
        <c:axId val="76884315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68838560"/>
        <c:crosses val="autoZero"/>
        <c:auto val="1"/>
        <c:lblAlgn val="ctr"/>
        <c:lblOffset val="100"/>
        <c:noMultiLvlLbl val="0"/>
      </c:catAx>
      <c:valAx>
        <c:axId val="7688385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6884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1.9'!$D$17</c:f>
              <c:strCache>
                <c:ptCount val="1"/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1.9'!$C$8:$C$15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1.9'!$D$8:$D$15</c:f>
              <c:numCache>
                <c:formatCode>General</c:formatCode>
                <c:ptCount val="8"/>
                <c:pt idx="0" formatCode="0">
                  <c:v>24.335904027420739</c:v>
                </c:pt>
                <c:pt idx="2" formatCode="0">
                  <c:v>29.213483146067414</c:v>
                </c:pt>
                <c:pt idx="3" formatCode="0">
                  <c:v>24.503311258278146</c:v>
                </c:pt>
                <c:pt idx="4" formatCode="0">
                  <c:v>25.333333333333336</c:v>
                </c:pt>
                <c:pt idx="5" formatCode="0">
                  <c:v>28.458498023715418</c:v>
                </c:pt>
                <c:pt idx="6" formatCode="0">
                  <c:v>22</c:v>
                </c:pt>
                <c:pt idx="7" formatCode="0">
                  <c:v>16.666666666666664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BE-47FF-8EB4-5D0851ABC21B}"/>
            </c:ext>
          </c:extLst>
        </c:ser>
        <c:ser>
          <c:idx val="1"/>
          <c:order val="1"/>
          <c:tx>
            <c:strRef>
              <c:f>'Kuva 1.9'!$E$17</c:f>
              <c:strCache>
                <c:ptCount val="1"/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1.9'!$C$8:$C$15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1.9'!$E$8:$E$15</c:f>
              <c:numCache>
                <c:formatCode>General</c:formatCode>
                <c:ptCount val="8"/>
                <c:pt idx="0" formatCode="0">
                  <c:v>19.463087248322147</c:v>
                </c:pt>
                <c:pt idx="2" formatCode="0">
                  <c:v>20</c:v>
                </c:pt>
                <c:pt idx="3" formatCode="0">
                  <c:v>23.943661971830984</c:v>
                </c:pt>
                <c:pt idx="4" formatCode="0">
                  <c:v>19.594594594594593</c:v>
                </c:pt>
                <c:pt idx="5" formatCode="0">
                  <c:v>26.315789473684209</c:v>
                </c:pt>
                <c:pt idx="6" formatCode="0">
                  <c:v>15.384615384615385</c:v>
                </c:pt>
                <c:pt idx="7" formatCode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BE-47FF-8EB4-5D0851ABC21B}"/>
            </c:ext>
          </c:extLst>
        </c:ser>
        <c:ser>
          <c:idx val="2"/>
          <c:order val="2"/>
          <c:tx>
            <c:strRef>
              <c:f>'Kuva 1.9'!$F$17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1.9'!$C$8:$C$15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1.9'!$F$8:$F$15</c:f>
              <c:numCache>
                <c:formatCode>General</c:formatCode>
                <c:ptCount val="8"/>
                <c:pt idx="0" formatCode="0">
                  <c:v>29.422066549912433</c:v>
                </c:pt>
                <c:pt idx="2" formatCode="0">
                  <c:v>41.025641025641022</c:v>
                </c:pt>
                <c:pt idx="3" formatCode="0">
                  <c:v>25</c:v>
                </c:pt>
                <c:pt idx="4" formatCode="0">
                  <c:v>30.921052631578949</c:v>
                </c:pt>
                <c:pt idx="5" formatCode="0">
                  <c:v>30.833333333333336</c:v>
                </c:pt>
                <c:pt idx="6" formatCode="0">
                  <c:v>29.166666666666668</c:v>
                </c:pt>
                <c:pt idx="7" formatCode="0">
                  <c:v>23.809523809523807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BE-47FF-8EB4-5D0851ABC2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1.10'!$B$7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1.10'!$C$7:$G$7</c:f>
              <c:numCache>
                <c:formatCode>0</c:formatCode>
                <c:ptCount val="5"/>
                <c:pt idx="0">
                  <c:v>48.275862068965516</c:v>
                </c:pt>
                <c:pt idx="1">
                  <c:v>75.862068965517238</c:v>
                </c:pt>
                <c:pt idx="2">
                  <c:v>38.82352941176471</c:v>
                </c:pt>
                <c:pt idx="3">
                  <c:v>51.19047619047619</c:v>
                </c:pt>
                <c:pt idx="4">
                  <c:v>33.720930232558139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9-48AE-B09A-41B84C0C260A}"/>
            </c:ext>
          </c:extLst>
        </c:ser>
        <c:ser>
          <c:idx val="1"/>
          <c:order val="1"/>
          <c:tx>
            <c:strRef>
              <c:f>'Kuva 1.10'!$B$8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1.10'!$C$8:$G$8</c:f>
              <c:numCache>
                <c:formatCode>0</c:formatCode>
                <c:ptCount val="5"/>
                <c:pt idx="0">
                  <c:v>36.666666666666664</c:v>
                </c:pt>
                <c:pt idx="1">
                  <c:v>84.105960264900659</c:v>
                </c:pt>
                <c:pt idx="2">
                  <c:v>27.152317880794701</c:v>
                </c:pt>
                <c:pt idx="3">
                  <c:v>40.397350993377486</c:v>
                </c:pt>
                <c:pt idx="4">
                  <c:v>45.333333333333329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C9-48AE-B09A-41B84C0C260A}"/>
            </c:ext>
          </c:extLst>
        </c:ser>
        <c:ser>
          <c:idx val="2"/>
          <c:order val="2"/>
          <c:tx>
            <c:strRef>
              <c:f>'Kuva 1.10'!$B$9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1.10'!$C$9:$G$9</c:f>
              <c:numCache>
                <c:formatCode>0</c:formatCode>
                <c:ptCount val="5"/>
                <c:pt idx="0">
                  <c:v>32.89036544850498</c:v>
                </c:pt>
                <c:pt idx="1">
                  <c:v>84.71760797342192</c:v>
                </c:pt>
                <c:pt idx="2">
                  <c:v>15.894039735099339</c:v>
                </c:pt>
                <c:pt idx="3">
                  <c:v>41.275167785234899</c:v>
                </c:pt>
                <c:pt idx="4">
                  <c:v>40.468227424749166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C9-48AE-B09A-41B84C0C260A}"/>
            </c:ext>
          </c:extLst>
        </c:ser>
        <c:ser>
          <c:idx val="3"/>
          <c:order val="3"/>
          <c:tx>
            <c:strRef>
              <c:f>'Kuva 1.10'!$B$10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1.10'!$C$10:$G$10</c:f>
              <c:numCache>
                <c:formatCode>0</c:formatCode>
                <c:ptCount val="5"/>
                <c:pt idx="0">
                  <c:v>22.134387351778656</c:v>
                </c:pt>
                <c:pt idx="1">
                  <c:v>88.142292490118578</c:v>
                </c:pt>
                <c:pt idx="2">
                  <c:v>10.236220472440944</c:v>
                </c:pt>
                <c:pt idx="3">
                  <c:v>38.188976377952756</c:v>
                </c:pt>
                <c:pt idx="4">
                  <c:v>43.478260869565219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C9-48AE-B09A-41B84C0C260A}"/>
            </c:ext>
          </c:extLst>
        </c:ser>
        <c:ser>
          <c:idx val="4"/>
          <c:order val="4"/>
          <c:tx>
            <c:strRef>
              <c:f>'Kuva 1.10'!$B$11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1.10'!$C$11:$G$11</c:f>
              <c:numCache>
                <c:formatCode>0</c:formatCode>
                <c:ptCount val="5"/>
                <c:pt idx="0">
                  <c:v>16.5</c:v>
                </c:pt>
                <c:pt idx="1">
                  <c:v>82.587064676616919</c:v>
                </c:pt>
                <c:pt idx="2">
                  <c:v>10.44776119402985</c:v>
                </c:pt>
                <c:pt idx="3">
                  <c:v>35.820895522388057</c:v>
                </c:pt>
                <c:pt idx="4">
                  <c:v>46.766169154228855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9-48AE-B09A-41B84C0C260A}"/>
            </c:ext>
          </c:extLst>
        </c:ser>
        <c:ser>
          <c:idx val="5"/>
          <c:order val="5"/>
          <c:tx>
            <c:strRef>
              <c:f>'Kuva 1.10'!$B$12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1.10'!$C$12:$G$12</c:f>
              <c:numCache>
                <c:formatCode>0</c:formatCode>
                <c:ptCount val="5"/>
                <c:pt idx="0">
                  <c:v>19.774011299435028</c:v>
                </c:pt>
                <c:pt idx="1">
                  <c:v>79.885057471264361</c:v>
                </c:pt>
                <c:pt idx="2">
                  <c:v>9.1428571428571423</c:v>
                </c:pt>
                <c:pt idx="3">
                  <c:v>47.701149425287355</c:v>
                </c:pt>
                <c:pt idx="4">
                  <c:v>53.714285714285715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C9-48AE-B09A-41B84C0C260A}"/>
            </c:ext>
          </c:extLst>
        </c:ser>
        <c:ser>
          <c:idx val="6"/>
          <c:order val="6"/>
          <c:tx>
            <c:strRef>
              <c:f>'Kuva 1.10'!$B$13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1.10'!$C$6:$G$6</c:f>
              <c:strCache>
                <c:ptCount val="5"/>
                <c:pt idx="0">
                  <c:v>On syntynyt Suomessa</c:v>
                </c:pt>
                <c:pt idx="1">
                  <c:v>Kunnioittaa Suomen yhteiskuntajärjestystä ja lakeja</c:v>
                </c:pt>
                <c:pt idx="2">
                  <c:v>Sukujuuret ovat suomalaiset</c:v>
                </c:pt>
                <c:pt idx="3">
                  <c:v>Osaa puhuttua suomea/ruotsia</c:v>
                </c:pt>
                <c:pt idx="4">
                  <c:v>Omaksuu suomalaisen kulttuurin</c:v>
                </c:pt>
              </c:strCache>
            </c:strRef>
          </c:cat>
          <c:val>
            <c:numRef>
              <c:f>'Kuva 1.10'!$C$13:$G$13</c:f>
              <c:numCache>
                <c:formatCode>0</c:formatCode>
                <c:ptCount val="5"/>
                <c:pt idx="0">
                  <c:v>27.397260273972602</c:v>
                </c:pt>
                <c:pt idx="1">
                  <c:v>83.63324764353041</c:v>
                </c:pt>
                <c:pt idx="2">
                  <c:v>15.83904109589041</c:v>
                </c:pt>
                <c:pt idx="3">
                  <c:v>41.222030981067128</c:v>
                </c:pt>
                <c:pt idx="4">
                  <c:v>44.329896907216494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C9-48AE-B09A-41B84C0C2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2872728"/>
        <c:axId val="752869776"/>
      </c:barChart>
      <c:catAx>
        <c:axId val="75287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869776"/>
        <c:crosses val="autoZero"/>
        <c:auto val="1"/>
        <c:lblAlgn val="ctr"/>
        <c:lblOffset val="100"/>
        <c:noMultiLvlLbl val="0"/>
      </c:catAx>
      <c:valAx>
        <c:axId val="75286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87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1.11'!$B$7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1.11'!$C$7:$G$7</c:f>
              <c:numCache>
                <c:formatCode>0</c:formatCode>
                <c:ptCount val="5"/>
                <c:pt idx="0">
                  <c:v>30.120481927710841</c:v>
                </c:pt>
                <c:pt idx="1">
                  <c:v>30.588235294117645</c:v>
                </c:pt>
                <c:pt idx="2">
                  <c:v>29.411764705882348</c:v>
                </c:pt>
                <c:pt idx="3">
                  <c:v>13.414634146341465</c:v>
                </c:pt>
                <c:pt idx="4">
                  <c:v>21.428571428571427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E-4B8D-89D6-E680528A4421}"/>
            </c:ext>
          </c:extLst>
        </c:ser>
        <c:ser>
          <c:idx val="1"/>
          <c:order val="1"/>
          <c:tx>
            <c:strRef>
              <c:f>'Kuva 1.11'!$B$8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1.11'!$C$8:$G$8</c:f>
              <c:numCache>
                <c:formatCode>0</c:formatCode>
                <c:ptCount val="5"/>
                <c:pt idx="0">
                  <c:v>29.605263157894733</c:v>
                </c:pt>
                <c:pt idx="1">
                  <c:v>21.85430463576159</c:v>
                </c:pt>
                <c:pt idx="2">
                  <c:v>24.161073825503358</c:v>
                </c:pt>
                <c:pt idx="3">
                  <c:v>20</c:v>
                </c:pt>
                <c:pt idx="4">
                  <c:v>31.125827814569533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E-4B8D-89D6-E680528A4421}"/>
            </c:ext>
          </c:extLst>
        </c:ser>
        <c:ser>
          <c:idx val="2"/>
          <c:order val="2"/>
          <c:tx>
            <c:strRef>
              <c:f>'Kuva 1.11'!$B$9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1.11'!$C$9:$G$9</c:f>
              <c:numCache>
                <c:formatCode>0</c:formatCode>
                <c:ptCount val="5"/>
                <c:pt idx="0">
                  <c:v>32.214765100671144</c:v>
                </c:pt>
                <c:pt idx="1">
                  <c:v>14.429530201342283</c:v>
                </c:pt>
                <c:pt idx="2">
                  <c:v>20.134228187919465</c:v>
                </c:pt>
                <c:pt idx="3">
                  <c:v>12.457912457912458</c:v>
                </c:pt>
                <c:pt idx="4">
                  <c:v>13.422818791946312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2E-4B8D-89D6-E680528A4421}"/>
            </c:ext>
          </c:extLst>
        </c:ser>
        <c:ser>
          <c:idx val="3"/>
          <c:order val="3"/>
          <c:tx>
            <c:strRef>
              <c:f>'Kuva 1.11'!$B$10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1.11'!$C$10:$G$10</c:f>
              <c:numCache>
                <c:formatCode>0</c:formatCode>
                <c:ptCount val="5"/>
                <c:pt idx="0">
                  <c:v>48.031496062992133</c:v>
                </c:pt>
                <c:pt idx="1">
                  <c:v>8.6614173228346463</c:v>
                </c:pt>
                <c:pt idx="2">
                  <c:v>20.472440944881892</c:v>
                </c:pt>
                <c:pt idx="3">
                  <c:v>8.2677165354330704</c:v>
                </c:pt>
                <c:pt idx="4">
                  <c:v>7.5098814229248996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E-4B8D-89D6-E680528A4421}"/>
            </c:ext>
          </c:extLst>
        </c:ser>
        <c:ser>
          <c:idx val="4"/>
          <c:order val="4"/>
          <c:tx>
            <c:strRef>
              <c:f>'Kuva 1.11'!$B$11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1.11'!$C$11:$G$11</c:f>
              <c:numCache>
                <c:formatCode>0</c:formatCode>
                <c:ptCount val="5"/>
                <c:pt idx="0">
                  <c:v>48.258706467661696</c:v>
                </c:pt>
                <c:pt idx="1">
                  <c:v>11.557788944723619</c:v>
                </c:pt>
                <c:pt idx="2">
                  <c:v>34.5</c:v>
                </c:pt>
                <c:pt idx="3">
                  <c:v>12.376237623762378</c:v>
                </c:pt>
                <c:pt idx="4">
                  <c:v>8.4577114427860707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2E-4B8D-89D6-E680528A4421}"/>
            </c:ext>
          </c:extLst>
        </c:ser>
        <c:ser>
          <c:idx val="5"/>
          <c:order val="5"/>
          <c:tx>
            <c:strRef>
              <c:f>'Kuva 1.11'!$B$12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1.11'!$C$12:$G$12</c:f>
              <c:numCache>
                <c:formatCode>0</c:formatCode>
                <c:ptCount val="5"/>
                <c:pt idx="0">
                  <c:v>48.275862068965516</c:v>
                </c:pt>
                <c:pt idx="1">
                  <c:v>23.728813559322031</c:v>
                </c:pt>
                <c:pt idx="2">
                  <c:v>26.136363636363637</c:v>
                </c:pt>
                <c:pt idx="3">
                  <c:v>22.543352601156069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2E-4B8D-89D6-E680528A4421}"/>
            </c:ext>
          </c:extLst>
        </c:ser>
        <c:ser>
          <c:idx val="6"/>
          <c:order val="6"/>
          <c:tx>
            <c:strRef>
              <c:f>'Kuva 1.11'!$B$13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1.11'!$C$6:$G$6</c:f>
              <c:strCache>
                <c:ptCount val="5"/>
                <c:pt idx="0">
                  <c:v>Luopuisin osasta tuloistani, jos voisin olla varma, että se käytettäisiin ympäristön saastumisen ehkäisemiseen</c:v>
                </c:pt>
                <c:pt idx="1">
                  <c:v>Minunlaiseni ihmisen on liian hankalaa tehdä juuri mitään ympäristön hyväksi</c:v>
                </c:pt>
                <c:pt idx="2">
                  <c:v>Elämässä on tärkeämpiäkin asioita kuin ympäristönsuojelu</c:v>
                </c:pt>
                <c:pt idx="3">
                  <c:v>Minun on turha tehdä omaa osaani ympäristön hyväksi, jos muut eivät tee samaa</c:v>
                </c:pt>
                <c:pt idx="4">
                  <c:v>Monet ympäristöuhkiin liittyvät väitteet ovat liioiteltuja</c:v>
                </c:pt>
              </c:strCache>
            </c:strRef>
          </c:cat>
          <c:val>
            <c:numRef>
              <c:f>'Kuva 1.11'!$C$13:$G$13</c:f>
              <c:numCache>
                <c:formatCode>0</c:formatCode>
                <c:ptCount val="5"/>
                <c:pt idx="0">
                  <c:v>40.361445783132531</c:v>
                </c:pt>
                <c:pt idx="1">
                  <c:v>16.237113402061855</c:v>
                </c:pt>
                <c:pt idx="2">
                  <c:v>24.784853700516351</c:v>
                </c:pt>
                <c:pt idx="3">
                  <c:v>14.075993091537134</c:v>
                </c:pt>
                <c:pt idx="4">
                  <c:v>13.941480206540449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2E-4B8D-89D6-E680528A4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617920"/>
        <c:axId val="900618248"/>
      </c:barChart>
      <c:catAx>
        <c:axId val="9006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00618248"/>
        <c:crosses val="autoZero"/>
        <c:auto val="1"/>
        <c:lblAlgn val="ctr"/>
        <c:lblOffset val="100"/>
        <c:noMultiLvlLbl val="0"/>
      </c:catAx>
      <c:valAx>
        <c:axId val="90061824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0061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1.12'!$B$7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1.12'!$C$7:$N$7</c:f>
              <c:numCache>
                <c:formatCode>0</c:formatCode>
                <c:ptCount val="12"/>
                <c:pt idx="0">
                  <c:v>68.181818181818187</c:v>
                </c:pt>
                <c:pt idx="1">
                  <c:v>91.954022988505741</c:v>
                </c:pt>
                <c:pt idx="2">
                  <c:v>50</c:v>
                </c:pt>
                <c:pt idx="3">
                  <c:v>93.333333333333329</c:v>
                </c:pt>
                <c:pt idx="4">
                  <c:v>66.666666666666657</c:v>
                </c:pt>
                <c:pt idx="5">
                  <c:v>61.904761904761905</c:v>
                </c:pt>
                <c:pt idx="6">
                  <c:v>65.517241379310349</c:v>
                </c:pt>
                <c:pt idx="7">
                  <c:v>40</c:v>
                </c:pt>
                <c:pt idx="8">
                  <c:v>83.720930232558132</c:v>
                </c:pt>
                <c:pt idx="9">
                  <c:v>47.674418604651166</c:v>
                </c:pt>
                <c:pt idx="10">
                  <c:v>21.428571428571431</c:v>
                </c:pt>
                <c:pt idx="11">
                  <c:v>45.783132530120483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D-4C44-8816-603C83CB3920}"/>
            </c:ext>
          </c:extLst>
        </c:ser>
        <c:ser>
          <c:idx val="1"/>
          <c:order val="1"/>
          <c:tx>
            <c:strRef>
              <c:f>'Kuva 1.12'!$B$8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1.12'!$C$8:$N$8</c:f>
              <c:numCache>
                <c:formatCode>0</c:formatCode>
                <c:ptCount val="12"/>
                <c:pt idx="0">
                  <c:v>59.868421052631582</c:v>
                </c:pt>
                <c:pt idx="1">
                  <c:v>87.919463087248332</c:v>
                </c:pt>
                <c:pt idx="2">
                  <c:v>37.333333333333321</c:v>
                </c:pt>
                <c:pt idx="3">
                  <c:v>92.666666666666671</c:v>
                </c:pt>
                <c:pt idx="4">
                  <c:v>51.655629139072843</c:v>
                </c:pt>
                <c:pt idx="5">
                  <c:v>50</c:v>
                </c:pt>
                <c:pt idx="6">
                  <c:v>62.913907284768214</c:v>
                </c:pt>
                <c:pt idx="7">
                  <c:v>41.721854304635762</c:v>
                </c:pt>
                <c:pt idx="8">
                  <c:v>76.666666666666657</c:v>
                </c:pt>
                <c:pt idx="9">
                  <c:v>40.397350993377479</c:v>
                </c:pt>
                <c:pt idx="10">
                  <c:v>16.666666666666664</c:v>
                </c:pt>
                <c:pt idx="11">
                  <c:v>41.059602649006621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D-4C44-8816-603C83CB3920}"/>
            </c:ext>
          </c:extLst>
        </c:ser>
        <c:ser>
          <c:idx val="2"/>
          <c:order val="2"/>
          <c:tx>
            <c:strRef>
              <c:f>'Kuva 1.12'!$B$9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1.12'!$C$9:$N$9</c:f>
              <c:numCache>
                <c:formatCode>0</c:formatCode>
                <c:ptCount val="12"/>
                <c:pt idx="0">
                  <c:v>53.177257525083611</c:v>
                </c:pt>
                <c:pt idx="1">
                  <c:v>91.304347826086953</c:v>
                </c:pt>
                <c:pt idx="2">
                  <c:v>48.666666666666671</c:v>
                </c:pt>
                <c:pt idx="3">
                  <c:v>92.691029900332225</c:v>
                </c:pt>
                <c:pt idx="4">
                  <c:v>44.444444444444443</c:v>
                </c:pt>
                <c:pt idx="5">
                  <c:v>53.666666666666671</c:v>
                </c:pt>
                <c:pt idx="6">
                  <c:v>73.154362416107375</c:v>
                </c:pt>
                <c:pt idx="7">
                  <c:v>33.779264214046819</c:v>
                </c:pt>
                <c:pt idx="8">
                  <c:v>82.666666666666671</c:v>
                </c:pt>
                <c:pt idx="9">
                  <c:v>47.176079734219265</c:v>
                </c:pt>
                <c:pt idx="10">
                  <c:v>12.709030100334449</c:v>
                </c:pt>
                <c:pt idx="1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D-4C44-8816-603C83CB3920}"/>
            </c:ext>
          </c:extLst>
        </c:ser>
        <c:ser>
          <c:idx val="3"/>
          <c:order val="3"/>
          <c:tx>
            <c:strRef>
              <c:f>'Kuva 1.12'!$B$10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1.12'!$C$10:$N$10</c:f>
              <c:numCache>
                <c:formatCode>0</c:formatCode>
                <c:ptCount val="12"/>
                <c:pt idx="0">
                  <c:v>52.941176470588239</c:v>
                </c:pt>
                <c:pt idx="1">
                  <c:v>87.450980392156865</c:v>
                </c:pt>
                <c:pt idx="2">
                  <c:v>49.011857707509883</c:v>
                </c:pt>
                <c:pt idx="3">
                  <c:v>93.307086614173215</c:v>
                </c:pt>
                <c:pt idx="4">
                  <c:v>42.06349206349207</c:v>
                </c:pt>
                <c:pt idx="5">
                  <c:v>56.692913385826785</c:v>
                </c:pt>
                <c:pt idx="6">
                  <c:v>67.058823529411754</c:v>
                </c:pt>
                <c:pt idx="7">
                  <c:v>41.501976284584991</c:v>
                </c:pt>
                <c:pt idx="8">
                  <c:v>78.740157480314963</c:v>
                </c:pt>
                <c:pt idx="9">
                  <c:v>58.893280632411063</c:v>
                </c:pt>
                <c:pt idx="10">
                  <c:v>15.810276679841898</c:v>
                </c:pt>
                <c:pt idx="11">
                  <c:v>61.417322834645674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9D-4C44-8816-603C83CB3920}"/>
            </c:ext>
          </c:extLst>
        </c:ser>
        <c:ser>
          <c:idx val="4"/>
          <c:order val="4"/>
          <c:tx>
            <c:strRef>
              <c:f>'Kuva 1.12'!$B$11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1.12'!$C$11:$N$11</c:f>
              <c:numCache>
                <c:formatCode>0</c:formatCode>
                <c:ptCount val="12"/>
                <c:pt idx="0">
                  <c:v>49.5</c:v>
                </c:pt>
                <c:pt idx="1">
                  <c:v>89.000000000000014</c:v>
                </c:pt>
                <c:pt idx="2">
                  <c:v>38.805970149253724</c:v>
                </c:pt>
                <c:pt idx="3">
                  <c:v>95.477386934673376</c:v>
                </c:pt>
                <c:pt idx="4">
                  <c:v>37.810945273631837</c:v>
                </c:pt>
                <c:pt idx="5">
                  <c:v>52.238805970149251</c:v>
                </c:pt>
                <c:pt idx="6">
                  <c:v>65.841584158415841</c:v>
                </c:pt>
                <c:pt idx="7">
                  <c:v>51.243781094527364</c:v>
                </c:pt>
                <c:pt idx="8">
                  <c:v>73.134328358208961</c:v>
                </c:pt>
                <c:pt idx="9">
                  <c:v>65.5</c:v>
                </c:pt>
                <c:pt idx="10">
                  <c:v>22.110552763819097</c:v>
                </c:pt>
                <c:pt idx="1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9D-4C44-8816-603C83CB3920}"/>
            </c:ext>
          </c:extLst>
        </c:ser>
        <c:ser>
          <c:idx val="5"/>
          <c:order val="5"/>
          <c:tx>
            <c:strRef>
              <c:f>'Kuva 1.12'!$B$12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1.12'!$C$12:$N$12</c:f>
              <c:numCache>
                <c:formatCode>0</c:formatCode>
                <c:ptCount val="12"/>
                <c:pt idx="0">
                  <c:v>58.857142857142854</c:v>
                </c:pt>
                <c:pt idx="1">
                  <c:v>87.931034482758633</c:v>
                </c:pt>
                <c:pt idx="2">
                  <c:v>52</c:v>
                </c:pt>
                <c:pt idx="3">
                  <c:v>97.159090909090921</c:v>
                </c:pt>
                <c:pt idx="4">
                  <c:v>45.977011494252871</c:v>
                </c:pt>
                <c:pt idx="5">
                  <c:v>60</c:v>
                </c:pt>
                <c:pt idx="6">
                  <c:v>76.704545454545453</c:v>
                </c:pt>
                <c:pt idx="7">
                  <c:v>61.93181818181818</c:v>
                </c:pt>
                <c:pt idx="8">
                  <c:v>83.333333333333329</c:v>
                </c:pt>
                <c:pt idx="9">
                  <c:v>66.666666666666657</c:v>
                </c:pt>
                <c:pt idx="10">
                  <c:v>36</c:v>
                </c:pt>
                <c:pt idx="11">
                  <c:v>68.20809248554913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9D-4C44-8816-603C83CB3920}"/>
            </c:ext>
          </c:extLst>
        </c:ser>
        <c:ser>
          <c:idx val="6"/>
          <c:order val="6"/>
          <c:tx>
            <c:strRef>
              <c:f>'Kuva 1.12'!$B$13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1.12'!$C$6:$N$6</c:f>
              <c:strCache>
                <c:ptCount val="12"/>
                <c:pt idx="0">
                  <c:v>Kirkko</c:v>
                </c:pt>
                <c:pt idx="1">
                  <c:v>Puolustusvoimat</c:v>
                </c:pt>
                <c:pt idx="2">
                  <c:v>Lehdistö</c:v>
                </c:pt>
                <c:pt idx="3">
                  <c:v>Poliisi</c:v>
                </c:pt>
                <c:pt idx="4">
                  <c:v>Eduskunta</c:v>
                </c:pt>
                <c:pt idx="5">
                  <c:v>Valtion virkamieskunta</c:v>
                </c:pt>
                <c:pt idx="6">
                  <c:v>Sosiaaliturvajärjestelmä</c:v>
                </c:pt>
                <c:pt idx="7">
                  <c:v>Euroopan unioni</c:v>
                </c:pt>
                <c:pt idx="8">
                  <c:v>Oikeuslaitos</c:v>
                </c:pt>
                <c:pt idx="9">
                  <c:v>Ympäristöjärjestöt</c:v>
                </c:pt>
                <c:pt idx="10">
                  <c:v>Puolueet</c:v>
                </c:pt>
                <c:pt idx="11">
                  <c:v>YK</c:v>
                </c:pt>
              </c:strCache>
            </c:strRef>
          </c:cat>
          <c:val>
            <c:numRef>
              <c:f>'Kuva 1.12'!$C$13:$N$13</c:f>
              <c:numCache>
                <c:formatCode>0</c:formatCode>
                <c:ptCount val="12"/>
                <c:pt idx="0">
                  <c:v>55.346449957228408</c:v>
                </c:pt>
                <c:pt idx="1">
                  <c:v>89.175257731958766</c:v>
                </c:pt>
                <c:pt idx="2">
                  <c:v>46.180257510729618</c:v>
                </c:pt>
                <c:pt idx="3">
                  <c:v>94.01709401709401</c:v>
                </c:pt>
                <c:pt idx="4">
                  <c:v>45.611015490533561</c:v>
                </c:pt>
                <c:pt idx="5">
                  <c:v>55.154639175257735</c:v>
                </c:pt>
                <c:pt idx="6">
                  <c:v>69.204448246364407</c:v>
                </c:pt>
                <c:pt idx="7">
                  <c:v>44.206008583690988</c:v>
                </c:pt>
                <c:pt idx="8">
                  <c:v>79.570815450643778</c:v>
                </c:pt>
                <c:pt idx="9">
                  <c:v>54.935622317596568</c:v>
                </c:pt>
                <c:pt idx="10">
                  <c:v>19.655172413793103</c:v>
                </c:pt>
                <c:pt idx="11">
                  <c:v>57.450473729543504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9D-4C44-8816-603C83CB39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4553608"/>
        <c:axId val="1074553936"/>
      </c:barChart>
      <c:catAx>
        <c:axId val="107455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74553936"/>
        <c:crosses val="autoZero"/>
        <c:auto val="1"/>
        <c:lblAlgn val="ctr"/>
        <c:lblOffset val="100"/>
        <c:noMultiLvlLbl val="0"/>
      </c:catAx>
      <c:valAx>
        <c:axId val="10745539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7455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1.13'!$D$7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1.13'!$C$8:$C$15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1.13'!$D$8:$D$15</c:f>
              <c:numCache>
                <c:formatCode>General</c:formatCode>
                <c:ptCount val="8"/>
                <c:pt idx="0">
                  <c:v>24</c:v>
                </c:pt>
                <c:pt idx="2">
                  <c:v>10</c:v>
                </c:pt>
                <c:pt idx="3">
                  <c:v>26</c:v>
                </c:pt>
                <c:pt idx="4">
                  <c:v>26</c:v>
                </c:pt>
                <c:pt idx="5">
                  <c:v>27</c:v>
                </c:pt>
                <c:pt idx="6">
                  <c:v>22</c:v>
                </c:pt>
                <c:pt idx="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0-47BC-90DB-8582521771D7}"/>
            </c:ext>
          </c:extLst>
        </c:ser>
        <c:ser>
          <c:idx val="1"/>
          <c:order val="1"/>
          <c:tx>
            <c:strRef>
              <c:f>'Kuva 1.13'!$E$7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1.13'!$C$8:$C$15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1.13'!$E$8:$E$15</c:f>
              <c:numCache>
                <c:formatCode>General</c:formatCode>
                <c:ptCount val="8"/>
                <c:pt idx="0">
                  <c:v>19</c:v>
                </c:pt>
                <c:pt idx="2">
                  <c:v>12</c:v>
                </c:pt>
                <c:pt idx="3">
                  <c:v>21</c:v>
                </c:pt>
                <c:pt idx="4">
                  <c:v>22</c:v>
                </c:pt>
                <c:pt idx="5">
                  <c:v>20</c:v>
                </c:pt>
                <c:pt idx="6">
                  <c:v>16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50-47BC-90DB-8582521771D7}"/>
            </c:ext>
          </c:extLst>
        </c:ser>
        <c:ser>
          <c:idx val="2"/>
          <c:order val="2"/>
          <c:tx>
            <c:strRef>
              <c:f>'Kuva 1.13'!$F$7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1.13'!$C$8:$C$15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1.13'!$F$8:$F$15</c:f>
              <c:numCache>
                <c:formatCode>General</c:formatCode>
                <c:ptCount val="8"/>
                <c:pt idx="0">
                  <c:v>28</c:v>
                </c:pt>
                <c:pt idx="2">
                  <c:v>9</c:v>
                </c:pt>
                <c:pt idx="3">
                  <c:v>29</c:v>
                </c:pt>
                <c:pt idx="4">
                  <c:v>29</c:v>
                </c:pt>
                <c:pt idx="5">
                  <c:v>34</c:v>
                </c:pt>
                <c:pt idx="6">
                  <c:v>29</c:v>
                </c:pt>
                <c:pt idx="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50-47BC-90DB-8582521771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1.14'!$D$7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1.14'!$D$8:$D$15</c:f>
              <c:numCache>
                <c:formatCode>General</c:formatCode>
                <c:ptCount val="8"/>
                <c:pt idx="0">
                  <c:v>15</c:v>
                </c:pt>
                <c:pt idx="2">
                  <c:v>19</c:v>
                </c:pt>
                <c:pt idx="3">
                  <c:v>25</c:v>
                </c:pt>
                <c:pt idx="4">
                  <c:v>10</c:v>
                </c:pt>
                <c:pt idx="5">
                  <c:v>10</c:v>
                </c:pt>
                <c:pt idx="6">
                  <c:v>14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D-4CC4-93C8-104BBC4DBB01}"/>
            </c:ext>
          </c:extLst>
        </c:ser>
        <c:ser>
          <c:idx val="1"/>
          <c:order val="1"/>
          <c:tx>
            <c:strRef>
              <c:f>'Kuva 1.14'!$E$7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1.14'!$E$8:$E$15</c:f>
              <c:numCache>
                <c:formatCode>General</c:formatCode>
                <c:ptCount val="8"/>
                <c:pt idx="0">
                  <c:v>14</c:v>
                </c:pt>
                <c:pt idx="2">
                  <c:v>32</c:v>
                </c:pt>
                <c:pt idx="3">
                  <c:v>29</c:v>
                </c:pt>
                <c:pt idx="4">
                  <c:v>8</c:v>
                </c:pt>
                <c:pt idx="5">
                  <c:v>8</c:v>
                </c:pt>
                <c:pt idx="6">
                  <c:v>13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8D-4CC4-93C8-104BBC4DBB01}"/>
            </c:ext>
          </c:extLst>
        </c:ser>
        <c:ser>
          <c:idx val="2"/>
          <c:order val="2"/>
          <c:tx>
            <c:strRef>
              <c:f>'Kuva 1.14'!$F$7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1.14'!$F$8:$F$15</c:f>
              <c:numCache>
                <c:formatCode>General</c:formatCode>
                <c:ptCount val="8"/>
                <c:pt idx="0">
                  <c:v>15</c:v>
                </c:pt>
                <c:pt idx="2">
                  <c:v>3</c:v>
                </c:pt>
                <c:pt idx="3">
                  <c:v>23</c:v>
                </c:pt>
                <c:pt idx="4">
                  <c:v>12</c:v>
                </c:pt>
                <c:pt idx="5">
                  <c:v>12</c:v>
                </c:pt>
                <c:pt idx="6">
                  <c:v>15</c:v>
                </c:pt>
                <c:pt idx="7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8D-4CC4-93C8-104BBC4DBB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1.15'!$D$7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1.15'!$D$8:$D$15</c:f>
              <c:numCache>
                <c:formatCode>General</c:formatCode>
                <c:ptCount val="8"/>
                <c:pt idx="0">
                  <c:v>14</c:v>
                </c:pt>
                <c:pt idx="2">
                  <c:v>10</c:v>
                </c:pt>
                <c:pt idx="3">
                  <c:v>25</c:v>
                </c:pt>
                <c:pt idx="4">
                  <c:v>10</c:v>
                </c:pt>
                <c:pt idx="5">
                  <c:v>10</c:v>
                </c:pt>
                <c:pt idx="6">
                  <c:v>14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F4-4C7A-96F8-9048557D3BE8}"/>
            </c:ext>
          </c:extLst>
        </c:ser>
        <c:ser>
          <c:idx val="1"/>
          <c:order val="1"/>
          <c:tx>
            <c:strRef>
              <c:f>'Kuva 1.15'!$E$7</c:f>
              <c:strCache>
                <c:ptCount val="1"/>
                <c:pt idx="0">
                  <c:v>Ei-luottavat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1.15'!$E$8:$E$15</c:f>
              <c:numCache>
                <c:formatCode>General</c:formatCode>
                <c:ptCount val="8"/>
                <c:pt idx="0">
                  <c:v>26</c:v>
                </c:pt>
                <c:pt idx="2">
                  <c:v>0</c:v>
                </c:pt>
                <c:pt idx="3">
                  <c:v>41</c:v>
                </c:pt>
                <c:pt idx="4">
                  <c:v>12</c:v>
                </c:pt>
                <c:pt idx="5">
                  <c:v>20</c:v>
                </c:pt>
                <c:pt idx="6">
                  <c:v>32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F4-4C7A-96F8-9048557D3BE8}"/>
            </c:ext>
          </c:extLst>
        </c:ser>
        <c:ser>
          <c:idx val="2"/>
          <c:order val="2"/>
          <c:tx>
            <c:strRef>
              <c:f>'Kuva 1.15'!$F$7</c:f>
              <c:strCache>
                <c:ptCount val="1"/>
                <c:pt idx="0">
                  <c:v>Muut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1.15'!$F$8:$F$15</c:f>
              <c:numCache>
                <c:formatCode>General</c:formatCode>
                <c:ptCount val="8"/>
                <c:pt idx="0">
                  <c:v>10</c:v>
                </c:pt>
                <c:pt idx="2">
                  <c:v>11</c:v>
                </c:pt>
                <c:pt idx="3">
                  <c:v>20</c:v>
                </c:pt>
                <c:pt idx="4">
                  <c:v>9</c:v>
                </c:pt>
                <c:pt idx="5">
                  <c:v>6</c:v>
                </c:pt>
                <c:pt idx="6">
                  <c:v>9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F4-4C7A-96F8-9048557D3B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1.16'!$D$7:$D$8</c:f>
              <c:strCache>
                <c:ptCount val="2"/>
                <c:pt idx="0">
                  <c:v>Uskonnollinen ihminen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1.16'!$C$9:$C$35</c:f>
              <c:strCache>
                <c:ptCount val="27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  <c:pt idx="8">
                  <c:v>Kaikki</c:v>
                </c:pt>
                <c:pt idx="10">
                  <c:v>Kaikki naiset</c:v>
                </c:pt>
                <c:pt idx="11">
                  <c:v>1921–39 </c:v>
                </c:pt>
                <c:pt idx="12">
                  <c:v>1940–49 </c:v>
                </c:pt>
                <c:pt idx="13">
                  <c:v>1950–64 </c:v>
                </c:pt>
                <c:pt idx="14">
                  <c:v>1965–79 </c:v>
                </c:pt>
                <c:pt idx="15">
                  <c:v>1980–89 </c:v>
                </c:pt>
                <c:pt idx="16">
                  <c:v>1990–99 </c:v>
                </c:pt>
                <c:pt idx="17">
                  <c:v>Naiset</c:v>
                </c:pt>
                <c:pt idx="19">
                  <c:v>Kaikki miehet</c:v>
                </c:pt>
                <c:pt idx="20">
                  <c:v>1921–39 </c:v>
                </c:pt>
                <c:pt idx="21">
                  <c:v>1940–49 </c:v>
                </c:pt>
                <c:pt idx="22">
                  <c:v>1950–64 </c:v>
                </c:pt>
                <c:pt idx="23">
                  <c:v>1965–79 </c:v>
                </c:pt>
                <c:pt idx="24">
                  <c:v>1980–89 </c:v>
                </c:pt>
                <c:pt idx="25">
                  <c:v>1990–99 </c:v>
                </c:pt>
                <c:pt idx="26">
                  <c:v>Miehet</c:v>
                </c:pt>
              </c:strCache>
            </c:strRef>
          </c:cat>
          <c:val>
            <c:numRef>
              <c:f>'Kuva 1.16'!$D$9:$D$35</c:f>
              <c:numCache>
                <c:formatCode>General</c:formatCode>
                <c:ptCount val="27"/>
                <c:pt idx="0">
                  <c:v>48</c:v>
                </c:pt>
                <c:pt idx="2">
                  <c:v>71</c:v>
                </c:pt>
                <c:pt idx="3">
                  <c:v>71</c:v>
                </c:pt>
                <c:pt idx="4">
                  <c:v>58</c:v>
                </c:pt>
                <c:pt idx="5">
                  <c:v>49</c:v>
                </c:pt>
                <c:pt idx="6">
                  <c:v>30</c:v>
                </c:pt>
                <c:pt idx="7">
                  <c:v>23</c:v>
                </c:pt>
                <c:pt idx="10">
                  <c:v>52</c:v>
                </c:pt>
                <c:pt idx="11">
                  <c:v>78</c:v>
                </c:pt>
                <c:pt idx="12">
                  <c:v>87</c:v>
                </c:pt>
                <c:pt idx="13">
                  <c:v>62</c:v>
                </c:pt>
                <c:pt idx="14">
                  <c:v>52</c:v>
                </c:pt>
                <c:pt idx="15">
                  <c:v>31</c:v>
                </c:pt>
                <c:pt idx="16">
                  <c:v>19</c:v>
                </c:pt>
                <c:pt idx="19">
                  <c:v>45</c:v>
                </c:pt>
                <c:pt idx="20">
                  <c:v>62</c:v>
                </c:pt>
                <c:pt idx="21">
                  <c:v>56</c:v>
                </c:pt>
                <c:pt idx="22">
                  <c:v>53</c:v>
                </c:pt>
                <c:pt idx="23">
                  <c:v>45</c:v>
                </c:pt>
                <c:pt idx="24">
                  <c:v>29</c:v>
                </c:pt>
                <c:pt idx="2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A-4A42-B444-19F653B84EFE}"/>
            </c:ext>
          </c:extLst>
        </c:ser>
        <c:ser>
          <c:idx val="1"/>
          <c:order val="1"/>
          <c:tx>
            <c:strRef>
              <c:f>'Kuva 1.16'!$E$7:$E$8</c:f>
              <c:strCache>
                <c:ptCount val="2"/>
                <c:pt idx="0">
                  <c:v>Ei-uskonnollinen ihminen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1.16'!$C$9:$C$35</c:f>
              <c:strCache>
                <c:ptCount val="27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  <c:pt idx="8">
                  <c:v>Kaikki</c:v>
                </c:pt>
                <c:pt idx="10">
                  <c:v>Kaikki naiset</c:v>
                </c:pt>
                <c:pt idx="11">
                  <c:v>1921–39 </c:v>
                </c:pt>
                <c:pt idx="12">
                  <c:v>1940–49 </c:v>
                </c:pt>
                <c:pt idx="13">
                  <c:v>1950–64 </c:v>
                </c:pt>
                <c:pt idx="14">
                  <c:v>1965–79 </c:v>
                </c:pt>
                <c:pt idx="15">
                  <c:v>1980–89 </c:v>
                </c:pt>
                <c:pt idx="16">
                  <c:v>1990–99 </c:v>
                </c:pt>
                <c:pt idx="17">
                  <c:v>Naiset</c:v>
                </c:pt>
                <c:pt idx="19">
                  <c:v>Kaikki miehet</c:v>
                </c:pt>
                <c:pt idx="20">
                  <c:v>1921–39 </c:v>
                </c:pt>
                <c:pt idx="21">
                  <c:v>1940–49 </c:v>
                </c:pt>
                <c:pt idx="22">
                  <c:v>1950–64 </c:v>
                </c:pt>
                <c:pt idx="23">
                  <c:v>1965–79 </c:v>
                </c:pt>
                <c:pt idx="24">
                  <c:v>1980–89 </c:v>
                </c:pt>
                <c:pt idx="25">
                  <c:v>1990–99 </c:v>
                </c:pt>
                <c:pt idx="26">
                  <c:v>Miehet</c:v>
                </c:pt>
              </c:strCache>
            </c:strRef>
          </c:cat>
          <c:val>
            <c:numRef>
              <c:f>'Kuva 1.16'!$E$9:$E$35</c:f>
              <c:numCache>
                <c:formatCode>General</c:formatCode>
                <c:ptCount val="27"/>
                <c:pt idx="0">
                  <c:v>40</c:v>
                </c:pt>
                <c:pt idx="2">
                  <c:v>20</c:v>
                </c:pt>
                <c:pt idx="3">
                  <c:v>20</c:v>
                </c:pt>
                <c:pt idx="4">
                  <c:v>34</c:v>
                </c:pt>
                <c:pt idx="5">
                  <c:v>43</c:v>
                </c:pt>
                <c:pt idx="6">
                  <c:v>53</c:v>
                </c:pt>
                <c:pt idx="7">
                  <c:v>59</c:v>
                </c:pt>
                <c:pt idx="10">
                  <c:v>40</c:v>
                </c:pt>
                <c:pt idx="11">
                  <c:v>10</c:v>
                </c:pt>
                <c:pt idx="12">
                  <c:v>10</c:v>
                </c:pt>
                <c:pt idx="13">
                  <c:v>33</c:v>
                </c:pt>
                <c:pt idx="14">
                  <c:v>42</c:v>
                </c:pt>
                <c:pt idx="15">
                  <c:v>54</c:v>
                </c:pt>
                <c:pt idx="16">
                  <c:v>68</c:v>
                </c:pt>
                <c:pt idx="19">
                  <c:v>41</c:v>
                </c:pt>
                <c:pt idx="20">
                  <c:v>33</c:v>
                </c:pt>
                <c:pt idx="21">
                  <c:v>28</c:v>
                </c:pt>
                <c:pt idx="22">
                  <c:v>34</c:v>
                </c:pt>
                <c:pt idx="23">
                  <c:v>43</c:v>
                </c:pt>
                <c:pt idx="24">
                  <c:v>52</c:v>
                </c:pt>
                <c:pt idx="2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BA-4A42-B444-19F653B84EFE}"/>
            </c:ext>
          </c:extLst>
        </c:ser>
        <c:ser>
          <c:idx val="2"/>
          <c:order val="2"/>
          <c:tx>
            <c:strRef>
              <c:f>'Kuva 1.16'!$F$7:$F$8</c:f>
              <c:strCache>
                <c:ptCount val="2"/>
                <c:pt idx="0">
                  <c:v>Vakaumuksellinen ateisti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1.16'!$C$9:$C$35</c:f>
              <c:strCache>
                <c:ptCount val="27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  <c:pt idx="8">
                  <c:v>Kaikki</c:v>
                </c:pt>
                <c:pt idx="10">
                  <c:v>Kaikki naiset</c:v>
                </c:pt>
                <c:pt idx="11">
                  <c:v>1921–39 </c:v>
                </c:pt>
                <c:pt idx="12">
                  <c:v>1940–49 </c:v>
                </c:pt>
                <c:pt idx="13">
                  <c:v>1950–64 </c:v>
                </c:pt>
                <c:pt idx="14">
                  <c:v>1965–79 </c:v>
                </c:pt>
                <c:pt idx="15">
                  <c:v>1980–89 </c:v>
                </c:pt>
                <c:pt idx="16">
                  <c:v>1990–99 </c:v>
                </c:pt>
                <c:pt idx="17">
                  <c:v>Naiset</c:v>
                </c:pt>
                <c:pt idx="19">
                  <c:v>Kaikki miehet</c:v>
                </c:pt>
                <c:pt idx="20">
                  <c:v>1921–39 </c:v>
                </c:pt>
                <c:pt idx="21">
                  <c:v>1940–49 </c:v>
                </c:pt>
                <c:pt idx="22">
                  <c:v>1950–64 </c:v>
                </c:pt>
                <c:pt idx="23">
                  <c:v>1965–79 </c:v>
                </c:pt>
                <c:pt idx="24">
                  <c:v>1980–89 </c:v>
                </c:pt>
                <c:pt idx="25">
                  <c:v>1990–99 </c:v>
                </c:pt>
                <c:pt idx="26">
                  <c:v>Miehet</c:v>
                </c:pt>
              </c:strCache>
            </c:strRef>
          </c:cat>
          <c:val>
            <c:numRef>
              <c:f>'Kuva 1.16'!$F$9:$F$35</c:f>
              <c:numCache>
                <c:formatCode>General</c:formatCode>
                <c:ptCount val="27"/>
                <c:pt idx="0">
                  <c:v>9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15</c:v>
                </c:pt>
                <c:pt idx="7">
                  <c:v>17</c:v>
                </c:pt>
                <c:pt idx="10">
                  <c:v>6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5</c:v>
                </c:pt>
                <c:pt idx="15">
                  <c:v>12</c:v>
                </c:pt>
                <c:pt idx="16">
                  <c:v>12</c:v>
                </c:pt>
                <c:pt idx="19">
                  <c:v>12</c:v>
                </c:pt>
                <c:pt idx="20">
                  <c:v>0</c:v>
                </c:pt>
                <c:pt idx="21">
                  <c:v>9</c:v>
                </c:pt>
                <c:pt idx="22">
                  <c:v>9</c:v>
                </c:pt>
                <c:pt idx="23">
                  <c:v>9</c:v>
                </c:pt>
                <c:pt idx="24">
                  <c:v>19</c:v>
                </c:pt>
                <c:pt idx="2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A-4A42-B444-19F653B84EFE}"/>
            </c:ext>
          </c:extLst>
        </c:ser>
        <c:ser>
          <c:idx val="3"/>
          <c:order val="3"/>
          <c:tx>
            <c:strRef>
              <c:f>'Kuva 1.16'!$G$7:$G$8</c:f>
              <c:strCache>
                <c:ptCount val="2"/>
                <c:pt idx="0">
                  <c:v>Ei osaa sanoa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1.16'!$C$9:$C$35</c:f>
              <c:strCache>
                <c:ptCount val="27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  <c:pt idx="8">
                  <c:v>Kaikki</c:v>
                </c:pt>
                <c:pt idx="10">
                  <c:v>Kaikki naiset</c:v>
                </c:pt>
                <c:pt idx="11">
                  <c:v>1921–39 </c:v>
                </c:pt>
                <c:pt idx="12">
                  <c:v>1940–49 </c:v>
                </c:pt>
                <c:pt idx="13">
                  <c:v>1950–64 </c:v>
                </c:pt>
                <c:pt idx="14">
                  <c:v>1965–79 </c:v>
                </c:pt>
                <c:pt idx="15">
                  <c:v>1980–89 </c:v>
                </c:pt>
                <c:pt idx="16">
                  <c:v>1990–99 </c:v>
                </c:pt>
                <c:pt idx="17">
                  <c:v>Naiset</c:v>
                </c:pt>
                <c:pt idx="19">
                  <c:v>Kaikki miehet</c:v>
                </c:pt>
                <c:pt idx="20">
                  <c:v>1921–39 </c:v>
                </c:pt>
                <c:pt idx="21">
                  <c:v>1940–49 </c:v>
                </c:pt>
                <c:pt idx="22">
                  <c:v>1950–64 </c:v>
                </c:pt>
                <c:pt idx="23">
                  <c:v>1965–79 </c:v>
                </c:pt>
                <c:pt idx="24">
                  <c:v>1980–89 </c:v>
                </c:pt>
                <c:pt idx="25">
                  <c:v>1990–99 </c:v>
                </c:pt>
                <c:pt idx="26">
                  <c:v>Miehet</c:v>
                </c:pt>
              </c:strCache>
            </c:strRef>
          </c:cat>
          <c:val>
            <c:numRef>
              <c:f>'Kuva 1.16'!$G$9:$G$35</c:f>
              <c:numCache>
                <c:formatCode>General</c:formatCode>
                <c:ptCount val="27"/>
                <c:pt idx="0">
                  <c:v>2</c:v>
                </c:pt>
                <c:pt idx="2">
                  <c:v>8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0">
                  <c:v>2</c:v>
                </c:pt>
                <c:pt idx="11">
                  <c:v>10</c:v>
                </c:pt>
                <c:pt idx="12">
                  <c:v>1</c:v>
                </c:pt>
                <c:pt idx="13">
                  <c:v>3</c:v>
                </c:pt>
                <c:pt idx="14">
                  <c:v>0</c:v>
                </c:pt>
                <c:pt idx="15">
                  <c:v>2</c:v>
                </c:pt>
                <c:pt idx="16">
                  <c:v>1</c:v>
                </c:pt>
                <c:pt idx="19">
                  <c:v>3</c:v>
                </c:pt>
                <c:pt idx="20">
                  <c:v>5</c:v>
                </c:pt>
                <c:pt idx="21">
                  <c:v>6</c:v>
                </c:pt>
                <c:pt idx="22">
                  <c:v>3</c:v>
                </c:pt>
                <c:pt idx="23">
                  <c:v>2</c:v>
                </c:pt>
                <c:pt idx="24">
                  <c:v>0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BA-4A42-B444-19F653B84EF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2.1'!$C$7</c:f>
              <c:strCache>
                <c:ptCount val="1"/>
                <c:pt idx="0">
                  <c:v>lkm.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2.1'!$B$8:$B$12</c:f>
              <c:numCache>
                <c:formatCode>General</c:formatCode>
                <c:ptCount val="5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2019</c:v>
                </c:pt>
              </c:numCache>
            </c:numRef>
          </c:cat>
          <c:val>
            <c:numRef>
              <c:f>'Kuva 2.1'!$C$8:$C$12</c:f>
              <c:numCache>
                <c:formatCode>General</c:formatCode>
                <c:ptCount val="5"/>
                <c:pt idx="0">
                  <c:v>51</c:v>
                </c:pt>
                <c:pt idx="1">
                  <c:v>61</c:v>
                </c:pt>
                <c:pt idx="2">
                  <c:v>80</c:v>
                </c:pt>
                <c:pt idx="3">
                  <c:v>114</c:v>
                </c:pt>
                <c:pt idx="4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F-4C67-BB91-EC7DEE3E00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62137616"/>
        <c:axId val="862137944"/>
      </c:barChart>
      <c:catAx>
        <c:axId val="86213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137944"/>
        <c:crosses val="autoZero"/>
        <c:auto val="1"/>
        <c:lblAlgn val="ctr"/>
        <c:lblOffset val="100"/>
        <c:noMultiLvlLbl val="0"/>
      </c:catAx>
      <c:valAx>
        <c:axId val="86213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Lukumäärä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13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1.2'!$B$7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1.2'!$C$7:$H$7</c:f>
              <c:numCache>
                <c:formatCode>0</c:formatCode>
                <c:ptCount val="6"/>
                <c:pt idx="0">
                  <c:v>71.764705882352942</c:v>
                </c:pt>
                <c:pt idx="1">
                  <c:v>84.269662921348313</c:v>
                </c:pt>
                <c:pt idx="2">
                  <c:v>56.81818181818182</c:v>
                </c:pt>
                <c:pt idx="3">
                  <c:v>35.714285714285715</c:v>
                </c:pt>
                <c:pt idx="4">
                  <c:v>40.476190476190474</c:v>
                </c:pt>
                <c:pt idx="5">
                  <c:v>61.797752808988768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2-4400-9B3C-CFBF6D35C652}"/>
            </c:ext>
          </c:extLst>
        </c:ser>
        <c:ser>
          <c:idx val="1"/>
          <c:order val="1"/>
          <c:tx>
            <c:strRef>
              <c:f>'Kuva 1.2'!$B$8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1.2'!$C$8:$H$8</c:f>
              <c:numCache>
                <c:formatCode>0</c:formatCode>
                <c:ptCount val="6"/>
                <c:pt idx="0">
                  <c:v>66</c:v>
                </c:pt>
                <c:pt idx="1">
                  <c:v>84.353741496598644</c:v>
                </c:pt>
                <c:pt idx="2">
                  <c:v>48</c:v>
                </c:pt>
                <c:pt idx="3">
                  <c:v>34.722222222222221</c:v>
                </c:pt>
                <c:pt idx="4">
                  <c:v>45.333333333333336</c:v>
                </c:pt>
                <c:pt idx="5">
                  <c:v>48.979591836734691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2-4400-9B3C-CFBF6D35C652}"/>
            </c:ext>
          </c:extLst>
        </c:ser>
        <c:ser>
          <c:idx val="2"/>
          <c:order val="2"/>
          <c:tx>
            <c:strRef>
              <c:f>'Kuva 1.2'!$B$9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1.2'!$C$9:$H$9</c:f>
              <c:numCache>
                <c:formatCode>0</c:formatCode>
                <c:ptCount val="6"/>
                <c:pt idx="0">
                  <c:v>51.006711409395976</c:v>
                </c:pt>
                <c:pt idx="1">
                  <c:v>84.848484848484844</c:v>
                </c:pt>
                <c:pt idx="2">
                  <c:v>48</c:v>
                </c:pt>
                <c:pt idx="3">
                  <c:v>61.129568106312291</c:v>
                </c:pt>
                <c:pt idx="4">
                  <c:v>38.538205980066451</c:v>
                </c:pt>
                <c:pt idx="5">
                  <c:v>34.563758389261743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12-4400-9B3C-CFBF6D35C652}"/>
            </c:ext>
          </c:extLst>
        </c:ser>
        <c:ser>
          <c:idx val="3"/>
          <c:order val="3"/>
          <c:tx>
            <c:strRef>
              <c:f>'Kuva 1.2'!$B$10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1.2'!$C$10:$H$10</c:f>
              <c:numCache>
                <c:formatCode>0</c:formatCode>
                <c:ptCount val="6"/>
                <c:pt idx="0">
                  <c:v>49.411764705882355</c:v>
                </c:pt>
                <c:pt idx="1">
                  <c:v>87.351778656126484</c:v>
                </c:pt>
                <c:pt idx="2">
                  <c:v>52.549019607843142</c:v>
                </c:pt>
                <c:pt idx="3">
                  <c:v>62.450592885375485</c:v>
                </c:pt>
                <c:pt idx="4">
                  <c:v>42.857142857142861</c:v>
                </c:pt>
                <c:pt idx="5">
                  <c:v>26.190476190476193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12-4400-9B3C-CFBF6D35C652}"/>
            </c:ext>
          </c:extLst>
        </c:ser>
        <c:ser>
          <c:idx val="4"/>
          <c:order val="4"/>
          <c:tx>
            <c:strRef>
              <c:f>'Kuva 1.2'!$B$11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1.2'!$C$11:$H$11</c:f>
              <c:numCache>
                <c:formatCode>0</c:formatCode>
                <c:ptCount val="6"/>
                <c:pt idx="0">
                  <c:v>40.796019900497512</c:v>
                </c:pt>
                <c:pt idx="1">
                  <c:v>83.084577114427859</c:v>
                </c:pt>
                <c:pt idx="2">
                  <c:v>60.696517412935322</c:v>
                </c:pt>
                <c:pt idx="3">
                  <c:v>76</c:v>
                </c:pt>
                <c:pt idx="4">
                  <c:v>46.53465346534653</c:v>
                </c:pt>
                <c:pt idx="5">
                  <c:v>17.412935323383081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2-4400-9B3C-CFBF6D35C652}"/>
            </c:ext>
          </c:extLst>
        </c:ser>
        <c:ser>
          <c:idx val="5"/>
          <c:order val="5"/>
          <c:tx>
            <c:strRef>
              <c:f>'Kuva 1.2'!$B$12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1.2'!$C$12:$H$12</c:f>
              <c:numCache>
                <c:formatCode>0</c:formatCode>
                <c:ptCount val="6"/>
                <c:pt idx="0">
                  <c:v>44</c:v>
                </c:pt>
                <c:pt idx="1">
                  <c:v>81.142857142857139</c:v>
                </c:pt>
                <c:pt idx="2">
                  <c:v>75.428571428571431</c:v>
                </c:pt>
                <c:pt idx="3">
                  <c:v>63.793103448275865</c:v>
                </c:pt>
                <c:pt idx="4">
                  <c:v>60.79545454545454</c:v>
                </c:pt>
                <c:pt idx="5">
                  <c:v>17.142857142857142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12-4400-9B3C-CFBF6D35C652}"/>
            </c:ext>
          </c:extLst>
        </c:ser>
        <c:ser>
          <c:idx val="6"/>
          <c:order val="6"/>
          <c:tx>
            <c:strRef>
              <c:f>'Kuva 1.2'!$B$13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1.2'!$C$6:$H$6</c:f>
              <c:strCache>
                <c:ptCount val="6"/>
                <c:pt idx="0">
                  <c:v>Työ</c:v>
                </c:pt>
                <c:pt idx="1">
                  <c:v>Perhe</c:v>
                </c:pt>
                <c:pt idx="2">
                  <c:v>Ystävät ja tuttavat</c:v>
                </c:pt>
                <c:pt idx="3">
                  <c:v>Vapaa-aika</c:v>
                </c:pt>
                <c:pt idx="4">
                  <c:v>Politiikka (erittäin + melko tärkeä)</c:v>
                </c:pt>
                <c:pt idx="5">
                  <c:v>Uskonto (erittäin + melko tärkeä)</c:v>
                </c:pt>
              </c:strCache>
            </c:strRef>
          </c:cat>
          <c:val>
            <c:numRef>
              <c:f>'Kuva 1.2'!$C$13:$H$13</c:f>
              <c:numCache>
                <c:formatCode>0</c:formatCode>
                <c:ptCount val="6"/>
                <c:pt idx="0">
                  <c:v>51.288659793814432</c:v>
                </c:pt>
                <c:pt idx="1">
                  <c:v>84.423407917383813</c:v>
                </c:pt>
                <c:pt idx="2">
                  <c:v>55.945252352437983</c:v>
                </c:pt>
                <c:pt idx="3">
                  <c:v>59.256055363321799</c:v>
                </c:pt>
                <c:pt idx="4">
                  <c:v>45.236051502145926</c:v>
                </c:pt>
                <c:pt idx="5">
                  <c:v>31.0671256454389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12-4400-9B3C-CFBF6D35C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4013920"/>
        <c:axId val="1004014248"/>
      </c:barChart>
      <c:catAx>
        <c:axId val="10040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14248"/>
        <c:crosses val="autoZero"/>
        <c:auto val="1"/>
        <c:lblAlgn val="ctr"/>
        <c:lblOffset val="100"/>
        <c:noMultiLvlLbl val="0"/>
      </c:catAx>
      <c:valAx>
        <c:axId val="100401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2.2'!$C$7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2.2'!$B$8:$B$18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2.2'!$C$8:$C$18</c:f>
              <c:numCache>
                <c:formatCode>0</c:formatCode>
                <c:ptCount val="11"/>
                <c:pt idx="0">
                  <c:v>71.024699344086699</c:v>
                </c:pt>
                <c:pt idx="1">
                  <c:v>81.690445309122353</c:v>
                </c:pt>
                <c:pt idx="2">
                  <c:v>62.392718645129662</c:v>
                </c:pt>
                <c:pt idx="3">
                  <c:v>47.83586621173793</c:v>
                </c:pt>
                <c:pt idx="4">
                  <c:v>53.637359060104764</c:v>
                </c:pt>
                <c:pt idx="5">
                  <c:v>61.949126621309944</c:v>
                </c:pt>
                <c:pt idx="6">
                  <c:v>67.494346267385581</c:v>
                </c:pt>
                <c:pt idx="7">
                  <c:v>74.582046227161953</c:v>
                </c:pt>
                <c:pt idx="8">
                  <c:v>81.383188534787053</c:v>
                </c:pt>
                <c:pt idx="9">
                  <c:v>87.442229924898911</c:v>
                </c:pt>
                <c:pt idx="10">
                  <c:v>65.008492586122586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06-44C9-9957-92756BAC0157}"/>
            </c:ext>
          </c:extLst>
        </c:ser>
        <c:ser>
          <c:idx val="1"/>
          <c:order val="1"/>
          <c:tx>
            <c:strRef>
              <c:f>'Kuva 2.2'!$D$7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00046838020187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06-44C9-9957-92756BAC0157}"/>
                </c:ext>
              </c:extLst>
            </c:dLbl>
            <c:dLbl>
              <c:idx val="1"/>
              <c:layout>
                <c:manualLayout>
                  <c:x val="0"/>
                  <c:y val="-3.3755269277271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06-44C9-9957-92756BAC0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2.2'!$B$8:$B$18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2.2'!$D$8:$D$18</c:f>
              <c:numCache>
                <c:formatCode>0</c:formatCode>
                <c:ptCount val="11"/>
                <c:pt idx="0">
                  <c:v>71.136223800664794</c:v>
                </c:pt>
                <c:pt idx="1">
                  <c:v>81.569527057661205</c:v>
                </c:pt>
                <c:pt idx="2">
                  <c:v>66.694371079056083</c:v>
                </c:pt>
                <c:pt idx="3">
                  <c:v>59.489185711837777</c:v>
                </c:pt>
                <c:pt idx="4">
                  <c:v>65.455907945178325</c:v>
                </c:pt>
                <c:pt idx="5">
                  <c:v>68.919516590926676</c:v>
                </c:pt>
                <c:pt idx="6">
                  <c:v>73.739705870397614</c:v>
                </c:pt>
                <c:pt idx="7">
                  <c:v>82.117124224255804</c:v>
                </c:pt>
                <c:pt idx="8">
                  <c:v>88.484776239263681</c:v>
                </c:pt>
                <c:pt idx="9">
                  <c:v>91.966944609886838</c:v>
                </c:pt>
                <c:pt idx="10">
                  <c:v>72.173054990472039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06-44C9-9957-92756BAC0157}"/>
            </c:ext>
          </c:extLst>
        </c:ser>
        <c:ser>
          <c:idx val="2"/>
          <c:order val="2"/>
          <c:tx>
            <c:strRef>
              <c:f>'Kuva 2.2'!$E$7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4.39319055464030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06-44C9-9957-92756BAC0157}"/>
                </c:ext>
              </c:extLst>
            </c:dLbl>
            <c:dLbl>
              <c:idx val="9"/>
              <c:layout>
                <c:manualLayout>
                  <c:x val="6.58978583196046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06-44C9-9957-92756BAC0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2.2'!$B$8:$B$18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2.2'!$E$8:$E$18</c:f>
              <c:numCache>
                <c:formatCode>0</c:formatCode>
                <c:ptCount val="11"/>
                <c:pt idx="0">
                  <c:v>71.079185572676451</c:v>
                </c:pt>
                <c:pt idx="1">
                  <c:v>81.631422833511706</c:v>
                </c:pt>
                <c:pt idx="2">
                  <c:v>64.479584964211526</c:v>
                </c:pt>
                <c:pt idx="3">
                  <c:v>53.474808516618651</c:v>
                </c:pt>
                <c:pt idx="4">
                  <c:v>59.412754521463327</c:v>
                </c:pt>
                <c:pt idx="5">
                  <c:v>65.42885333222938</c:v>
                </c:pt>
                <c:pt idx="6">
                  <c:v>70.710556686701679</c:v>
                </c:pt>
                <c:pt idx="7">
                  <c:v>78.661631441445934</c:v>
                </c:pt>
                <c:pt idx="8">
                  <c:v>85.766005064624295</c:v>
                </c:pt>
                <c:pt idx="9">
                  <c:v>90.809692671394799</c:v>
                </c:pt>
                <c:pt idx="10">
                  <c:v>68.63535900003113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06-44C9-9957-92756BAC01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43964896"/>
        <c:axId val="743961944"/>
      </c:barChart>
      <c:catAx>
        <c:axId val="74396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3961944"/>
        <c:crosses val="autoZero"/>
        <c:auto val="1"/>
        <c:lblAlgn val="ctr"/>
        <c:lblOffset val="100"/>
        <c:noMultiLvlLbl val="0"/>
      </c:catAx>
      <c:valAx>
        <c:axId val="743961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396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2.3'!$C$7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2.3'!$B$8:$B$18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2.3'!$C$8:$C$18</c:f>
              <c:numCache>
                <c:formatCode>0</c:formatCode>
                <c:ptCount val="11"/>
                <c:pt idx="0">
                  <c:v>45.883099996976199</c:v>
                </c:pt>
                <c:pt idx="1">
                  <c:v>58.564001686103694</c:v>
                </c:pt>
                <c:pt idx="2">
                  <c:v>46.256722766405595</c:v>
                </c:pt>
                <c:pt idx="3">
                  <c:v>33.252018553513139</c:v>
                </c:pt>
                <c:pt idx="4">
                  <c:v>38.27036143449439</c:v>
                </c:pt>
                <c:pt idx="5">
                  <c:v>47.407159585145536</c:v>
                </c:pt>
                <c:pt idx="6">
                  <c:v>52.807670387877572</c:v>
                </c:pt>
                <c:pt idx="7">
                  <c:v>61.65133394664214</c:v>
                </c:pt>
                <c:pt idx="8">
                  <c:v>68.330974134603011</c:v>
                </c:pt>
                <c:pt idx="9">
                  <c:v>77.749140893470795</c:v>
                </c:pt>
                <c:pt idx="10">
                  <c:v>46.330889405282235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9C-492E-94CC-C2CE214D3634}"/>
            </c:ext>
          </c:extLst>
        </c:ser>
        <c:ser>
          <c:idx val="1"/>
          <c:order val="1"/>
          <c:tx>
            <c:strRef>
              <c:f>'Kuva 2.3'!$D$7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450037206967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9C-492E-94CC-C2CE214D3634}"/>
                </c:ext>
              </c:extLst>
            </c:dLbl>
            <c:dLbl>
              <c:idx val="1"/>
              <c:layout>
                <c:manualLayout>
                  <c:x val="0"/>
                  <c:y val="-2.38450037206968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9C-492E-94CC-C2CE214D36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2.3'!$B$8:$B$18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2.3'!$D$8:$D$18</c:f>
              <c:numCache>
                <c:formatCode>0</c:formatCode>
                <c:ptCount val="11"/>
                <c:pt idx="0">
                  <c:v>45.68411678646396</c:v>
                </c:pt>
                <c:pt idx="1">
                  <c:v>59.580901483721263</c:v>
                </c:pt>
                <c:pt idx="2">
                  <c:v>53.294158919487813</c:v>
                </c:pt>
                <c:pt idx="3">
                  <c:v>44.287018504863234</c:v>
                </c:pt>
                <c:pt idx="4">
                  <c:v>49.822353811991114</c:v>
                </c:pt>
                <c:pt idx="5">
                  <c:v>55.98123908205509</c:v>
                </c:pt>
                <c:pt idx="6">
                  <c:v>59.733188129594339</c:v>
                </c:pt>
                <c:pt idx="7">
                  <c:v>71.250560574027801</c:v>
                </c:pt>
                <c:pt idx="8">
                  <c:v>78.794568198541697</c:v>
                </c:pt>
                <c:pt idx="9">
                  <c:v>85.043050430504309</c:v>
                </c:pt>
                <c:pt idx="10">
                  <c:v>55.349966339582615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9C-492E-94CC-C2CE214D3634}"/>
            </c:ext>
          </c:extLst>
        </c:ser>
        <c:ser>
          <c:idx val="2"/>
          <c:order val="2"/>
          <c:tx>
            <c:strRef>
              <c:f>'Kuva 2.3'!$E$7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2.3'!$B$8:$B$18</c:f>
              <c:strCache>
                <c:ptCount val="11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90-</c:v>
                </c:pt>
                <c:pt idx="10">
                  <c:v>Yhteensä</c:v>
                </c:pt>
              </c:strCache>
            </c:strRef>
          </c:cat>
          <c:val>
            <c:numRef>
              <c:f>'Kuva 2.3'!$E$8:$E$18</c:f>
              <c:numCache>
                <c:formatCode>0</c:formatCode>
                <c:ptCount val="11"/>
                <c:pt idx="0">
                  <c:v>45.786120626850405</c:v>
                </c:pt>
                <c:pt idx="1">
                  <c:v>59.072219293621508</c:v>
                </c:pt>
                <c:pt idx="2">
                  <c:v>50.044848976971238</c:v>
                </c:pt>
                <c:pt idx="3">
                  <c:v>38.709537371492083</c:v>
                </c:pt>
                <c:pt idx="4">
                  <c:v>43.896372309873712</c:v>
                </c:pt>
                <c:pt idx="5">
                  <c:v>51.850060759368098</c:v>
                </c:pt>
                <c:pt idx="6">
                  <c:v>56.629456572364369</c:v>
                </c:pt>
                <c:pt idx="7">
                  <c:v>67.309943728992778</c:v>
                </c:pt>
                <c:pt idx="8">
                  <c:v>75.215669014084511</c:v>
                </c:pt>
                <c:pt idx="9">
                  <c:v>83.419391853126797</c:v>
                </c:pt>
                <c:pt idx="10">
                  <c:v>51.064106387697208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9C-492E-94CC-C2CE214D36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5560576"/>
        <c:axId val="885558280"/>
      </c:barChart>
      <c:catAx>
        <c:axId val="8855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85558280"/>
        <c:crosses val="autoZero"/>
        <c:auto val="1"/>
        <c:lblAlgn val="ctr"/>
        <c:lblOffset val="100"/>
        <c:noMultiLvlLbl val="0"/>
      </c:catAx>
      <c:valAx>
        <c:axId val="8855582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8556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2.4'!$C$9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2.4'!$B$10:$B$19</c:f>
              <c:strCache>
                <c:ptCount val="10"/>
                <c:pt idx="0">
                  <c:v>Borgå</c:v>
                </c:pt>
                <c:pt idx="1">
                  <c:v>Espoo</c:v>
                </c:pt>
                <c:pt idx="2">
                  <c:v>Helsinki</c:v>
                </c:pt>
                <c:pt idx="3">
                  <c:v>Kuopio</c:v>
                </c:pt>
                <c:pt idx="4">
                  <c:v>Lapua</c:v>
                </c:pt>
                <c:pt idx="5">
                  <c:v>Mikkeli</c:v>
                </c:pt>
                <c:pt idx="6">
                  <c:v>Oulu</c:v>
                </c:pt>
                <c:pt idx="7">
                  <c:v>Tampere</c:v>
                </c:pt>
                <c:pt idx="8">
                  <c:v>Turku</c:v>
                </c:pt>
                <c:pt idx="9">
                  <c:v>Koko kirkko</c:v>
                </c:pt>
              </c:strCache>
            </c:strRef>
          </c:cat>
          <c:val>
            <c:numRef>
              <c:f>'Kuva 2.4'!$C$10:$C$19</c:f>
              <c:numCache>
                <c:formatCode>0</c:formatCode>
                <c:ptCount val="10"/>
                <c:pt idx="0">
                  <c:v>81.506139885292612</c:v>
                </c:pt>
                <c:pt idx="1">
                  <c:v>67.972078343656264</c:v>
                </c:pt>
                <c:pt idx="2">
                  <c:v>58.711088804037296</c:v>
                </c:pt>
                <c:pt idx="3">
                  <c:v>77.00787401574803</c:v>
                </c:pt>
                <c:pt idx="4">
                  <c:v>79.248132192564924</c:v>
                </c:pt>
                <c:pt idx="5">
                  <c:v>77.426092145503361</c:v>
                </c:pt>
                <c:pt idx="6">
                  <c:v>80.54009656644125</c:v>
                </c:pt>
                <c:pt idx="7">
                  <c:v>72.764982195620874</c:v>
                </c:pt>
                <c:pt idx="8">
                  <c:v>76.131373668876464</c:v>
                </c:pt>
                <c:pt idx="9">
                  <c:v>72.884809819313958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6B-4E12-B526-75D93BB6B20F}"/>
            </c:ext>
          </c:extLst>
        </c:ser>
        <c:ser>
          <c:idx val="1"/>
          <c:order val="1"/>
          <c:tx>
            <c:strRef>
              <c:f>'Kuva 2.4'!$D$9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'Kuva 2.4'!$B$10:$B$19</c:f>
              <c:strCache>
                <c:ptCount val="10"/>
                <c:pt idx="0">
                  <c:v>Borgå</c:v>
                </c:pt>
                <c:pt idx="1">
                  <c:v>Espoo</c:v>
                </c:pt>
                <c:pt idx="2">
                  <c:v>Helsinki</c:v>
                </c:pt>
                <c:pt idx="3">
                  <c:v>Kuopio</c:v>
                </c:pt>
                <c:pt idx="4">
                  <c:v>Lapua</c:v>
                </c:pt>
                <c:pt idx="5">
                  <c:v>Mikkeli</c:v>
                </c:pt>
                <c:pt idx="6">
                  <c:v>Oulu</c:v>
                </c:pt>
                <c:pt idx="7">
                  <c:v>Tampere</c:v>
                </c:pt>
                <c:pt idx="8">
                  <c:v>Turku</c:v>
                </c:pt>
                <c:pt idx="9">
                  <c:v>Koko kirkko</c:v>
                </c:pt>
              </c:strCache>
            </c:strRef>
          </c:cat>
          <c:val>
            <c:numRef>
              <c:f>'Kuva 2.4'!$D$10:$D$19</c:f>
              <c:numCache>
                <c:formatCode>0</c:formatCode>
                <c:ptCount val="10"/>
                <c:pt idx="0">
                  <c:v>80.559532362016313</c:v>
                </c:pt>
                <c:pt idx="1">
                  <c:v>66.676625397893019</c:v>
                </c:pt>
                <c:pt idx="2">
                  <c:v>57.450638312551028</c:v>
                </c:pt>
                <c:pt idx="3">
                  <c:v>76.159235047321687</c:v>
                </c:pt>
                <c:pt idx="4">
                  <c:v>78.459629107194303</c:v>
                </c:pt>
                <c:pt idx="5">
                  <c:v>76.388379000767614</c:v>
                </c:pt>
                <c:pt idx="6">
                  <c:v>79.723975223117733</c:v>
                </c:pt>
                <c:pt idx="7">
                  <c:v>71.764804442247126</c:v>
                </c:pt>
                <c:pt idx="8">
                  <c:v>75.045040355580227</c:v>
                </c:pt>
                <c:pt idx="9">
                  <c:v>71.807590976827157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6B-4E12-B526-75D93BB6B20F}"/>
            </c:ext>
          </c:extLst>
        </c:ser>
        <c:ser>
          <c:idx val="2"/>
          <c:order val="2"/>
          <c:tx>
            <c:strRef>
              <c:f>'Kuva 2.4'!$E$9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'Kuva 2.4'!$B$10:$B$19</c:f>
              <c:strCache>
                <c:ptCount val="10"/>
                <c:pt idx="0">
                  <c:v>Borgå</c:v>
                </c:pt>
                <c:pt idx="1">
                  <c:v>Espoo</c:v>
                </c:pt>
                <c:pt idx="2">
                  <c:v>Helsinki</c:v>
                </c:pt>
                <c:pt idx="3">
                  <c:v>Kuopio</c:v>
                </c:pt>
                <c:pt idx="4">
                  <c:v>Lapua</c:v>
                </c:pt>
                <c:pt idx="5">
                  <c:v>Mikkeli</c:v>
                </c:pt>
                <c:pt idx="6">
                  <c:v>Oulu</c:v>
                </c:pt>
                <c:pt idx="7">
                  <c:v>Tampere</c:v>
                </c:pt>
                <c:pt idx="8">
                  <c:v>Turku</c:v>
                </c:pt>
                <c:pt idx="9">
                  <c:v>Koko kirkko</c:v>
                </c:pt>
              </c:strCache>
            </c:strRef>
          </c:cat>
          <c:val>
            <c:numRef>
              <c:f>'Kuva 2.4'!$E$10:$E$19</c:f>
              <c:numCache>
                <c:formatCode>0</c:formatCode>
                <c:ptCount val="10"/>
                <c:pt idx="0">
                  <c:v>79.709386384482642</c:v>
                </c:pt>
                <c:pt idx="1">
                  <c:v>65.528149585552299</c:v>
                </c:pt>
                <c:pt idx="2">
                  <c:v>56.273571902756515</c:v>
                </c:pt>
                <c:pt idx="3">
                  <c:v>75.41488354180666</c:v>
                </c:pt>
                <c:pt idx="4">
                  <c:v>77.694702874072945</c:v>
                </c:pt>
                <c:pt idx="5">
                  <c:v>75.615297874358461</c:v>
                </c:pt>
                <c:pt idx="6">
                  <c:v>78.939840173362938</c:v>
                </c:pt>
                <c:pt idx="7">
                  <c:v>70.888128838040856</c:v>
                </c:pt>
                <c:pt idx="8">
                  <c:v>73.957460819936344</c:v>
                </c:pt>
                <c:pt idx="9">
                  <c:v>70.818083375505381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6B-4E12-B526-75D93BB6B20F}"/>
            </c:ext>
          </c:extLst>
        </c:ser>
        <c:ser>
          <c:idx val="3"/>
          <c:order val="3"/>
          <c:tx>
            <c:strRef>
              <c:f>'Kuva 2.4'!$F$9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'Kuva 2.4'!$B$10:$B$19</c:f>
              <c:strCache>
                <c:ptCount val="10"/>
                <c:pt idx="0">
                  <c:v>Borgå</c:v>
                </c:pt>
                <c:pt idx="1">
                  <c:v>Espoo</c:v>
                </c:pt>
                <c:pt idx="2">
                  <c:v>Helsinki</c:v>
                </c:pt>
                <c:pt idx="3">
                  <c:v>Kuopio</c:v>
                </c:pt>
                <c:pt idx="4">
                  <c:v>Lapua</c:v>
                </c:pt>
                <c:pt idx="5">
                  <c:v>Mikkeli</c:v>
                </c:pt>
                <c:pt idx="6">
                  <c:v>Oulu</c:v>
                </c:pt>
                <c:pt idx="7">
                  <c:v>Tampere</c:v>
                </c:pt>
                <c:pt idx="8">
                  <c:v>Turku</c:v>
                </c:pt>
                <c:pt idx="9">
                  <c:v>Koko kirkko</c:v>
                </c:pt>
              </c:strCache>
            </c:strRef>
          </c:cat>
          <c:val>
            <c:numRef>
              <c:f>'Kuva 2.4'!$F$10:$F$19</c:f>
              <c:numCache>
                <c:formatCode>0</c:formatCode>
                <c:ptCount val="10"/>
                <c:pt idx="0">
                  <c:v>78.795894504352347</c:v>
                </c:pt>
                <c:pt idx="1">
                  <c:v>64.21147853438201</c:v>
                </c:pt>
                <c:pt idx="2">
                  <c:v>55.078949331605585</c:v>
                </c:pt>
                <c:pt idx="3">
                  <c:v>74.472721520238878</c:v>
                </c:pt>
                <c:pt idx="4">
                  <c:v>76.868516595057145</c:v>
                </c:pt>
                <c:pt idx="5">
                  <c:v>74.609546830891176</c:v>
                </c:pt>
                <c:pt idx="6">
                  <c:v>78.114386569647138</c:v>
                </c:pt>
                <c:pt idx="7">
                  <c:v>69.900337849752077</c:v>
                </c:pt>
                <c:pt idx="8">
                  <c:v>72.882211239542272</c:v>
                </c:pt>
                <c:pt idx="9">
                  <c:v>69.739896508085749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6B-4E12-B526-75D93BB6B20F}"/>
            </c:ext>
          </c:extLst>
        </c:ser>
        <c:ser>
          <c:idx val="4"/>
          <c:order val="4"/>
          <c:tx>
            <c:strRef>
              <c:f>'Kuva 2.4'!$G$9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2.4'!$B$10:$B$19</c:f>
              <c:strCache>
                <c:ptCount val="10"/>
                <c:pt idx="0">
                  <c:v>Borgå</c:v>
                </c:pt>
                <c:pt idx="1">
                  <c:v>Espoo</c:v>
                </c:pt>
                <c:pt idx="2">
                  <c:v>Helsinki</c:v>
                </c:pt>
                <c:pt idx="3">
                  <c:v>Kuopio</c:v>
                </c:pt>
                <c:pt idx="4">
                  <c:v>Lapua</c:v>
                </c:pt>
                <c:pt idx="5">
                  <c:v>Mikkeli</c:v>
                </c:pt>
                <c:pt idx="6">
                  <c:v>Oulu</c:v>
                </c:pt>
                <c:pt idx="7">
                  <c:v>Tampere</c:v>
                </c:pt>
                <c:pt idx="8">
                  <c:v>Turku</c:v>
                </c:pt>
                <c:pt idx="9">
                  <c:v>Koko kirkko</c:v>
                </c:pt>
              </c:strCache>
            </c:strRef>
          </c:cat>
          <c:val>
            <c:numRef>
              <c:f>'Kuva 2.4'!$G$10:$G$19</c:f>
              <c:numCache>
                <c:formatCode>0</c:formatCode>
                <c:ptCount val="10"/>
                <c:pt idx="0">
                  <c:v>77.890626221969654</c:v>
                </c:pt>
                <c:pt idx="1">
                  <c:v>62.79555127546913</c:v>
                </c:pt>
                <c:pt idx="2">
                  <c:v>53.841322160487472</c:v>
                </c:pt>
                <c:pt idx="3">
                  <c:v>73.578519406360883</c:v>
                </c:pt>
                <c:pt idx="4">
                  <c:v>76.026719352000725</c:v>
                </c:pt>
                <c:pt idx="5">
                  <c:v>73.634717598271124</c:v>
                </c:pt>
                <c:pt idx="6">
                  <c:v>77.233915592424779</c:v>
                </c:pt>
                <c:pt idx="7">
                  <c:v>68.885851552463478</c:v>
                </c:pt>
                <c:pt idx="8">
                  <c:v>71.855069650754018</c:v>
                </c:pt>
                <c:pt idx="9">
                  <c:v>68.63535900003113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6B-4E12-B526-75D93BB6B2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2242536"/>
        <c:axId val="892235976"/>
      </c:barChart>
      <c:catAx>
        <c:axId val="89224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2235976"/>
        <c:crosses val="autoZero"/>
        <c:auto val="1"/>
        <c:lblAlgn val="ctr"/>
        <c:lblOffset val="100"/>
        <c:noMultiLvlLbl val="0"/>
      </c:catAx>
      <c:valAx>
        <c:axId val="8922359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2242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'Kuva 2.5'!$C$5</c:f>
              <c:strCache>
                <c:ptCount val="1"/>
                <c:pt idx="0">
                  <c:v>Kirkkoon liittyneet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'Kuva 2.5'!$B$6:$B$102</c:f>
              <c:numCache>
                <c:formatCode>General</c:formatCode>
                <c:ptCount val="97"/>
                <c:pt idx="0">
                  <c:v>1923</c:v>
                </c:pt>
                <c:pt idx="2">
                  <c:v>1925</c:v>
                </c:pt>
                <c:pt idx="7">
                  <c:v>1930</c:v>
                </c:pt>
                <c:pt idx="12">
                  <c:v>1935</c:v>
                </c:pt>
                <c:pt idx="17">
                  <c:v>1940</c:v>
                </c:pt>
                <c:pt idx="22">
                  <c:v>1945</c:v>
                </c:pt>
                <c:pt idx="27">
                  <c:v>1950</c:v>
                </c:pt>
                <c:pt idx="32">
                  <c:v>1955</c:v>
                </c:pt>
                <c:pt idx="37">
                  <c:v>1960</c:v>
                </c:pt>
                <c:pt idx="42">
                  <c:v>1965</c:v>
                </c:pt>
                <c:pt idx="47">
                  <c:v>1970</c:v>
                </c:pt>
                <c:pt idx="52">
                  <c:v>1975</c:v>
                </c:pt>
                <c:pt idx="57">
                  <c:v>1980</c:v>
                </c:pt>
                <c:pt idx="62">
                  <c:v>1985</c:v>
                </c:pt>
                <c:pt idx="67">
                  <c:v>1990</c:v>
                </c:pt>
                <c:pt idx="72">
                  <c:v>1995</c:v>
                </c:pt>
                <c:pt idx="77">
                  <c:v>2000</c:v>
                </c:pt>
                <c:pt idx="82">
                  <c:v>2005</c:v>
                </c:pt>
                <c:pt idx="87">
                  <c:v>2010</c:v>
                </c:pt>
                <c:pt idx="92">
                  <c:v>2015</c:v>
                </c:pt>
                <c:pt idx="96">
                  <c:v>2019</c:v>
                </c:pt>
              </c:numCache>
            </c:numRef>
          </c:cat>
          <c:val>
            <c:numRef>
              <c:f>'Kuva 2.5'!$C$6:$C$102</c:f>
              <c:numCache>
                <c:formatCode>#,##0</c:formatCode>
                <c:ptCount val="97"/>
                <c:pt idx="0">
                  <c:v>2108</c:v>
                </c:pt>
                <c:pt idx="1">
                  <c:v>911</c:v>
                </c:pt>
                <c:pt idx="2">
                  <c:v>1080</c:v>
                </c:pt>
                <c:pt idx="3">
                  <c:v>880</c:v>
                </c:pt>
                <c:pt idx="4">
                  <c:v>1086</c:v>
                </c:pt>
                <c:pt idx="5">
                  <c:v>1169</c:v>
                </c:pt>
                <c:pt idx="6">
                  <c:v>1030</c:v>
                </c:pt>
                <c:pt idx="7">
                  <c:v>1268</c:v>
                </c:pt>
                <c:pt idx="8">
                  <c:v>1305</c:v>
                </c:pt>
                <c:pt idx="9">
                  <c:v>1400</c:v>
                </c:pt>
                <c:pt idx="10">
                  <c:v>1447</c:v>
                </c:pt>
                <c:pt idx="11">
                  <c:v>1706</c:v>
                </c:pt>
                <c:pt idx="12">
                  <c:v>1701</c:v>
                </c:pt>
                <c:pt idx="13">
                  <c:v>1754</c:v>
                </c:pt>
                <c:pt idx="14">
                  <c:v>1975</c:v>
                </c:pt>
                <c:pt idx="15">
                  <c:v>1930</c:v>
                </c:pt>
                <c:pt idx="16">
                  <c:v>1698</c:v>
                </c:pt>
                <c:pt idx="17">
                  <c:v>1971</c:v>
                </c:pt>
                <c:pt idx="18">
                  <c:v>1837</c:v>
                </c:pt>
                <c:pt idx="19">
                  <c:v>2145</c:v>
                </c:pt>
                <c:pt idx="20">
                  <c:v>2544</c:v>
                </c:pt>
                <c:pt idx="21">
                  <c:v>2072</c:v>
                </c:pt>
                <c:pt idx="22">
                  <c:v>2189</c:v>
                </c:pt>
                <c:pt idx="23">
                  <c:v>2268</c:v>
                </c:pt>
                <c:pt idx="24">
                  <c:v>1972</c:v>
                </c:pt>
                <c:pt idx="25">
                  <c:v>1828</c:v>
                </c:pt>
                <c:pt idx="26">
                  <c:v>1482</c:v>
                </c:pt>
                <c:pt idx="27">
                  <c:v>1504</c:v>
                </c:pt>
                <c:pt idx="28">
                  <c:v>1804</c:v>
                </c:pt>
                <c:pt idx="29">
                  <c:v>1829</c:v>
                </c:pt>
                <c:pt idx="30">
                  <c:v>2099</c:v>
                </c:pt>
                <c:pt idx="31">
                  <c:v>2249</c:v>
                </c:pt>
                <c:pt idx="32">
                  <c:v>2620</c:v>
                </c:pt>
                <c:pt idx="33">
                  <c:v>2663</c:v>
                </c:pt>
                <c:pt idx="34">
                  <c:v>2585</c:v>
                </c:pt>
                <c:pt idx="35">
                  <c:v>2734</c:v>
                </c:pt>
                <c:pt idx="36">
                  <c:v>3185</c:v>
                </c:pt>
                <c:pt idx="37">
                  <c:v>4155</c:v>
                </c:pt>
                <c:pt idx="38">
                  <c:v>5044</c:v>
                </c:pt>
                <c:pt idx="39">
                  <c:v>5164</c:v>
                </c:pt>
                <c:pt idx="40">
                  <c:v>5002</c:v>
                </c:pt>
                <c:pt idx="41">
                  <c:v>5276</c:v>
                </c:pt>
                <c:pt idx="42">
                  <c:v>5017</c:v>
                </c:pt>
                <c:pt idx="43">
                  <c:v>4943</c:v>
                </c:pt>
                <c:pt idx="44">
                  <c:v>4527</c:v>
                </c:pt>
                <c:pt idx="45">
                  <c:v>3936</c:v>
                </c:pt>
                <c:pt idx="46">
                  <c:v>4058</c:v>
                </c:pt>
                <c:pt idx="47">
                  <c:v>3623</c:v>
                </c:pt>
                <c:pt idx="48">
                  <c:v>3599</c:v>
                </c:pt>
                <c:pt idx="49">
                  <c:v>3660</c:v>
                </c:pt>
                <c:pt idx="50">
                  <c:v>3285</c:v>
                </c:pt>
                <c:pt idx="51">
                  <c:v>3665</c:v>
                </c:pt>
                <c:pt idx="52">
                  <c:v>4181</c:v>
                </c:pt>
                <c:pt idx="53">
                  <c:v>4327</c:v>
                </c:pt>
                <c:pt idx="54">
                  <c:v>4518</c:v>
                </c:pt>
                <c:pt idx="55">
                  <c:v>4683</c:v>
                </c:pt>
                <c:pt idx="56">
                  <c:v>4991</c:v>
                </c:pt>
                <c:pt idx="57">
                  <c:v>5141</c:v>
                </c:pt>
                <c:pt idx="58">
                  <c:v>6389</c:v>
                </c:pt>
                <c:pt idx="59">
                  <c:v>5758</c:v>
                </c:pt>
                <c:pt idx="60">
                  <c:v>5778</c:v>
                </c:pt>
                <c:pt idx="61">
                  <c:v>5484</c:v>
                </c:pt>
                <c:pt idx="62">
                  <c:v>5173</c:v>
                </c:pt>
                <c:pt idx="63">
                  <c:v>5506</c:v>
                </c:pt>
                <c:pt idx="64">
                  <c:v>5806</c:v>
                </c:pt>
                <c:pt idx="65">
                  <c:v>5644</c:v>
                </c:pt>
                <c:pt idx="66">
                  <c:v>5963</c:v>
                </c:pt>
                <c:pt idx="67">
                  <c:v>6419</c:v>
                </c:pt>
                <c:pt idx="68">
                  <c:v>6995</c:v>
                </c:pt>
                <c:pt idx="69">
                  <c:v>7496</c:v>
                </c:pt>
                <c:pt idx="70">
                  <c:v>8066</c:v>
                </c:pt>
                <c:pt idx="71">
                  <c:v>9687</c:v>
                </c:pt>
                <c:pt idx="72">
                  <c:v>10309</c:v>
                </c:pt>
                <c:pt idx="73">
                  <c:v>10811</c:v>
                </c:pt>
                <c:pt idx="74">
                  <c:v>11205</c:v>
                </c:pt>
                <c:pt idx="75">
                  <c:v>11560</c:v>
                </c:pt>
                <c:pt idx="76">
                  <c:v>10933</c:v>
                </c:pt>
                <c:pt idx="77">
                  <c:v>11220</c:v>
                </c:pt>
                <c:pt idx="78">
                  <c:v>10608</c:v>
                </c:pt>
                <c:pt idx="79">
                  <c:v>10400</c:v>
                </c:pt>
                <c:pt idx="80">
                  <c:v>10023</c:v>
                </c:pt>
                <c:pt idx="81">
                  <c:v>9365</c:v>
                </c:pt>
                <c:pt idx="82">
                  <c:v>9559</c:v>
                </c:pt>
                <c:pt idx="83">
                  <c:v>10700</c:v>
                </c:pt>
                <c:pt idx="84">
                  <c:v>10474</c:v>
                </c:pt>
                <c:pt idx="85">
                  <c:v>10763</c:v>
                </c:pt>
                <c:pt idx="86">
                  <c:v>12195</c:v>
                </c:pt>
                <c:pt idx="87">
                  <c:v>13284</c:v>
                </c:pt>
                <c:pt idx="88">
                  <c:v>13623</c:v>
                </c:pt>
                <c:pt idx="89">
                  <c:v>14108</c:v>
                </c:pt>
                <c:pt idx="90">
                  <c:v>14653</c:v>
                </c:pt>
                <c:pt idx="91">
                  <c:v>15701</c:v>
                </c:pt>
                <c:pt idx="92">
                  <c:v>17604</c:v>
                </c:pt>
                <c:pt idx="93" formatCode="_-* #,##0_-;\-* #,##0_-;_-* &quot;-&quot;??_-;_-@_-">
                  <c:v>16979</c:v>
                </c:pt>
                <c:pt idx="94" formatCode="_-* #,##0_-;\-* #,##0_-;_-* &quot;-&quot;??_-;_-@_-">
                  <c:v>16491</c:v>
                </c:pt>
                <c:pt idx="95" formatCode="_-* #,##0_-;\-* #,##0_-;_-* &quot;-&quot;??_-;_-@_-">
                  <c:v>16680</c:v>
                </c:pt>
                <c:pt idx="96" formatCode="_-* #,##0_-;\-* #,##0_-;_-* &quot;-&quot;??_-;_-@_-">
                  <c:v>16246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2B-45B5-A56E-F92DB1F64A21}"/>
            </c:ext>
          </c:extLst>
        </c:ser>
        <c:ser>
          <c:idx val="1"/>
          <c:order val="1"/>
          <c:tx>
            <c:strRef>
              <c:f>'Kuva 2.5'!$D$5</c:f>
              <c:strCache>
                <c:ptCount val="1"/>
                <c:pt idx="0">
                  <c:v>Kirkosta eronneet</c:v>
                </c:pt>
              </c:strCache>
            </c:strRef>
          </c:tx>
          <c:spPr>
            <a:ln w="28575" cap="rnd">
              <a:solidFill>
                <a:srgbClr val="F0AB30"/>
              </a:solidFill>
              <a:round/>
            </a:ln>
            <a:effectLst/>
          </c:spPr>
          <c:marker>
            <c:symbol val="none"/>
          </c:marker>
          <c:cat>
            <c:numRef>
              <c:f>'Kuva 2.5'!$B$6:$B$102</c:f>
              <c:numCache>
                <c:formatCode>General</c:formatCode>
                <c:ptCount val="97"/>
                <c:pt idx="0">
                  <c:v>1923</c:v>
                </c:pt>
                <c:pt idx="2">
                  <c:v>1925</c:v>
                </c:pt>
                <c:pt idx="7">
                  <c:v>1930</c:v>
                </c:pt>
                <c:pt idx="12">
                  <c:v>1935</c:v>
                </c:pt>
                <c:pt idx="17">
                  <c:v>1940</c:v>
                </c:pt>
                <c:pt idx="22">
                  <c:v>1945</c:v>
                </c:pt>
                <c:pt idx="27">
                  <c:v>1950</c:v>
                </c:pt>
                <c:pt idx="32">
                  <c:v>1955</c:v>
                </c:pt>
                <c:pt idx="37">
                  <c:v>1960</c:v>
                </c:pt>
                <c:pt idx="42">
                  <c:v>1965</c:v>
                </c:pt>
                <c:pt idx="47">
                  <c:v>1970</c:v>
                </c:pt>
                <c:pt idx="52">
                  <c:v>1975</c:v>
                </c:pt>
                <c:pt idx="57">
                  <c:v>1980</c:v>
                </c:pt>
                <c:pt idx="62">
                  <c:v>1985</c:v>
                </c:pt>
                <c:pt idx="67">
                  <c:v>1990</c:v>
                </c:pt>
                <c:pt idx="72">
                  <c:v>1995</c:v>
                </c:pt>
                <c:pt idx="77">
                  <c:v>2000</c:v>
                </c:pt>
                <c:pt idx="82">
                  <c:v>2005</c:v>
                </c:pt>
                <c:pt idx="87">
                  <c:v>2010</c:v>
                </c:pt>
                <c:pt idx="92">
                  <c:v>2015</c:v>
                </c:pt>
                <c:pt idx="96">
                  <c:v>2019</c:v>
                </c:pt>
              </c:numCache>
            </c:numRef>
          </c:cat>
          <c:val>
            <c:numRef>
              <c:f>'Kuva 2.5'!$D$6:$D$102</c:f>
              <c:numCache>
                <c:formatCode>#,##0</c:formatCode>
                <c:ptCount val="97"/>
                <c:pt idx="0">
                  <c:v>22660</c:v>
                </c:pt>
                <c:pt idx="1">
                  <c:v>3646</c:v>
                </c:pt>
                <c:pt idx="2">
                  <c:v>5359</c:v>
                </c:pt>
                <c:pt idx="3">
                  <c:v>3369</c:v>
                </c:pt>
                <c:pt idx="4">
                  <c:v>3285</c:v>
                </c:pt>
                <c:pt idx="5">
                  <c:v>4396</c:v>
                </c:pt>
                <c:pt idx="6">
                  <c:v>5161</c:v>
                </c:pt>
                <c:pt idx="7">
                  <c:v>4297</c:v>
                </c:pt>
                <c:pt idx="8">
                  <c:v>5096</c:v>
                </c:pt>
                <c:pt idx="9">
                  <c:v>4210</c:v>
                </c:pt>
                <c:pt idx="10">
                  <c:v>3686</c:v>
                </c:pt>
                <c:pt idx="11">
                  <c:v>3156</c:v>
                </c:pt>
                <c:pt idx="12">
                  <c:v>2639</c:v>
                </c:pt>
                <c:pt idx="13">
                  <c:v>2819</c:v>
                </c:pt>
                <c:pt idx="14">
                  <c:v>2798</c:v>
                </c:pt>
                <c:pt idx="15">
                  <c:v>2931</c:v>
                </c:pt>
                <c:pt idx="16">
                  <c:v>2361</c:v>
                </c:pt>
                <c:pt idx="17">
                  <c:v>2001</c:v>
                </c:pt>
                <c:pt idx="18">
                  <c:v>2018</c:v>
                </c:pt>
                <c:pt idx="19">
                  <c:v>1263</c:v>
                </c:pt>
                <c:pt idx="20">
                  <c:v>1702</c:v>
                </c:pt>
                <c:pt idx="21">
                  <c:v>1976</c:v>
                </c:pt>
                <c:pt idx="22">
                  <c:v>4183</c:v>
                </c:pt>
                <c:pt idx="23">
                  <c:v>4809</c:v>
                </c:pt>
                <c:pt idx="24">
                  <c:v>5791</c:v>
                </c:pt>
                <c:pt idx="25">
                  <c:v>8500</c:v>
                </c:pt>
                <c:pt idx="26">
                  <c:v>15356</c:v>
                </c:pt>
                <c:pt idx="27">
                  <c:v>14489</c:v>
                </c:pt>
                <c:pt idx="28">
                  <c:v>12116</c:v>
                </c:pt>
                <c:pt idx="29">
                  <c:v>15570</c:v>
                </c:pt>
                <c:pt idx="30">
                  <c:v>22048</c:v>
                </c:pt>
                <c:pt idx="31">
                  <c:v>15901</c:v>
                </c:pt>
                <c:pt idx="32">
                  <c:v>12566</c:v>
                </c:pt>
                <c:pt idx="33">
                  <c:v>15312</c:v>
                </c:pt>
                <c:pt idx="34">
                  <c:v>16717</c:v>
                </c:pt>
                <c:pt idx="35">
                  <c:v>24496</c:v>
                </c:pt>
                <c:pt idx="36">
                  <c:v>21008</c:v>
                </c:pt>
                <c:pt idx="37">
                  <c:v>8467</c:v>
                </c:pt>
                <c:pt idx="38">
                  <c:v>6447</c:v>
                </c:pt>
                <c:pt idx="39">
                  <c:v>5616</c:v>
                </c:pt>
                <c:pt idx="40">
                  <c:v>5109</c:v>
                </c:pt>
                <c:pt idx="41">
                  <c:v>4600</c:v>
                </c:pt>
                <c:pt idx="42">
                  <c:v>5145</c:v>
                </c:pt>
                <c:pt idx="43">
                  <c:v>5238</c:v>
                </c:pt>
                <c:pt idx="44">
                  <c:v>7052</c:v>
                </c:pt>
                <c:pt idx="45">
                  <c:v>6955</c:v>
                </c:pt>
                <c:pt idx="46">
                  <c:v>13152</c:v>
                </c:pt>
                <c:pt idx="47">
                  <c:v>15264</c:v>
                </c:pt>
                <c:pt idx="48">
                  <c:v>13497</c:v>
                </c:pt>
                <c:pt idx="49">
                  <c:v>16091</c:v>
                </c:pt>
                <c:pt idx="50">
                  <c:v>17438</c:v>
                </c:pt>
                <c:pt idx="51">
                  <c:v>16668</c:v>
                </c:pt>
                <c:pt idx="52">
                  <c:v>16534</c:v>
                </c:pt>
                <c:pt idx="53">
                  <c:v>17926</c:v>
                </c:pt>
                <c:pt idx="54">
                  <c:v>16151</c:v>
                </c:pt>
                <c:pt idx="55">
                  <c:v>13749</c:v>
                </c:pt>
                <c:pt idx="56">
                  <c:v>13013</c:v>
                </c:pt>
                <c:pt idx="57">
                  <c:v>13953</c:v>
                </c:pt>
                <c:pt idx="58">
                  <c:v>14229</c:v>
                </c:pt>
                <c:pt idx="59">
                  <c:v>13638</c:v>
                </c:pt>
                <c:pt idx="60">
                  <c:v>13072</c:v>
                </c:pt>
                <c:pt idx="61">
                  <c:v>22141</c:v>
                </c:pt>
                <c:pt idx="62">
                  <c:v>18120</c:v>
                </c:pt>
                <c:pt idx="63">
                  <c:v>17340</c:v>
                </c:pt>
                <c:pt idx="64">
                  <c:v>19151</c:v>
                </c:pt>
                <c:pt idx="65">
                  <c:v>20240</c:v>
                </c:pt>
                <c:pt idx="66">
                  <c:v>18700</c:v>
                </c:pt>
                <c:pt idx="67">
                  <c:v>16017</c:v>
                </c:pt>
                <c:pt idx="68">
                  <c:v>22352</c:v>
                </c:pt>
                <c:pt idx="69">
                  <c:v>30710</c:v>
                </c:pt>
                <c:pt idx="70">
                  <c:v>29567</c:v>
                </c:pt>
                <c:pt idx="71">
                  <c:v>16940</c:v>
                </c:pt>
                <c:pt idx="72">
                  <c:v>14083</c:v>
                </c:pt>
                <c:pt idx="73">
                  <c:v>13195</c:v>
                </c:pt>
                <c:pt idx="74">
                  <c:v>12004</c:v>
                </c:pt>
                <c:pt idx="75">
                  <c:v>13518</c:v>
                </c:pt>
                <c:pt idx="76">
                  <c:v>12447</c:v>
                </c:pt>
                <c:pt idx="77">
                  <c:v>13566</c:v>
                </c:pt>
                <c:pt idx="78">
                  <c:v>14083</c:v>
                </c:pt>
                <c:pt idx="79">
                  <c:v>16094</c:v>
                </c:pt>
                <c:pt idx="80">
                  <c:v>26857</c:v>
                </c:pt>
                <c:pt idx="81">
                  <c:v>27009</c:v>
                </c:pt>
                <c:pt idx="82">
                  <c:v>33043</c:v>
                </c:pt>
                <c:pt idx="83">
                  <c:v>35000</c:v>
                </c:pt>
                <c:pt idx="84">
                  <c:v>37879</c:v>
                </c:pt>
                <c:pt idx="85">
                  <c:v>52203</c:v>
                </c:pt>
                <c:pt idx="86">
                  <c:v>43650</c:v>
                </c:pt>
                <c:pt idx="87">
                  <c:v>83097</c:v>
                </c:pt>
                <c:pt idx="88">
                  <c:v>46177</c:v>
                </c:pt>
                <c:pt idx="89">
                  <c:v>41079</c:v>
                </c:pt>
                <c:pt idx="90">
                  <c:v>58965</c:v>
                </c:pt>
                <c:pt idx="91">
                  <c:v>78300</c:v>
                </c:pt>
                <c:pt idx="92">
                  <c:v>45241</c:v>
                </c:pt>
                <c:pt idx="93" formatCode="_-* #,##0_-;\-* #,##0_-;_-* &quot;-&quot;??_-;_-@_-">
                  <c:v>50119</c:v>
                </c:pt>
                <c:pt idx="94" formatCode="_-* #,##0_-;\-* #,##0_-;_-* &quot;-&quot;??_-;_-@_-">
                  <c:v>52292</c:v>
                </c:pt>
                <c:pt idx="95" formatCode="_-* #,##0_-;\-* #,##0_-;_-* &quot;-&quot;??_-;_-@_-">
                  <c:v>58338</c:v>
                </c:pt>
                <c:pt idx="96" formatCode="_-* #,##0_-;\-* #,##0_-;_-* &quot;-&quot;??_-;_-@_-">
                  <c:v>56007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2B-45B5-A56E-F92DB1F64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2262216"/>
        <c:axId val="892255000"/>
      </c:lineChart>
      <c:catAx>
        <c:axId val="89226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2255000"/>
        <c:crosses val="autoZero"/>
        <c:auto val="1"/>
        <c:lblAlgn val="ctr"/>
        <c:lblOffset val="100"/>
        <c:noMultiLvlLbl val="0"/>
      </c:catAx>
      <c:valAx>
        <c:axId val="89225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226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2.6'!$C$6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2.6'!$B$7:$B$19</c:f>
              <c:strCache>
                <c:ptCount val="13"/>
                <c:pt idx="0">
                  <c:v>Erosin kirkosta hetken mielijohteesta</c:v>
                </c:pt>
                <c:pt idx="1">
                  <c:v>Muutin toiselle paikkakunnalle</c:v>
                </c:pt>
                <c:pt idx="2">
                  <c:v>Muu uskonnollinen yhdyskunta vastaa paremmin ajatteluani</c:v>
                </c:pt>
                <c:pt idx="3">
                  <c:v>Kirkko on liian suvaitseva seksuaalivähemmistöjä kohtaan</c:v>
                </c:pt>
                <c:pt idx="4">
                  <c:v>Kirkko on liian maallistunut</c:v>
                </c:pt>
                <c:pt idx="5">
                  <c:v>Kirkko kohtelee naisia ja miehiä epätasa-arvoisesti</c:v>
                </c:pt>
                <c:pt idx="6">
                  <c:v>Kirkko on liian suvaitsematon seksuaalivähemmistöjä kohtaan</c:v>
                </c:pt>
                <c:pt idx="7">
                  <c:v>Petyin ev. lut. seurakunnan toimintaan</c:v>
                </c:pt>
                <c:pt idx="8">
                  <c:v>Olin eri mieltä jostain kirkon päätöksestä tai kannanotosta</c:v>
                </c:pt>
                <c:pt idx="9">
                  <c:v>En usko Jumalaan</c:v>
                </c:pt>
                <c:pt idx="10">
                  <c:v>En halua maksaa kirkollisveroa</c:v>
                </c:pt>
                <c:pt idx="11">
                  <c:v>En ole uskonnollinen ihminen</c:v>
                </c:pt>
                <c:pt idx="12">
                  <c:v>Kirkolla ei ole instituutiona minulle mitään merkitystä</c:v>
                </c:pt>
              </c:strCache>
            </c:strRef>
          </c:cat>
          <c:val>
            <c:numRef>
              <c:f>'Kuva 2.6'!$C$7:$C$19</c:f>
              <c:numCache>
                <c:formatCode>0</c:formatCode>
                <c:ptCount val="13"/>
                <c:pt idx="0">
                  <c:v>1.7227642160414283</c:v>
                </c:pt>
                <c:pt idx="1">
                  <c:v>1.6393234728968138</c:v>
                </c:pt>
                <c:pt idx="2">
                  <c:v>9.0243581147571295</c:v>
                </c:pt>
                <c:pt idx="3">
                  <c:v>8.5223650982727328</c:v>
                </c:pt>
                <c:pt idx="6">
                  <c:v>27.77945897621802</c:v>
                </c:pt>
                <c:pt idx="7">
                  <c:v>33.782814532606771</c:v>
                </c:pt>
                <c:pt idx="8">
                  <c:v>37.409993941752177</c:v>
                </c:pt>
                <c:pt idx="9">
                  <c:v>55.620412457822312</c:v>
                </c:pt>
                <c:pt idx="10">
                  <c:v>48.417971262604581</c:v>
                </c:pt>
                <c:pt idx="11">
                  <c:v>63.336045795110905</c:v>
                </c:pt>
                <c:pt idx="12">
                  <c:v>59.17517515288916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5-4A03-9831-26C58955366E}"/>
            </c:ext>
          </c:extLst>
        </c:ser>
        <c:ser>
          <c:idx val="1"/>
          <c:order val="1"/>
          <c:tx>
            <c:strRef>
              <c:f>'Kuva 2.6'!$D$6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2.6'!$B$7:$B$19</c:f>
              <c:strCache>
                <c:ptCount val="13"/>
                <c:pt idx="0">
                  <c:v>Erosin kirkosta hetken mielijohteesta</c:v>
                </c:pt>
                <c:pt idx="1">
                  <c:v>Muutin toiselle paikkakunnalle</c:v>
                </c:pt>
                <c:pt idx="2">
                  <c:v>Muu uskonnollinen yhdyskunta vastaa paremmin ajatteluani</c:v>
                </c:pt>
                <c:pt idx="3">
                  <c:v>Kirkko on liian suvaitseva seksuaalivähemmistöjä kohtaan</c:v>
                </c:pt>
                <c:pt idx="4">
                  <c:v>Kirkko on liian maallistunut</c:v>
                </c:pt>
                <c:pt idx="5">
                  <c:v>Kirkko kohtelee naisia ja miehiä epätasa-arvoisesti</c:v>
                </c:pt>
                <c:pt idx="6">
                  <c:v>Kirkko on liian suvaitsematon seksuaalivähemmistöjä kohtaan</c:v>
                </c:pt>
                <c:pt idx="7">
                  <c:v>Petyin ev. lut. seurakunnan toimintaan</c:v>
                </c:pt>
                <c:pt idx="8">
                  <c:v>Olin eri mieltä jostain kirkon päätöksestä tai kannanotosta</c:v>
                </c:pt>
                <c:pt idx="9">
                  <c:v>En usko Jumalaan</c:v>
                </c:pt>
                <c:pt idx="10">
                  <c:v>En halua maksaa kirkollisveroa</c:v>
                </c:pt>
                <c:pt idx="11">
                  <c:v>En ole uskonnollinen ihminen</c:v>
                </c:pt>
                <c:pt idx="12">
                  <c:v>Kirkolla ei ole instituutiona minulle mitään merkitystä</c:v>
                </c:pt>
              </c:strCache>
            </c:strRef>
          </c:cat>
          <c:val>
            <c:numRef>
              <c:f>'Kuva 2.6'!$D$7:$D$19</c:f>
              <c:numCache>
                <c:formatCode>0</c:formatCode>
                <c:ptCount val="13"/>
                <c:pt idx="0">
                  <c:v>2.9605263157894735</c:v>
                </c:pt>
                <c:pt idx="1">
                  <c:v>3.829321663019694</c:v>
                </c:pt>
                <c:pt idx="2">
                  <c:v>10.53787047200878</c:v>
                </c:pt>
                <c:pt idx="3">
                  <c:v>10.952902519167578</c:v>
                </c:pt>
                <c:pt idx="4">
                  <c:v>12.363238512035011</c:v>
                </c:pt>
                <c:pt idx="5">
                  <c:v>26.396495071193865</c:v>
                </c:pt>
                <c:pt idx="6">
                  <c:v>30.230010952902518</c:v>
                </c:pt>
                <c:pt idx="7">
                  <c:v>38.377192982456144</c:v>
                </c:pt>
                <c:pt idx="8">
                  <c:v>42.122538293216628</c:v>
                </c:pt>
                <c:pt idx="9">
                  <c:v>54.385964912280691</c:v>
                </c:pt>
                <c:pt idx="10">
                  <c:v>60.874316939890704</c:v>
                </c:pt>
                <c:pt idx="11">
                  <c:v>62.102957283680169</c:v>
                </c:pt>
                <c:pt idx="12">
                  <c:v>67.540983606557376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15-4A03-9831-26C5895536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806162584"/>
        <c:axId val="806163568"/>
      </c:barChart>
      <c:catAx>
        <c:axId val="80616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6163568"/>
        <c:crosses val="autoZero"/>
        <c:auto val="1"/>
        <c:lblAlgn val="ctr"/>
        <c:lblOffset val="100"/>
        <c:noMultiLvlLbl val="0"/>
      </c:catAx>
      <c:valAx>
        <c:axId val="80616356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6162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2.7'!$C$6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2.7'!$B$7:$B$11</c:f>
              <c:strCache>
                <c:ptCount val="5"/>
                <c:pt idx="0">
                  <c:v>Todennäköisesti tulen joskus eroamaan kirkosta</c:v>
                </c:pt>
                <c:pt idx="1">
                  <c:v>Olen usein ajatellut kirkosta eroamista, mutta en ole eroamisestani täysin varma</c:v>
                </c:pt>
                <c:pt idx="2">
                  <c:v>Olen joskus ajatellut kirkosta eroamista, mutta olen aina päätynyt siihen, ettei se tule kysymykseen </c:v>
                </c:pt>
                <c:pt idx="3">
                  <c:v>En ole tullut ajatelleeksi kirkosta eroamista, eikä se ole minulle nytkään ajankohtainen</c:v>
                </c:pt>
                <c:pt idx="4">
                  <c:v>En voisi ajatella eroavani kirkosta missään olosuhteissa </c:v>
                </c:pt>
              </c:strCache>
            </c:strRef>
          </c:cat>
          <c:val>
            <c:numRef>
              <c:f>'Kuva 2.7'!$C$7:$C$11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17</c:v>
                </c:pt>
                <c:pt idx="3">
                  <c:v>29</c:v>
                </c:pt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B8-4F52-B397-F8C636DC5EE2}"/>
            </c:ext>
          </c:extLst>
        </c:ser>
        <c:ser>
          <c:idx val="1"/>
          <c:order val="1"/>
          <c:tx>
            <c:strRef>
              <c:f>'Kuva 2.7'!$D$6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2.7'!$B$7:$B$11</c:f>
              <c:strCache>
                <c:ptCount val="5"/>
                <c:pt idx="0">
                  <c:v>Todennäköisesti tulen joskus eroamaan kirkosta</c:v>
                </c:pt>
                <c:pt idx="1">
                  <c:v>Olen usein ajatellut kirkosta eroamista, mutta en ole eroamisestani täysin varma</c:v>
                </c:pt>
                <c:pt idx="2">
                  <c:v>Olen joskus ajatellut kirkosta eroamista, mutta olen aina päätynyt siihen, ettei se tule kysymykseen </c:v>
                </c:pt>
                <c:pt idx="3">
                  <c:v>En ole tullut ajatelleeksi kirkosta eroamista, eikä se ole minulle nytkään ajankohtainen</c:v>
                </c:pt>
                <c:pt idx="4">
                  <c:v>En voisi ajatella eroavani kirkosta missään olosuhteissa </c:v>
                </c:pt>
              </c:strCache>
            </c:strRef>
          </c:cat>
          <c:val>
            <c:numRef>
              <c:f>'Kuva 2.7'!$D$7:$D$11</c:f>
              <c:numCache>
                <c:formatCode>General</c:formatCode>
                <c:ptCount val="5"/>
                <c:pt idx="0">
                  <c:v>5</c:v>
                </c:pt>
                <c:pt idx="1">
                  <c:v>11</c:v>
                </c:pt>
                <c:pt idx="2">
                  <c:v>17</c:v>
                </c:pt>
                <c:pt idx="3">
                  <c:v>28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B8-4F52-B397-F8C636DC5EE2}"/>
            </c:ext>
          </c:extLst>
        </c:ser>
        <c:ser>
          <c:idx val="2"/>
          <c:order val="2"/>
          <c:tx>
            <c:strRef>
              <c:f>'Kuva 2.7'!$E$6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2.7'!$B$7:$B$11</c:f>
              <c:strCache>
                <c:ptCount val="5"/>
                <c:pt idx="0">
                  <c:v>Todennäköisesti tulen joskus eroamaan kirkosta</c:v>
                </c:pt>
                <c:pt idx="1">
                  <c:v>Olen usein ajatellut kirkosta eroamista, mutta en ole eroamisestani täysin varma</c:v>
                </c:pt>
                <c:pt idx="2">
                  <c:v>Olen joskus ajatellut kirkosta eroamista, mutta olen aina päätynyt siihen, ettei se tule kysymykseen </c:v>
                </c:pt>
                <c:pt idx="3">
                  <c:v>En ole tullut ajatelleeksi kirkosta eroamista, eikä se ole minulle nytkään ajankohtainen</c:v>
                </c:pt>
                <c:pt idx="4">
                  <c:v>En voisi ajatella eroavani kirkosta missään olosuhteissa </c:v>
                </c:pt>
              </c:strCache>
            </c:strRef>
          </c:cat>
          <c:val>
            <c:numRef>
              <c:f>'Kuva 2.7'!$E$7:$E$11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17</c:v>
                </c:pt>
                <c:pt idx="3">
                  <c:v>38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B8-4F52-B397-F8C636DC5EE2}"/>
            </c:ext>
          </c:extLst>
        </c:ser>
        <c:ser>
          <c:idx val="3"/>
          <c:order val="3"/>
          <c:tx>
            <c:strRef>
              <c:f>'Kuva 2.7'!$F$6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2.7'!$B$7:$B$11</c:f>
              <c:strCache>
                <c:ptCount val="5"/>
                <c:pt idx="0">
                  <c:v>Todennäköisesti tulen joskus eroamaan kirkosta</c:v>
                </c:pt>
                <c:pt idx="1">
                  <c:v>Olen usein ajatellut kirkosta eroamista, mutta en ole eroamisestani täysin varma</c:v>
                </c:pt>
                <c:pt idx="2">
                  <c:v>Olen joskus ajatellut kirkosta eroamista, mutta olen aina päätynyt siihen, ettei se tule kysymykseen </c:v>
                </c:pt>
                <c:pt idx="3">
                  <c:v>En ole tullut ajatelleeksi kirkosta eroamista, eikä se ole minulle nytkään ajankohtainen</c:v>
                </c:pt>
                <c:pt idx="4">
                  <c:v>En voisi ajatella eroavani kirkosta missään olosuhteissa </c:v>
                </c:pt>
              </c:strCache>
            </c:strRef>
          </c:cat>
          <c:val>
            <c:numRef>
              <c:f>'Kuva 2.7'!$F$7:$F$11</c:f>
              <c:numCache>
                <c:formatCode>0</c:formatCode>
                <c:ptCount val="5"/>
                <c:pt idx="0" formatCode="General">
                  <c:v>8</c:v>
                </c:pt>
                <c:pt idx="1">
                  <c:v>14.002437037030511</c:v>
                </c:pt>
                <c:pt idx="2">
                  <c:v>20.452028157031108</c:v>
                </c:pt>
                <c:pt idx="3">
                  <c:v>37.763737658592021</c:v>
                </c:pt>
                <c:pt idx="4">
                  <c:v>19.661159427904298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B8-4F52-B397-F8C636DC5EE2}"/>
            </c:ext>
          </c:extLst>
        </c:ser>
        <c:ser>
          <c:idx val="4"/>
          <c:order val="4"/>
          <c:tx>
            <c:strRef>
              <c:f>'Kuva 2.7'!$G$6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2.7'!$B$7:$B$11</c:f>
              <c:strCache>
                <c:ptCount val="5"/>
                <c:pt idx="0">
                  <c:v>Todennäköisesti tulen joskus eroamaan kirkosta</c:v>
                </c:pt>
                <c:pt idx="1">
                  <c:v>Olen usein ajatellut kirkosta eroamista, mutta en ole eroamisestani täysin varma</c:v>
                </c:pt>
                <c:pt idx="2">
                  <c:v>Olen joskus ajatellut kirkosta eroamista, mutta olen aina päätynyt siihen, ettei se tule kysymykseen </c:v>
                </c:pt>
                <c:pt idx="3">
                  <c:v>En ole tullut ajatelleeksi kirkosta eroamista, eikä se ole minulle nytkään ajankohtainen</c:v>
                </c:pt>
                <c:pt idx="4">
                  <c:v>En voisi ajatella eroavani kirkosta missään olosuhteissa </c:v>
                </c:pt>
              </c:strCache>
            </c:strRef>
          </c:cat>
          <c:val>
            <c:numRef>
              <c:f>'Kuva 2.7'!$G$7:$G$11</c:f>
              <c:numCache>
                <c:formatCode>0</c:formatCode>
                <c:ptCount val="5"/>
                <c:pt idx="0">
                  <c:v>8.468934911242604</c:v>
                </c:pt>
                <c:pt idx="1">
                  <c:v>17.751479289940828</c:v>
                </c:pt>
                <c:pt idx="2">
                  <c:v>17.45562130177515</c:v>
                </c:pt>
                <c:pt idx="3">
                  <c:v>40.717455621301774</c:v>
                </c:pt>
                <c:pt idx="4">
                  <c:v>15.606508875739644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8-4F52-B397-F8C636DC5E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9690576"/>
        <c:axId val="739697136"/>
      </c:barChart>
      <c:catAx>
        <c:axId val="739690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9697136"/>
        <c:crosses val="autoZero"/>
        <c:auto val="1"/>
        <c:lblAlgn val="ctr"/>
        <c:lblOffset val="100"/>
        <c:noMultiLvlLbl val="0"/>
      </c:catAx>
      <c:valAx>
        <c:axId val="739697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969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2.8'!$C$6</c:f>
              <c:strCache>
                <c:ptCount val="1"/>
                <c:pt idx="0">
                  <c:v>Ratkaisevasti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2.8'!$C$7:$C$13</c:f>
              <c:numCache>
                <c:formatCode>0</c:formatCode>
                <c:ptCount val="7"/>
                <c:pt idx="0">
                  <c:v>14.987714987714988</c:v>
                </c:pt>
                <c:pt idx="1">
                  <c:v>14.496314496314497</c:v>
                </c:pt>
                <c:pt idx="2">
                  <c:v>19.315403422982886</c:v>
                </c:pt>
                <c:pt idx="3">
                  <c:v>22.303921568627452</c:v>
                </c:pt>
                <c:pt idx="4">
                  <c:v>23.03921568627451</c:v>
                </c:pt>
                <c:pt idx="5">
                  <c:v>30.392156862745097</c:v>
                </c:pt>
                <c:pt idx="6">
                  <c:v>42.195121951219512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18-406E-86A0-17E2BB092AB7}"/>
            </c:ext>
          </c:extLst>
        </c:ser>
        <c:ser>
          <c:idx val="1"/>
          <c:order val="1"/>
          <c:tx>
            <c:strRef>
              <c:f>'Kuva 2.8'!$D$6</c:f>
              <c:strCache>
                <c:ptCount val="1"/>
                <c:pt idx="0">
                  <c:v>Melko paljon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2.8'!$D$7:$D$13</c:f>
              <c:numCache>
                <c:formatCode>0</c:formatCode>
                <c:ptCount val="7"/>
                <c:pt idx="0">
                  <c:v>14.987714987714988</c:v>
                </c:pt>
                <c:pt idx="1">
                  <c:v>18.918918918918919</c:v>
                </c:pt>
                <c:pt idx="2">
                  <c:v>20.537897310513447</c:v>
                </c:pt>
                <c:pt idx="3">
                  <c:v>20.343137254901961</c:v>
                </c:pt>
                <c:pt idx="4">
                  <c:v>28.186274509803923</c:v>
                </c:pt>
                <c:pt idx="5">
                  <c:v>29.166666666666668</c:v>
                </c:pt>
                <c:pt idx="6">
                  <c:v>34.390243902439025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18-406E-86A0-17E2BB092AB7}"/>
            </c:ext>
          </c:extLst>
        </c:ser>
        <c:ser>
          <c:idx val="2"/>
          <c:order val="2"/>
          <c:tx>
            <c:strRef>
              <c:f>'Kuva 2.8'!$E$6</c:f>
              <c:strCache>
                <c:ptCount val="1"/>
                <c:pt idx="0">
                  <c:v>Jonkin verran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2.8'!$E$7:$E$13</c:f>
              <c:numCache>
                <c:formatCode>0</c:formatCode>
                <c:ptCount val="7"/>
                <c:pt idx="0">
                  <c:v>14.004914004914005</c:v>
                </c:pt>
                <c:pt idx="1">
                  <c:v>25.061425061425062</c:v>
                </c:pt>
                <c:pt idx="2">
                  <c:v>19.070904645476773</c:v>
                </c:pt>
                <c:pt idx="3">
                  <c:v>17.647058823529413</c:v>
                </c:pt>
                <c:pt idx="4">
                  <c:v>19.852941176470587</c:v>
                </c:pt>
                <c:pt idx="5">
                  <c:v>12.745098039215685</c:v>
                </c:pt>
                <c:pt idx="6">
                  <c:v>12.195121951219512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18-406E-86A0-17E2BB092AB7}"/>
            </c:ext>
          </c:extLst>
        </c:ser>
        <c:ser>
          <c:idx val="3"/>
          <c:order val="3"/>
          <c:tx>
            <c:strRef>
              <c:f>'Kuva 2.8'!$F$6</c:f>
              <c:strCache>
                <c:ptCount val="1"/>
                <c:pt idx="0">
                  <c:v>Vain vähän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2.8'!$F$7:$F$13</c:f>
              <c:numCache>
                <c:formatCode>0</c:formatCode>
                <c:ptCount val="7"/>
                <c:pt idx="0">
                  <c:v>6.1425061425061429</c:v>
                </c:pt>
                <c:pt idx="1">
                  <c:v>15.724815724815725</c:v>
                </c:pt>
                <c:pt idx="2">
                  <c:v>13.691931540342297</c:v>
                </c:pt>
                <c:pt idx="3">
                  <c:v>12.745098039215685</c:v>
                </c:pt>
                <c:pt idx="4">
                  <c:v>9.3137254901960791</c:v>
                </c:pt>
                <c:pt idx="5">
                  <c:v>10.53921568627451</c:v>
                </c:pt>
                <c:pt idx="6">
                  <c:v>2.9268292682926833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18-406E-86A0-17E2BB092AB7}"/>
            </c:ext>
          </c:extLst>
        </c:ser>
        <c:ser>
          <c:idx val="4"/>
          <c:order val="4"/>
          <c:tx>
            <c:strRef>
              <c:f>'Kuva 2.8'!$G$6</c:f>
              <c:strCache>
                <c:ptCount val="1"/>
                <c:pt idx="0">
                  <c:v>Ei ollenkaan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2.8'!$G$7:$G$13</c:f>
              <c:numCache>
                <c:formatCode>0</c:formatCode>
                <c:ptCount val="7"/>
                <c:pt idx="0">
                  <c:v>49.877149877149876</c:v>
                </c:pt>
                <c:pt idx="1">
                  <c:v>25.798525798525802</c:v>
                </c:pt>
                <c:pt idx="2">
                  <c:v>27.383863080684595</c:v>
                </c:pt>
                <c:pt idx="3">
                  <c:v>26.96078431372549</c:v>
                </c:pt>
                <c:pt idx="4">
                  <c:v>19.607843137254903</c:v>
                </c:pt>
                <c:pt idx="5">
                  <c:v>17.156862745098039</c:v>
                </c:pt>
                <c:pt idx="6">
                  <c:v>8.2926829268292686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18-406E-86A0-17E2BB092A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56629320"/>
        <c:axId val="801068528"/>
      </c:barChart>
      <c:catAx>
        <c:axId val="756629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1068528"/>
        <c:crosses val="autoZero"/>
        <c:auto val="1"/>
        <c:lblAlgn val="ctr"/>
        <c:lblOffset val="100"/>
        <c:noMultiLvlLbl val="0"/>
      </c:catAx>
      <c:valAx>
        <c:axId val="801068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629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2.9'!$C$6</c:f>
              <c:strCache>
                <c:ptCount val="1"/>
                <c:pt idx="0">
                  <c:v>Hyvin tärkeä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2.9'!$B$7:$B$13</c:f>
              <c:strCache>
                <c:ptCount val="7"/>
                <c:pt idx="0">
                  <c:v>Jokin muu syy</c:v>
                </c:pt>
                <c:pt idx="1">
                  <c:v>Haluan olla osa kristityjen yhteisöä</c:v>
                </c:pt>
                <c:pt idx="2">
                  <c:v>Koen kirkon uskon itselleni läheiseksi</c:v>
                </c:pt>
                <c:pt idx="3">
                  <c:v>Haluan tukea kirkon auttamistyötä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</c:v>
                </c:pt>
              </c:strCache>
            </c:strRef>
          </c:cat>
          <c:val>
            <c:numRef>
              <c:f>'Kuva 2.9'!$C$7:$C$13</c:f>
              <c:numCache>
                <c:formatCode>0</c:formatCode>
                <c:ptCount val="7"/>
                <c:pt idx="0">
                  <c:v>5.3001053001053</c:v>
                </c:pt>
                <c:pt idx="1">
                  <c:v>16.842105263157894</c:v>
                </c:pt>
                <c:pt idx="2">
                  <c:v>16.467696629213481</c:v>
                </c:pt>
                <c:pt idx="3">
                  <c:v>12.846612846612846</c:v>
                </c:pt>
                <c:pt idx="4">
                  <c:v>22.779922779922778</c:v>
                </c:pt>
                <c:pt idx="5">
                  <c:v>37.017543859649123</c:v>
                </c:pt>
                <c:pt idx="6">
                  <c:v>37.662337662337663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8-4B8E-BCA6-361ACEEAA59E}"/>
            </c:ext>
          </c:extLst>
        </c:ser>
        <c:ser>
          <c:idx val="1"/>
          <c:order val="1"/>
          <c:tx>
            <c:strRef>
              <c:f>'Kuva 2.9'!$D$6</c:f>
              <c:strCache>
                <c:ptCount val="1"/>
                <c:pt idx="0">
                  <c:v>Melko 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2.9'!$B$7:$B$13</c:f>
              <c:strCache>
                <c:ptCount val="7"/>
                <c:pt idx="0">
                  <c:v>Jokin muu syy</c:v>
                </c:pt>
                <c:pt idx="1">
                  <c:v>Haluan olla osa kristityjen yhteisöä</c:v>
                </c:pt>
                <c:pt idx="2">
                  <c:v>Koen kirkon uskon itselleni läheiseksi</c:v>
                </c:pt>
                <c:pt idx="3">
                  <c:v>Haluan tukea kirkon auttamistyötä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</c:v>
                </c:pt>
              </c:strCache>
            </c:strRef>
          </c:cat>
          <c:val>
            <c:numRef>
              <c:f>'Kuva 2.9'!$D$7:$D$13</c:f>
              <c:numCache>
                <c:formatCode>0</c:formatCode>
                <c:ptCount val="7"/>
                <c:pt idx="0">
                  <c:v>6.8094068094068092</c:v>
                </c:pt>
                <c:pt idx="1">
                  <c:v>27.087719298245617</c:v>
                </c:pt>
                <c:pt idx="2">
                  <c:v>27.492977528089892</c:v>
                </c:pt>
                <c:pt idx="3">
                  <c:v>32.994032994032999</c:v>
                </c:pt>
                <c:pt idx="4">
                  <c:v>42.260442260442261</c:v>
                </c:pt>
                <c:pt idx="5">
                  <c:v>38.350877192982459</c:v>
                </c:pt>
                <c:pt idx="6">
                  <c:v>43.173043173043176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8-4B8E-BCA6-361ACEEAA59E}"/>
            </c:ext>
          </c:extLst>
        </c:ser>
        <c:ser>
          <c:idx val="2"/>
          <c:order val="2"/>
          <c:tx>
            <c:strRef>
              <c:f>'Kuva 2.9'!$E$6</c:f>
              <c:strCache>
                <c:ptCount val="1"/>
                <c:pt idx="0">
                  <c:v>Melko merkityksetön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2.9'!$B$7:$B$13</c:f>
              <c:strCache>
                <c:ptCount val="7"/>
                <c:pt idx="0">
                  <c:v>Jokin muu syy</c:v>
                </c:pt>
                <c:pt idx="1">
                  <c:v>Haluan olla osa kristityjen yhteisöä</c:v>
                </c:pt>
                <c:pt idx="2">
                  <c:v>Koen kirkon uskon itselleni läheiseksi</c:v>
                </c:pt>
                <c:pt idx="3">
                  <c:v>Haluan tukea kirkon auttamistyötä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</c:v>
                </c:pt>
              </c:strCache>
            </c:strRef>
          </c:cat>
          <c:val>
            <c:numRef>
              <c:f>'Kuva 2.9'!$E$7:$E$13</c:f>
              <c:numCache>
                <c:formatCode>0</c:formatCode>
                <c:ptCount val="7"/>
                <c:pt idx="0">
                  <c:v>9.9684099684099685</c:v>
                </c:pt>
                <c:pt idx="1">
                  <c:v>25.894736842105264</c:v>
                </c:pt>
                <c:pt idx="2">
                  <c:v>29.950842696629216</c:v>
                </c:pt>
                <c:pt idx="3">
                  <c:v>27.202527202527204</c:v>
                </c:pt>
                <c:pt idx="4">
                  <c:v>17.514917514917517</c:v>
                </c:pt>
                <c:pt idx="5">
                  <c:v>12.035087719298247</c:v>
                </c:pt>
                <c:pt idx="6">
                  <c:v>11.267111267111266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98-4B8E-BCA6-361ACEEAA59E}"/>
            </c:ext>
          </c:extLst>
        </c:ser>
        <c:ser>
          <c:idx val="3"/>
          <c:order val="3"/>
          <c:tx>
            <c:strRef>
              <c:f>'Kuva 2.9'!$F$6</c:f>
              <c:strCache>
                <c:ptCount val="1"/>
                <c:pt idx="0">
                  <c:v>Täysin merkityksetön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2.9'!$B$7:$B$13</c:f>
              <c:strCache>
                <c:ptCount val="7"/>
                <c:pt idx="0">
                  <c:v>Jokin muu syy</c:v>
                </c:pt>
                <c:pt idx="1">
                  <c:v>Haluan olla osa kristityjen yhteisöä</c:v>
                </c:pt>
                <c:pt idx="2">
                  <c:v>Koen kirkon uskon itselleni läheiseksi</c:v>
                </c:pt>
                <c:pt idx="3">
                  <c:v>Haluan tukea kirkon auttamistyötä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</c:v>
                </c:pt>
              </c:strCache>
            </c:strRef>
          </c:cat>
          <c:val>
            <c:numRef>
              <c:f>'Kuva 2.9'!$F$7:$F$13</c:f>
              <c:numCache>
                <c:formatCode>0</c:formatCode>
                <c:ptCount val="7"/>
                <c:pt idx="0">
                  <c:v>5.4054054054054053</c:v>
                </c:pt>
                <c:pt idx="1">
                  <c:v>19.508771929824562</c:v>
                </c:pt>
                <c:pt idx="2">
                  <c:v>16.362359550561798</c:v>
                </c:pt>
                <c:pt idx="3">
                  <c:v>13.373113373113373</c:v>
                </c:pt>
                <c:pt idx="4">
                  <c:v>8.4591084591084602</c:v>
                </c:pt>
                <c:pt idx="5">
                  <c:v>7.0877192982456139</c:v>
                </c:pt>
                <c:pt idx="6">
                  <c:v>3.8961038961038961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98-4B8E-BCA6-361ACEEAA59E}"/>
            </c:ext>
          </c:extLst>
        </c:ser>
        <c:ser>
          <c:idx val="4"/>
          <c:order val="4"/>
          <c:tx>
            <c:strRef>
              <c:f>'Kuva 2.9'!$G$6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2.9'!$B$7:$B$13</c:f>
              <c:strCache>
                <c:ptCount val="7"/>
                <c:pt idx="0">
                  <c:v>Jokin muu syy</c:v>
                </c:pt>
                <c:pt idx="1">
                  <c:v>Haluan olla osa kristityjen yhteisöä</c:v>
                </c:pt>
                <c:pt idx="2">
                  <c:v>Koen kirkon uskon itselleni läheiseksi</c:v>
                </c:pt>
                <c:pt idx="3">
                  <c:v>Haluan tukea kirkon auttamistyötä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</c:v>
                </c:pt>
              </c:strCache>
            </c:strRef>
          </c:cat>
          <c:val>
            <c:numRef>
              <c:f>'Kuva 2.9'!$G$7:$G$13</c:f>
              <c:numCache>
                <c:formatCode>0</c:formatCode>
                <c:ptCount val="7"/>
                <c:pt idx="0">
                  <c:v>72.516672516672514</c:v>
                </c:pt>
                <c:pt idx="1">
                  <c:v>10.666666666666668</c:v>
                </c:pt>
                <c:pt idx="2">
                  <c:v>9.7261235955056176</c:v>
                </c:pt>
                <c:pt idx="3">
                  <c:v>13.583713583713584</c:v>
                </c:pt>
                <c:pt idx="4">
                  <c:v>8.9856089856089856</c:v>
                </c:pt>
                <c:pt idx="5">
                  <c:v>5.5087719298245617</c:v>
                </c:pt>
                <c:pt idx="6">
                  <c:v>4.0014040014040013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98-4B8E-BCA6-361ACEEAA5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54048552"/>
        <c:axId val="1054050848"/>
      </c:barChart>
      <c:catAx>
        <c:axId val="1054048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54050848"/>
        <c:crosses val="autoZero"/>
        <c:auto val="1"/>
        <c:lblAlgn val="ctr"/>
        <c:lblOffset val="100"/>
        <c:noMultiLvlLbl val="0"/>
      </c:catAx>
      <c:valAx>
        <c:axId val="1054050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54048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3.1'!$C$6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3.1'!$B$7:$B$20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Uskonnoton ihminen</c:v>
                </c:pt>
                <c:pt idx="4">
                  <c:v>Etsijä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3.1'!$C$7:$C$20</c:f>
              <c:numCache>
                <c:formatCode>General</c:formatCode>
                <c:ptCount val="14"/>
                <c:pt idx="0">
                  <c:v>7</c:v>
                </c:pt>
                <c:pt idx="2">
                  <c:v>12</c:v>
                </c:pt>
                <c:pt idx="7">
                  <c:v>38</c:v>
                </c:pt>
                <c:pt idx="12">
                  <c:v>63</c:v>
                </c:pt>
                <c:pt idx="1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C2-4EE5-B881-BCF06CFABC82}"/>
            </c:ext>
          </c:extLst>
        </c:ser>
        <c:ser>
          <c:idx val="1"/>
          <c:order val="1"/>
          <c:tx>
            <c:strRef>
              <c:f>'Kuva 3.1'!$D$6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3.1'!$B$7:$B$20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Uskonnoton ihminen</c:v>
                </c:pt>
                <c:pt idx="4">
                  <c:v>Etsijä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3.1'!$D$7:$D$20</c:f>
              <c:numCache>
                <c:formatCode>General</c:formatCode>
                <c:ptCount val="14"/>
                <c:pt idx="0">
                  <c:v>6</c:v>
                </c:pt>
                <c:pt idx="1">
                  <c:v>8</c:v>
                </c:pt>
                <c:pt idx="4">
                  <c:v>20</c:v>
                </c:pt>
                <c:pt idx="5">
                  <c:v>20</c:v>
                </c:pt>
                <c:pt idx="7">
                  <c:v>32</c:v>
                </c:pt>
                <c:pt idx="8">
                  <c:v>28</c:v>
                </c:pt>
                <c:pt idx="9">
                  <c:v>26</c:v>
                </c:pt>
                <c:pt idx="11">
                  <c:v>33</c:v>
                </c:pt>
                <c:pt idx="12">
                  <c:v>51</c:v>
                </c:pt>
                <c:pt idx="1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C2-4EE5-B881-BCF06CFABC82}"/>
            </c:ext>
          </c:extLst>
        </c:ser>
        <c:ser>
          <c:idx val="2"/>
          <c:order val="2"/>
          <c:tx>
            <c:strRef>
              <c:f>'Kuva 3.1'!$E$6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3.1'!$B$7:$B$20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Uskonnoton ihminen</c:v>
                </c:pt>
                <c:pt idx="4">
                  <c:v>Etsijä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3.1'!$E$7:$E$20</c:f>
              <c:numCache>
                <c:formatCode>General</c:formatCode>
                <c:ptCount val="14"/>
                <c:pt idx="0">
                  <c:v>6</c:v>
                </c:pt>
                <c:pt idx="1">
                  <c:v>11</c:v>
                </c:pt>
                <c:pt idx="2">
                  <c:v>13</c:v>
                </c:pt>
                <c:pt idx="3">
                  <c:v>19</c:v>
                </c:pt>
                <c:pt idx="4">
                  <c:v>31</c:v>
                </c:pt>
                <c:pt idx="5">
                  <c:v>34</c:v>
                </c:pt>
                <c:pt idx="6">
                  <c:v>27</c:v>
                </c:pt>
                <c:pt idx="7">
                  <c:v>39</c:v>
                </c:pt>
                <c:pt idx="8">
                  <c:v>30</c:v>
                </c:pt>
                <c:pt idx="9">
                  <c:v>32</c:v>
                </c:pt>
                <c:pt idx="10">
                  <c:v>46</c:v>
                </c:pt>
                <c:pt idx="11">
                  <c:v>50</c:v>
                </c:pt>
                <c:pt idx="12">
                  <c:v>62</c:v>
                </c:pt>
                <c:pt idx="13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C2-4EE5-B881-BCF06CFABC82}"/>
            </c:ext>
          </c:extLst>
        </c:ser>
        <c:ser>
          <c:idx val="3"/>
          <c:order val="3"/>
          <c:tx>
            <c:strRef>
              <c:f>'Kuva 3.1'!$F$6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3.1'!$B$7:$B$20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Uskonnoton ihminen</c:v>
                </c:pt>
                <c:pt idx="4">
                  <c:v>Etsijä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3.1'!$F$7:$F$20</c:f>
              <c:numCache>
                <c:formatCode>General</c:formatCode>
                <c:ptCount val="14"/>
                <c:pt idx="0">
                  <c:v>8</c:v>
                </c:pt>
                <c:pt idx="1">
                  <c:v>16</c:v>
                </c:pt>
                <c:pt idx="2">
                  <c:v>19</c:v>
                </c:pt>
                <c:pt idx="3">
                  <c:v>28</c:v>
                </c:pt>
                <c:pt idx="4">
                  <c:v>28</c:v>
                </c:pt>
                <c:pt idx="5">
                  <c:v>32</c:v>
                </c:pt>
                <c:pt idx="6">
                  <c:v>31</c:v>
                </c:pt>
                <c:pt idx="7">
                  <c:v>32</c:v>
                </c:pt>
                <c:pt idx="8">
                  <c:v>34</c:v>
                </c:pt>
                <c:pt idx="9">
                  <c:v>35</c:v>
                </c:pt>
                <c:pt idx="11">
                  <c:v>46</c:v>
                </c:pt>
                <c:pt idx="12">
                  <c:v>54</c:v>
                </c:pt>
                <c:pt idx="1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C2-4EE5-B881-BCF06CFABC82}"/>
            </c:ext>
          </c:extLst>
        </c:ser>
        <c:ser>
          <c:idx val="4"/>
          <c:order val="4"/>
          <c:tx>
            <c:strRef>
              <c:f>'Kuva 3.1'!$G$6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3"/>
              <c:layout>
                <c:manualLayout>
                  <c:x val="9.4063622560455386E-3"/>
                  <c:y val="-5.26491868602554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C2-4EE5-B881-BCF06CFABC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3.1'!$B$7:$B$20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Uskonnoton ihminen</c:v>
                </c:pt>
                <c:pt idx="4">
                  <c:v>Etsijä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3.1'!$G$7:$G$20</c:f>
              <c:numCache>
                <c:formatCode>General</c:formatCode>
                <c:ptCount val="14"/>
                <c:pt idx="0">
                  <c:v>6</c:v>
                </c:pt>
                <c:pt idx="1">
                  <c:v>13</c:v>
                </c:pt>
                <c:pt idx="2">
                  <c:v>17</c:v>
                </c:pt>
                <c:pt idx="3">
                  <c:v>24</c:v>
                </c:pt>
                <c:pt idx="4">
                  <c:v>22</c:v>
                </c:pt>
                <c:pt idx="5">
                  <c:v>26</c:v>
                </c:pt>
                <c:pt idx="6">
                  <c:v>28</c:v>
                </c:pt>
                <c:pt idx="7">
                  <c:v>29</c:v>
                </c:pt>
                <c:pt idx="8">
                  <c:v>29</c:v>
                </c:pt>
                <c:pt idx="9">
                  <c:v>31</c:v>
                </c:pt>
                <c:pt idx="10">
                  <c:v>37</c:v>
                </c:pt>
                <c:pt idx="11">
                  <c:v>40</c:v>
                </c:pt>
                <c:pt idx="12">
                  <c:v>51</c:v>
                </c:pt>
                <c:pt idx="1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C2-4EE5-B881-BCF06CFABC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1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3.2'!$C$7:$C$19</c:f>
              <c:strCache>
                <c:ptCount val="13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Uskonnollinen ihminen</c:v>
                </c:pt>
                <c:pt idx="3">
                  <c:v>Uskova</c:v>
                </c:pt>
                <c:pt idx="4">
                  <c:v>Uskonnollisesti liberaali</c:v>
                </c:pt>
                <c:pt idx="5">
                  <c:v>Hengellinen ihminen</c:v>
                </c:pt>
                <c:pt idx="6">
                  <c:v>Luterilainen</c:v>
                </c:pt>
                <c:pt idx="7">
                  <c:v>Kristitty</c:v>
                </c:pt>
                <c:pt idx="8">
                  <c:v>Henkinen ihminen</c:v>
                </c:pt>
                <c:pt idx="9">
                  <c:v>Humanisti</c:v>
                </c:pt>
                <c:pt idx="10">
                  <c:v>Agnostikko</c:v>
                </c:pt>
                <c:pt idx="11">
                  <c:v>Uskonnoton ihminen</c:v>
                </c:pt>
                <c:pt idx="12">
                  <c:v>Ateisti </c:v>
                </c:pt>
              </c:strCache>
            </c:strRef>
          </c:cat>
          <c:val>
            <c:numRef>
              <c:f>'Kuva 3.2'!$D$7:$D$19</c:f>
              <c:numCache>
                <c:formatCode>General</c:formatCode>
                <c:ptCount val="13"/>
                <c:pt idx="0">
                  <c:v>12</c:v>
                </c:pt>
                <c:pt idx="1">
                  <c:v>17</c:v>
                </c:pt>
                <c:pt idx="2">
                  <c:v>40</c:v>
                </c:pt>
                <c:pt idx="3">
                  <c:v>43</c:v>
                </c:pt>
                <c:pt idx="4">
                  <c:v>44</c:v>
                </c:pt>
                <c:pt idx="5">
                  <c:v>52</c:v>
                </c:pt>
                <c:pt idx="6">
                  <c:v>56</c:v>
                </c:pt>
                <c:pt idx="7">
                  <c:v>67</c:v>
                </c:pt>
                <c:pt idx="8">
                  <c:v>63</c:v>
                </c:pt>
                <c:pt idx="9">
                  <c:v>51</c:v>
                </c:pt>
                <c:pt idx="10">
                  <c:v>39</c:v>
                </c:pt>
                <c:pt idx="11">
                  <c:v>18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2-41CA-9FAC-BA8DC8AEF7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'https://evl.sharepoint.com/sites/005000T0500/Jaetut asiakirjat/Nelivuotiskertomus 2016-2019/julkaisut/Osa II Tutkimusjulkaisu/Kuviot excel/[Nelivuotinen_EVSsukupolviajot140120.xlsx]Q23'!$R$56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[1]Q23!$S$56:$X$56</c:f>
              <c:numCache>
                <c:formatCode>General</c:formatCode>
                <c:ptCount val="6"/>
                <c:pt idx="0">
                  <c:v>85.227272727272734</c:v>
                </c:pt>
                <c:pt idx="1">
                  <c:v>39.506172839506171</c:v>
                </c:pt>
                <c:pt idx="2">
                  <c:v>59.770114942528743</c:v>
                </c:pt>
                <c:pt idx="3">
                  <c:v>26.190476190476193</c:v>
                </c:pt>
                <c:pt idx="4">
                  <c:v>73.255813953488371</c:v>
                </c:pt>
                <c:pt idx="5">
                  <c:v>31.707317073170731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C-40D4-B04B-B4341054BE4A}"/>
            </c:ext>
          </c:extLst>
        </c:ser>
        <c:ser>
          <c:idx val="1"/>
          <c:order val="1"/>
          <c:tx>
            <c:strRef>
              <c:f>'https://evl.sharepoint.com/sites/005000T0500/Jaetut asiakirjat/Nelivuotiskertomus 2016-2019/julkaisut/Osa II Tutkimusjulkaisu/Kuviot excel/[Nelivuotinen_EVSsukupolviajot140120.xlsx]Q23'!$R$57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[1]Q23!$S$57:$X$57</c:f>
              <c:numCache>
                <c:formatCode>General</c:formatCode>
                <c:ptCount val="6"/>
                <c:pt idx="0">
                  <c:v>82</c:v>
                </c:pt>
                <c:pt idx="1">
                  <c:v>20.134228187919462</c:v>
                </c:pt>
                <c:pt idx="2">
                  <c:v>30.263157894736842</c:v>
                </c:pt>
                <c:pt idx="3">
                  <c:v>22.368421052631579</c:v>
                </c:pt>
                <c:pt idx="4">
                  <c:v>68</c:v>
                </c:pt>
                <c:pt idx="5">
                  <c:v>26.797385620915033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0C-40D4-B04B-B4341054BE4A}"/>
            </c:ext>
          </c:extLst>
        </c:ser>
        <c:ser>
          <c:idx val="2"/>
          <c:order val="2"/>
          <c:tx>
            <c:strRef>
              <c:f>'https://evl.sharepoint.com/sites/005000T0500/Jaetut asiakirjat/Nelivuotiskertomus 2016-2019/julkaisut/Osa II Tutkimusjulkaisu/Kuviot excel/[Nelivuotinen_EVSsukupolviajot140120.xlsx]Q23'!$R$58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[1]Q23!$S$58:$X$58</c:f>
              <c:numCache>
                <c:formatCode>General</c:formatCode>
                <c:ptCount val="6"/>
                <c:pt idx="0">
                  <c:v>88.963210702341129</c:v>
                </c:pt>
                <c:pt idx="1">
                  <c:v>22.408026755852841</c:v>
                </c:pt>
                <c:pt idx="2">
                  <c:v>27.333333333333332</c:v>
                </c:pt>
                <c:pt idx="3">
                  <c:v>31.666666666666664</c:v>
                </c:pt>
                <c:pt idx="4">
                  <c:v>56.56565656565656</c:v>
                </c:pt>
                <c:pt idx="5">
                  <c:v>39.403973509933778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0C-40D4-B04B-B4341054BE4A}"/>
            </c:ext>
          </c:extLst>
        </c:ser>
        <c:ser>
          <c:idx val="3"/>
          <c:order val="3"/>
          <c:tx>
            <c:strRef>
              <c:f>'https://evl.sharepoint.com/sites/005000T0500/Jaetut asiakirjat/Nelivuotiskertomus 2016-2019/julkaisut/Osa II Tutkimusjulkaisu/Kuviot excel/[Nelivuotinen_EVSsukupolviajot140120.xlsx]Q23'!$R$59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[1]Q23!$S$59:$X$59</c:f>
              <c:numCache>
                <c:formatCode>General</c:formatCode>
                <c:ptCount val="6"/>
                <c:pt idx="0">
                  <c:v>88.537549407114625</c:v>
                </c:pt>
                <c:pt idx="1">
                  <c:v>13.492063492063492</c:v>
                </c:pt>
                <c:pt idx="2">
                  <c:v>11.811023622047244</c:v>
                </c:pt>
                <c:pt idx="3">
                  <c:v>41.43426294820717</c:v>
                </c:pt>
                <c:pt idx="4">
                  <c:v>39.285714285714285</c:v>
                </c:pt>
                <c:pt idx="5">
                  <c:v>50.197628458498023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0C-40D4-B04B-B4341054BE4A}"/>
            </c:ext>
          </c:extLst>
        </c:ser>
        <c:ser>
          <c:idx val="4"/>
          <c:order val="4"/>
          <c:tx>
            <c:strRef>
              <c:f>'https://evl.sharepoint.com/sites/005000T0500/Jaetut asiakirjat/Nelivuotiskertomus 2016-2019/julkaisut/Osa II Tutkimusjulkaisu/Kuviot excel/[Nelivuotinen_EVSsukupolviajot140120.xlsx]Q23'!$R$60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[1]Q23!$S$60:$X$60</c:f>
              <c:numCache>
                <c:formatCode>General</c:formatCode>
                <c:ptCount val="6"/>
                <c:pt idx="0">
                  <c:v>87.623762376237622</c:v>
                </c:pt>
                <c:pt idx="1">
                  <c:v>15.920398009950249</c:v>
                </c:pt>
                <c:pt idx="2">
                  <c:v>18</c:v>
                </c:pt>
                <c:pt idx="3">
                  <c:v>46.268656716417908</c:v>
                </c:pt>
                <c:pt idx="4">
                  <c:v>29.5</c:v>
                </c:pt>
                <c:pt idx="5">
                  <c:v>68.159203980099505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0C-40D4-B04B-B4341054BE4A}"/>
            </c:ext>
          </c:extLst>
        </c:ser>
        <c:ser>
          <c:idx val="5"/>
          <c:order val="5"/>
          <c:tx>
            <c:strRef>
              <c:f>'https://evl.sharepoint.com/sites/005000T0500/Jaetut asiakirjat/Nelivuotiskertomus 2016-2019/julkaisut/Osa II Tutkimusjulkaisu/Kuviot excel/[Nelivuotinen_EVSsukupolviajot140120.xlsx]Q23'!$R$61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[1]Q23!$S$61:$X$61</c:f>
              <c:numCache>
                <c:formatCode>General</c:formatCode>
                <c:ptCount val="6"/>
                <c:pt idx="0">
                  <c:v>91.477272727272734</c:v>
                </c:pt>
                <c:pt idx="1">
                  <c:v>9.1428571428571423</c:v>
                </c:pt>
                <c:pt idx="2">
                  <c:v>11.428571428571429</c:v>
                </c:pt>
                <c:pt idx="3">
                  <c:v>56.000000000000007</c:v>
                </c:pt>
                <c:pt idx="4">
                  <c:v>18.285714285714285</c:v>
                </c:pt>
                <c:pt idx="5">
                  <c:v>73.714285714285708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0C-40D4-B04B-B4341054BE4A}"/>
            </c:ext>
          </c:extLst>
        </c:ser>
        <c:ser>
          <c:idx val="6"/>
          <c:order val="6"/>
          <c:tx>
            <c:strRef>
              <c:f>'https://evl.sharepoint.com/sites/005000T0500/Jaetut asiakirjat/Nelivuotiskertomus 2016-2019/julkaisut/Osa II Tutkimusjulkaisu/Kuviot excel/[Nelivuotinen_EVSsukupolviajot140120.xlsx]Q23'!$R$62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[1]Q23!$S$55:$X$55</c:f>
              <c:strCache>
                <c:ptCount val="6"/>
                <c:pt idx="0">
                  <c:v>Uskollisuus</c:v>
                </c:pt>
                <c:pt idx="1">
                  <c:v>Riittävät tulot</c:v>
                </c:pt>
                <c:pt idx="2">
                  <c:v>Hyvä asunto</c:v>
                </c:pt>
                <c:pt idx="3">
                  <c:v>Kotiaskareiden jakaminen</c:v>
                </c:pt>
                <c:pt idx="4">
                  <c:v>Lapset</c:v>
                </c:pt>
                <c:pt idx="5">
                  <c:v>Mahdollisuus aikaan ystäville ja harrastuksille</c:v>
                </c:pt>
              </c:strCache>
            </c:strRef>
          </c:cat>
          <c:val>
            <c:numRef>
              <c:f>[1]Q23!$S$62:$X$62</c:f>
              <c:numCache>
                <c:formatCode>General</c:formatCode>
                <c:ptCount val="6"/>
                <c:pt idx="0">
                  <c:v>87.842465753424662</c:v>
                </c:pt>
                <c:pt idx="1">
                  <c:v>18.236819360414867</c:v>
                </c:pt>
                <c:pt idx="2">
                  <c:v>22.773972602739725</c:v>
                </c:pt>
                <c:pt idx="3">
                  <c:v>38.349097162510745</c:v>
                </c:pt>
                <c:pt idx="4">
                  <c:v>45.086206896551722</c:v>
                </c:pt>
                <c:pt idx="5">
                  <c:v>49.656946826758144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0C-40D4-B04B-B4341054B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2220552"/>
        <c:axId val="592222848"/>
      </c:barChart>
      <c:catAx>
        <c:axId val="592220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2222848"/>
        <c:crosses val="autoZero"/>
        <c:auto val="1"/>
        <c:lblAlgn val="ctr"/>
        <c:lblOffset val="100"/>
        <c:noMultiLvlLbl val="0"/>
      </c:catAx>
      <c:valAx>
        <c:axId val="59222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222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3.3'!$D$6</c:f>
              <c:strCache>
                <c:ptCount val="1"/>
                <c:pt idx="0">
                  <c:v>1940–49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3.3'!$D$7:$D$10</c:f>
              <c:numCache>
                <c:formatCode>General</c:formatCode>
                <c:ptCount val="4"/>
                <c:pt idx="0">
                  <c:v>39</c:v>
                </c:pt>
                <c:pt idx="1">
                  <c:v>39</c:v>
                </c:pt>
                <c:pt idx="2">
                  <c:v>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1-493F-93AE-F8038114780D}"/>
            </c:ext>
          </c:extLst>
        </c:ser>
        <c:ser>
          <c:idx val="1"/>
          <c:order val="1"/>
          <c:tx>
            <c:strRef>
              <c:f>'Kuva 3.3'!$E$6</c:f>
              <c:strCache>
                <c:ptCount val="1"/>
                <c:pt idx="0">
                  <c:v>1950–64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3.3'!$E$7:$E$10</c:f>
              <c:numCache>
                <c:formatCode>General</c:formatCode>
                <c:ptCount val="4"/>
                <c:pt idx="0">
                  <c:v>32</c:v>
                </c:pt>
                <c:pt idx="1">
                  <c:v>37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1-493F-93AE-F8038114780D}"/>
            </c:ext>
          </c:extLst>
        </c:ser>
        <c:ser>
          <c:idx val="2"/>
          <c:order val="2"/>
          <c:tx>
            <c:strRef>
              <c:f>'Kuva 3.3'!$F$6</c:f>
              <c:strCache>
                <c:ptCount val="1"/>
                <c:pt idx="0">
                  <c:v>1965–79 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3.3'!$F$7:$F$10</c:f>
              <c:numCache>
                <c:formatCode>General</c:formatCode>
                <c:ptCount val="4"/>
                <c:pt idx="0">
                  <c:v>24</c:v>
                </c:pt>
                <c:pt idx="1">
                  <c:v>37</c:v>
                </c:pt>
                <c:pt idx="2">
                  <c:v>27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E1-493F-93AE-F8038114780D}"/>
            </c:ext>
          </c:extLst>
        </c:ser>
        <c:ser>
          <c:idx val="3"/>
          <c:order val="3"/>
          <c:tx>
            <c:strRef>
              <c:f>'Kuva 3.3'!$G$6</c:f>
              <c:strCache>
                <c:ptCount val="1"/>
                <c:pt idx="0">
                  <c:v>1980–89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3.3'!$G$7:$G$10</c:f>
              <c:numCache>
                <c:formatCode>General</c:formatCode>
                <c:ptCount val="4"/>
                <c:pt idx="0">
                  <c:v>27</c:v>
                </c:pt>
                <c:pt idx="1">
                  <c:v>23</c:v>
                </c:pt>
                <c:pt idx="2">
                  <c:v>34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E1-493F-93AE-F8038114780D}"/>
            </c:ext>
          </c:extLst>
        </c:ser>
        <c:ser>
          <c:idx val="4"/>
          <c:order val="4"/>
          <c:tx>
            <c:strRef>
              <c:f>'Kuva 3.3'!$H$6</c:f>
              <c:strCache>
                <c:ptCount val="1"/>
                <c:pt idx="0">
                  <c:v>1990–04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3.3'!$H$7:$H$10</c:f>
              <c:numCache>
                <c:formatCode>General</c:formatCode>
                <c:ptCount val="4"/>
                <c:pt idx="0">
                  <c:v>25</c:v>
                </c:pt>
                <c:pt idx="1">
                  <c:v>31</c:v>
                </c:pt>
                <c:pt idx="2">
                  <c:v>34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E1-493F-93AE-F8038114780D}"/>
            </c:ext>
          </c:extLst>
        </c:ser>
        <c:ser>
          <c:idx val="5"/>
          <c:order val="5"/>
          <c:tx>
            <c:strRef>
              <c:f>'Kuva 3.3'!$I$6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3.3'!$I$7:$I$10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24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E1-493F-93AE-F803811478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54966304"/>
        <c:axId val="954968600"/>
      </c:barChart>
      <c:catAx>
        <c:axId val="9549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54968600"/>
        <c:crosses val="autoZero"/>
        <c:auto val="1"/>
        <c:lblAlgn val="ctr"/>
        <c:lblOffset val="100"/>
        <c:noMultiLvlLbl val="0"/>
      </c:catAx>
      <c:valAx>
        <c:axId val="9549686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549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'Kuva 3.4 '!$D$7</c:f>
              <c:strCache>
                <c:ptCount val="1"/>
                <c:pt idx="0">
                  <c:v>Uskon kristinuskon opettamaan Jumalaan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18"/>
              <c:layout>
                <c:manualLayout>
                  <c:x val="0"/>
                  <c:y val="2.68343709202049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05-48A8-A632-668871B59601}"/>
                </c:ext>
              </c:extLst>
            </c:dLbl>
            <c:dLbl>
              <c:idx val="26"/>
              <c:layout>
                <c:manualLayout>
                  <c:x val="-5.1679597078191164E-3"/>
                  <c:y val="4.02515563803074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05-48A8-A632-668871B59601}"/>
                </c:ext>
              </c:extLst>
            </c:dLbl>
            <c:dLbl>
              <c:idx val="27"/>
              <c:layout>
                <c:manualLayout>
                  <c:x val="0"/>
                  <c:y val="2.0125778190153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05-48A8-A632-668871B596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3.4 '!$C$8:$C$51</c:f>
              <c:numCache>
                <c:formatCode>General</c:formatCode>
                <c:ptCount val="4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</c:numCache>
            </c:numRef>
          </c:cat>
          <c:val>
            <c:numRef>
              <c:f>'Kuva 3.4 '!$D$8:$D$51</c:f>
              <c:numCache>
                <c:formatCode>General</c:formatCode>
                <c:ptCount val="44"/>
                <c:pt idx="0">
                  <c:v>51</c:v>
                </c:pt>
                <c:pt idx="6">
                  <c:v>44</c:v>
                </c:pt>
                <c:pt idx="8">
                  <c:v>47</c:v>
                </c:pt>
                <c:pt idx="10">
                  <c:v>42</c:v>
                </c:pt>
                <c:pt idx="11">
                  <c:v>44</c:v>
                </c:pt>
                <c:pt idx="15">
                  <c:v>33</c:v>
                </c:pt>
                <c:pt idx="17">
                  <c:v>37</c:v>
                </c:pt>
                <c:pt idx="18">
                  <c:v>38</c:v>
                </c:pt>
                <c:pt idx="19">
                  <c:v>41</c:v>
                </c:pt>
                <c:pt idx="23">
                  <c:v>47</c:v>
                </c:pt>
                <c:pt idx="25">
                  <c:v>39</c:v>
                </c:pt>
                <c:pt idx="26">
                  <c:v>39</c:v>
                </c:pt>
                <c:pt idx="27">
                  <c:v>36</c:v>
                </c:pt>
                <c:pt idx="31">
                  <c:v>37</c:v>
                </c:pt>
                <c:pt idx="35">
                  <c:v>27</c:v>
                </c:pt>
                <c:pt idx="39">
                  <c:v>33</c:v>
                </c:pt>
                <c:pt idx="4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05-48A8-A632-668871B59601}"/>
            </c:ext>
          </c:extLst>
        </c:ser>
        <c:ser>
          <c:idx val="1"/>
          <c:order val="1"/>
          <c:tx>
            <c:strRef>
              <c:f>'Kuva 3.4 '!$E$7</c:f>
              <c:strCache>
                <c:ptCount val="1"/>
                <c:pt idx="0">
                  <c:v>Uskon Jumalaan, joskin varsin eri tavalla kuin kirkko opettaa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18"/>
              <c:layout>
                <c:manualLayout>
                  <c:x val="0"/>
                  <c:y val="2.0125778190153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05-48A8-A632-668871B596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3.4 '!$C$8:$C$51</c:f>
              <c:numCache>
                <c:formatCode>General</c:formatCode>
                <c:ptCount val="4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</c:numCache>
            </c:numRef>
          </c:cat>
          <c:val>
            <c:numRef>
              <c:f>'Kuva 3.4 '!$E$8:$E$51</c:f>
              <c:numCache>
                <c:formatCode>General</c:formatCode>
                <c:ptCount val="44"/>
                <c:pt idx="0">
                  <c:v>22</c:v>
                </c:pt>
                <c:pt idx="6">
                  <c:v>23</c:v>
                </c:pt>
                <c:pt idx="8">
                  <c:v>24</c:v>
                </c:pt>
                <c:pt idx="10">
                  <c:v>27</c:v>
                </c:pt>
                <c:pt idx="11">
                  <c:v>27</c:v>
                </c:pt>
                <c:pt idx="15">
                  <c:v>30</c:v>
                </c:pt>
                <c:pt idx="17">
                  <c:v>28</c:v>
                </c:pt>
                <c:pt idx="18">
                  <c:v>25</c:v>
                </c:pt>
                <c:pt idx="19">
                  <c:v>28</c:v>
                </c:pt>
                <c:pt idx="23">
                  <c:v>27</c:v>
                </c:pt>
                <c:pt idx="25">
                  <c:v>24</c:v>
                </c:pt>
                <c:pt idx="26">
                  <c:v>31</c:v>
                </c:pt>
                <c:pt idx="27">
                  <c:v>28</c:v>
                </c:pt>
                <c:pt idx="31">
                  <c:v>23</c:v>
                </c:pt>
                <c:pt idx="35">
                  <c:v>23</c:v>
                </c:pt>
                <c:pt idx="39">
                  <c:v>19</c:v>
                </c:pt>
                <c:pt idx="4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05-48A8-A632-668871B59601}"/>
            </c:ext>
          </c:extLst>
        </c:ser>
        <c:ser>
          <c:idx val="2"/>
          <c:order val="2"/>
          <c:tx>
            <c:strRef>
              <c:f>'Kuva 3.4 '!$F$7</c:f>
              <c:strCache>
                <c:ptCount val="1"/>
                <c:pt idx="0">
                  <c:v>En oikein tiedä, uskonko Jumalaan vai en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3.4 '!$C$8:$C$51</c:f>
              <c:numCache>
                <c:formatCode>General</c:formatCode>
                <c:ptCount val="4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</c:numCache>
            </c:numRef>
          </c:cat>
          <c:val>
            <c:numRef>
              <c:f>'Kuva 3.4 '!$F$8:$F$51</c:f>
              <c:numCache>
                <c:formatCode>General</c:formatCode>
                <c:ptCount val="44"/>
                <c:pt idx="0">
                  <c:v>17</c:v>
                </c:pt>
                <c:pt idx="6">
                  <c:v>13</c:v>
                </c:pt>
                <c:pt idx="8">
                  <c:v>15</c:v>
                </c:pt>
                <c:pt idx="10">
                  <c:v>16</c:v>
                </c:pt>
                <c:pt idx="11">
                  <c:v>15</c:v>
                </c:pt>
                <c:pt idx="15">
                  <c:v>18</c:v>
                </c:pt>
                <c:pt idx="17">
                  <c:v>17</c:v>
                </c:pt>
                <c:pt idx="18">
                  <c:v>18</c:v>
                </c:pt>
                <c:pt idx="19">
                  <c:v>16</c:v>
                </c:pt>
                <c:pt idx="23">
                  <c:v>12</c:v>
                </c:pt>
                <c:pt idx="25">
                  <c:v>15</c:v>
                </c:pt>
                <c:pt idx="26">
                  <c:v>17</c:v>
                </c:pt>
                <c:pt idx="27">
                  <c:v>15</c:v>
                </c:pt>
                <c:pt idx="31">
                  <c:v>17</c:v>
                </c:pt>
                <c:pt idx="35">
                  <c:v>17</c:v>
                </c:pt>
                <c:pt idx="39">
                  <c:v>14</c:v>
                </c:pt>
                <c:pt idx="4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05-48A8-A632-668871B596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"/>
        <c:overlap val="100"/>
        <c:axId val="1205525312"/>
        <c:axId val="1205524000"/>
      </c:barChart>
      <c:catAx>
        <c:axId val="12055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4000"/>
        <c:crosses val="autoZero"/>
        <c:auto val="1"/>
        <c:lblAlgn val="ctr"/>
        <c:lblOffset val="100"/>
        <c:noMultiLvlLbl val="0"/>
      </c:catAx>
      <c:valAx>
        <c:axId val="120552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405721024002434"/>
          <c:y val="1.4222221425877365E-2"/>
          <c:w val="0.62235384205227373"/>
          <c:h val="0.9116118398608162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3.5'!$F$6</c:f>
              <c:strCache>
                <c:ptCount val="1"/>
                <c:pt idx="0">
                  <c:v>Uskon kristinuskon opettamaan Jumalaan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3.5'!$F$7:$F$46</c:f>
              <c:numCache>
                <c:formatCode>0</c:formatCode>
                <c:ptCount val="40"/>
                <c:pt idx="0">
                  <c:v>25</c:v>
                </c:pt>
                <c:pt idx="2">
                  <c:v>43</c:v>
                </c:pt>
                <c:pt idx="3">
                  <c:v>31</c:v>
                </c:pt>
                <c:pt idx="4">
                  <c:v>21</c:v>
                </c:pt>
                <c:pt idx="5">
                  <c:v>17</c:v>
                </c:pt>
                <c:pt idx="6">
                  <c:v>15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  <c:pt idx="17">
                  <c:v>18</c:v>
                </c:pt>
                <c:pt idx="18">
                  <c:v>30</c:v>
                </c:pt>
                <c:pt idx="19">
                  <c:v>22</c:v>
                </c:pt>
                <c:pt idx="20">
                  <c:v>16</c:v>
                </c:pt>
                <c:pt idx="21">
                  <c:v>12</c:v>
                </c:pt>
                <c:pt idx="22">
                  <c:v>8</c:v>
                </c:pt>
                <c:pt idx="25">
                  <c:v>27</c:v>
                </c:pt>
                <c:pt idx="26">
                  <c:v>56</c:v>
                </c:pt>
                <c:pt idx="27">
                  <c:v>29</c:v>
                </c:pt>
                <c:pt idx="28">
                  <c:v>22</c:v>
                </c:pt>
                <c:pt idx="29">
                  <c:v>25</c:v>
                </c:pt>
                <c:pt idx="30">
                  <c:v>17</c:v>
                </c:pt>
                <c:pt idx="33">
                  <c:v>61</c:v>
                </c:pt>
                <c:pt idx="34">
                  <c:v>73</c:v>
                </c:pt>
                <c:pt idx="35">
                  <c:v>67</c:v>
                </c:pt>
                <c:pt idx="36">
                  <c:v>64</c:v>
                </c:pt>
                <c:pt idx="37">
                  <c:v>54</c:v>
                </c:pt>
                <c:pt idx="38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8A-4EA2-A55E-06F4357D404F}"/>
            </c:ext>
          </c:extLst>
        </c:ser>
        <c:ser>
          <c:idx val="1"/>
          <c:order val="1"/>
          <c:tx>
            <c:strRef>
              <c:f>'Kuva 3.5'!$G$6</c:f>
              <c:strCache>
                <c:ptCount val="1"/>
                <c:pt idx="0">
                  <c:v>Uskon Jumalaan, joskin varsin eri tavalla kuin kirkko opettaa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3.5'!$G$7:$G$46</c:f>
              <c:numCache>
                <c:formatCode>0</c:formatCode>
                <c:ptCount val="40"/>
                <c:pt idx="0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18</c:v>
                </c:pt>
                <c:pt idx="5">
                  <c:v>17</c:v>
                </c:pt>
                <c:pt idx="6">
                  <c:v>15</c:v>
                </c:pt>
                <c:pt idx="9">
                  <c:v>6</c:v>
                </c:pt>
                <c:pt idx="10">
                  <c:v>0</c:v>
                </c:pt>
                <c:pt idx="11">
                  <c:v>4</c:v>
                </c:pt>
                <c:pt idx="12">
                  <c:v>3</c:v>
                </c:pt>
                <c:pt idx="13">
                  <c:v>7</c:v>
                </c:pt>
                <c:pt idx="14">
                  <c:v>10</c:v>
                </c:pt>
                <c:pt idx="17">
                  <c:v>19</c:v>
                </c:pt>
                <c:pt idx="18">
                  <c:v>20</c:v>
                </c:pt>
                <c:pt idx="19">
                  <c:v>23</c:v>
                </c:pt>
                <c:pt idx="20">
                  <c:v>19</c:v>
                </c:pt>
                <c:pt idx="21">
                  <c:v>17</c:v>
                </c:pt>
                <c:pt idx="22">
                  <c:v>11</c:v>
                </c:pt>
                <c:pt idx="25">
                  <c:v>29</c:v>
                </c:pt>
                <c:pt idx="26">
                  <c:v>27</c:v>
                </c:pt>
                <c:pt idx="27">
                  <c:v>32</c:v>
                </c:pt>
                <c:pt idx="28">
                  <c:v>32</c:v>
                </c:pt>
                <c:pt idx="29">
                  <c:v>23</c:v>
                </c:pt>
                <c:pt idx="30">
                  <c:v>30</c:v>
                </c:pt>
                <c:pt idx="33">
                  <c:v>27</c:v>
                </c:pt>
                <c:pt idx="34">
                  <c:v>22</c:v>
                </c:pt>
                <c:pt idx="35">
                  <c:v>24</c:v>
                </c:pt>
                <c:pt idx="36">
                  <c:v>27</c:v>
                </c:pt>
                <c:pt idx="37">
                  <c:v>28</c:v>
                </c:pt>
                <c:pt idx="38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8A-4EA2-A55E-06F4357D404F}"/>
            </c:ext>
          </c:extLst>
        </c:ser>
        <c:ser>
          <c:idx val="2"/>
          <c:order val="2"/>
          <c:tx>
            <c:strRef>
              <c:f>'Kuva 3.5'!$H$6</c:f>
              <c:strCache>
                <c:ptCount val="1"/>
                <c:pt idx="0">
                  <c:v>En oikein tiedä, uskonko Jumalaan vai en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3.5'!$H$7:$H$46</c:f>
              <c:numCache>
                <c:formatCode>0</c:formatCode>
                <c:ptCount val="40"/>
                <c:pt idx="0">
                  <c:v>19</c:v>
                </c:pt>
                <c:pt idx="2">
                  <c:v>15</c:v>
                </c:pt>
                <c:pt idx="3">
                  <c:v>18</c:v>
                </c:pt>
                <c:pt idx="4">
                  <c:v>20</c:v>
                </c:pt>
                <c:pt idx="5">
                  <c:v>16</c:v>
                </c:pt>
                <c:pt idx="6">
                  <c:v>23</c:v>
                </c:pt>
                <c:pt idx="9">
                  <c:v>8</c:v>
                </c:pt>
                <c:pt idx="10">
                  <c:v>6</c:v>
                </c:pt>
                <c:pt idx="11">
                  <c:v>10</c:v>
                </c:pt>
                <c:pt idx="12">
                  <c:v>10</c:v>
                </c:pt>
                <c:pt idx="13">
                  <c:v>7</c:v>
                </c:pt>
                <c:pt idx="14">
                  <c:v>7</c:v>
                </c:pt>
                <c:pt idx="17">
                  <c:v>32</c:v>
                </c:pt>
                <c:pt idx="18">
                  <c:v>26</c:v>
                </c:pt>
                <c:pt idx="19">
                  <c:v>28</c:v>
                </c:pt>
                <c:pt idx="20">
                  <c:v>32</c:v>
                </c:pt>
                <c:pt idx="21">
                  <c:v>33</c:v>
                </c:pt>
                <c:pt idx="22">
                  <c:v>41</c:v>
                </c:pt>
                <c:pt idx="25">
                  <c:v>18</c:v>
                </c:pt>
                <c:pt idx="26">
                  <c:v>8</c:v>
                </c:pt>
                <c:pt idx="27">
                  <c:v>18</c:v>
                </c:pt>
                <c:pt idx="28">
                  <c:v>17</c:v>
                </c:pt>
                <c:pt idx="29">
                  <c:v>16</c:v>
                </c:pt>
                <c:pt idx="30">
                  <c:v>25</c:v>
                </c:pt>
                <c:pt idx="33">
                  <c:v>7</c:v>
                </c:pt>
                <c:pt idx="34">
                  <c:v>3</c:v>
                </c:pt>
                <c:pt idx="35">
                  <c:v>7</c:v>
                </c:pt>
                <c:pt idx="36">
                  <c:v>6</c:v>
                </c:pt>
                <c:pt idx="37">
                  <c:v>8</c:v>
                </c:pt>
                <c:pt idx="3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8A-4EA2-A55E-06F4357D404F}"/>
            </c:ext>
          </c:extLst>
        </c:ser>
        <c:ser>
          <c:idx val="3"/>
          <c:order val="3"/>
          <c:tx>
            <c:strRef>
              <c:f>'Kuva 3.5'!$I$6</c:f>
              <c:strCache>
                <c:ptCount val="1"/>
                <c:pt idx="0">
                  <c:v>Epäilen Jumalan olemassaoloa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3.5'!$I$7:$I$46</c:f>
              <c:numCache>
                <c:formatCode>0</c:formatCode>
                <c:ptCount val="40"/>
                <c:pt idx="0">
                  <c:v>9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9</c:v>
                </c:pt>
                <c:pt idx="6">
                  <c:v>12</c:v>
                </c:pt>
                <c:pt idx="9">
                  <c:v>11</c:v>
                </c:pt>
                <c:pt idx="10">
                  <c:v>13</c:v>
                </c:pt>
                <c:pt idx="11">
                  <c:v>12</c:v>
                </c:pt>
                <c:pt idx="12">
                  <c:v>11</c:v>
                </c:pt>
                <c:pt idx="13">
                  <c:v>7</c:v>
                </c:pt>
                <c:pt idx="14">
                  <c:v>13</c:v>
                </c:pt>
                <c:pt idx="17">
                  <c:v>12</c:v>
                </c:pt>
                <c:pt idx="18">
                  <c:v>10</c:v>
                </c:pt>
                <c:pt idx="19">
                  <c:v>7</c:v>
                </c:pt>
                <c:pt idx="20">
                  <c:v>11</c:v>
                </c:pt>
                <c:pt idx="21">
                  <c:v>14</c:v>
                </c:pt>
                <c:pt idx="22">
                  <c:v>19</c:v>
                </c:pt>
                <c:pt idx="25">
                  <c:v>9</c:v>
                </c:pt>
                <c:pt idx="26">
                  <c:v>2</c:v>
                </c:pt>
                <c:pt idx="27">
                  <c:v>7</c:v>
                </c:pt>
                <c:pt idx="28">
                  <c:v>9</c:v>
                </c:pt>
                <c:pt idx="29">
                  <c:v>9</c:v>
                </c:pt>
                <c:pt idx="30">
                  <c:v>13</c:v>
                </c:pt>
                <c:pt idx="33">
                  <c:v>1</c:v>
                </c:pt>
                <c:pt idx="34">
                  <c:v>0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8A-4EA2-A55E-06F4357D404F}"/>
            </c:ext>
          </c:extLst>
        </c:ser>
        <c:ser>
          <c:idx val="4"/>
          <c:order val="4"/>
          <c:tx>
            <c:strRef>
              <c:f>'Kuva 3.5'!$J$6</c:f>
              <c:strCache>
                <c:ptCount val="1"/>
                <c:pt idx="0">
                  <c:v>En usko Jumalan olemassaoloon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3.5'!$J$7:$J$46</c:f>
              <c:numCache>
                <c:formatCode>0</c:formatCode>
                <c:ptCount val="40"/>
                <c:pt idx="0">
                  <c:v>24</c:v>
                </c:pt>
                <c:pt idx="2">
                  <c:v>12</c:v>
                </c:pt>
                <c:pt idx="3">
                  <c:v>17</c:v>
                </c:pt>
                <c:pt idx="4">
                  <c:v>26</c:v>
                </c:pt>
                <c:pt idx="5">
                  <c:v>34</c:v>
                </c:pt>
                <c:pt idx="6">
                  <c:v>30</c:v>
                </c:pt>
                <c:pt idx="9">
                  <c:v>70</c:v>
                </c:pt>
                <c:pt idx="10">
                  <c:v>71</c:v>
                </c:pt>
                <c:pt idx="11">
                  <c:v>70</c:v>
                </c:pt>
                <c:pt idx="12">
                  <c:v>72</c:v>
                </c:pt>
                <c:pt idx="13">
                  <c:v>73</c:v>
                </c:pt>
                <c:pt idx="14">
                  <c:v>64</c:v>
                </c:pt>
                <c:pt idx="17">
                  <c:v>15</c:v>
                </c:pt>
                <c:pt idx="18">
                  <c:v>9</c:v>
                </c:pt>
                <c:pt idx="19">
                  <c:v>14</c:v>
                </c:pt>
                <c:pt idx="20">
                  <c:v>15</c:v>
                </c:pt>
                <c:pt idx="21">
                  <c:v>17</c:v>
                </c:pt>
                <c:pt idx="22">
                  <c:v>18</c:v>
                </c:pt>
                <c:pt idx="25">
                  <c:v>13</c:v>
                </c:pt>
                <c:pt idx="26">
                  <c:v>5</c:v>
                </c:pt>
                <c:pt idx="27">
                  <c:v>11</c:v>
                </c:pt>
                <c:pt idx="28">
                  <c:v>14</c:v>
                </c:pt>
                <c:pt idx="29">
                  <c:v>17</c:v>
                </c:pt>
                <c:pt idx="30">
                  <c:v>13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</c:v>
                </c:pt>
                <c:pt idx="37">
                  <c:v>1</c:v>
                </c:pt>
                <c:pt idx="3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8A-4EA2-A55E-06F4357D404F}"/>
            </c:ext>
          </c:extLst>
        </c:ser>
        <c:ser>
          <c:idx val="5"/>
          <c:order val="5"/>
          <c:tx>
            <c:strRef>
              <c:f>'Kuva 3.5'!$K$6</c:f>
              <c:strCache>
                <c:ptCount val="1"/>
                <c:pt idx="0">
                  <c:v>En osaa/halua sanoa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3.5'!$E$7:$E$46</c:f>
              <c:strCache>
                <c:ptCount val="40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  <c:pt idx="7">
                  <c:v>Kaikki</c:v>
                </c:pt>
                <c:pt idx="9">
                  <c:v>Kaikki uskonnottomat</c:v>
                </c:pt>
                <c:pt idx="10">
                  <c:v>70–79 vuotta</c:v>
                </c:pt>
                <c:pt idx="11">
                  <c:v>55–69 vuotta</c:v>
                </c:pt>
                <c:pt idx="12">
                  <c:v>40–54 vuotta</c:v>
                </c:pt>
                <c:pt idx="13">
                  <c:v>30–39 vuotta</c:v>
                </c:pt>
                <c:pt idx="14">
                  <c:v>15–29 vuotta</c:v>
                </c:pt>
                <c:pt idx="15">
                  <c:v>Uskonnottomat</c:v>
                </c:pt>
                <c:pt idx="17">
                  <c:v>Kaikki kulttuurikristityt</c:v>
                </c:pt>
                <c:pt idx="18">
                  <c:v>70–79 vuotta</c:v>
                </c:pt>
                <c:pt idx="19">
                  <c:v>55–69 vuotta</c:v>
                </c:pt>
                <c:pt idx="20">
                  <c:v>40–54 vuotta</c:v>
                </c:pt>
                <c:pt idx="21">
                  <c:v>30–39 vuotta</c:v>
                </c:pt>
                <c:pt idx="22">
                  <c:v>15–29 vuotta</c:v>
                </c:pt>
                <c:pt idx="23">
                  <c:v>Kulttuurikristityt</c:v>
                </c:pt>
                <c:pt idx="25">
                  <c:v>Kaikki etsijät</c:v>
                </c:pt>
                <c:pt idx="26">
                  <c:v>70–79 vuotta</c:v>
                </c:pt>
                <c:pt idx="27">
                  <c:v>55–69 vuotta</c:v>
                </c:pt>
                <c:pt idx="28">
                  <c:v>40–54 vuotta</c:v>
                </c:pt>
                <c:pt idx="29">
                  <c:v>30–39 vuotta</c:v>
                </c:pt>
                <c:pt idx="30">
                  <c:v>15–29 vuotta</c:v>
                </c:pt>
                <c:pt idx="31">
                  <c:v>Etsijät</c:v>
                </c:pt>
                <c:pt idx="33">
                  <c:v>Kaikki uskovat</c:v>
                </c:pt>
                <c:pt idx="34">
                  <c:v>70–79 vuotta</c:v>
                </c:pt>
                <c:pt idx="35">
                  <c:v>55–69 vuotta</c:v>
                </c:pt>
                <c:pt idx="36">
                  <c:v>40–54 vuotta</c:v>
                </c:pt>
                <c:pt idx="37">
                  <c:v>30–39 vuotta</c:v>
                </c:pt>
                <c:pt idx="38">
                  <c:v>15–29 vuotta</c:v>
                </c:pt>
                <c:pt idx="39">
                  <c:v>Uskovat</c:v>
                </c:pt>
              </c:strCache>
            </c:strRef>
          </c:cat>
          <c:val>
            <c:numRef>
              <c:f>'Kuva 3.5'!$K$7:$K$46</c:f>
              <c:numCache>
                <c:formatCode>General</c:formatCode>
                <c:ptCount val="40"/>
                <c:pt idx="0" formatCode="0">
                  <c:v>6</c:v>
                </c:pt>
                <c:pt idx="2" formatCode="0">
                  <c:v>6</c:v>
                </c:pt>
                <c:pt idx="3" formatCode="0">
                  <c:v>6</c:v>
                </c:pt>
                <c:pt idx="4" formatCode="0">
                  <c:v>6</c:v>
                </c:pt>
                <c:pt idx="5" formatCode="0">
                  <c:v>8</c:v>
                </c:pt>
                <c:pt idx="6" formatCode="0">
                  <c:v>6</c:v>
                </c:pt>
                <c:pt idx="9" formatCode="0">
                  <c:v>3</c:v>
                </c:pt>
                <c:pt idx="10" formatCode="0">
                  <c:v>10</c:v>
                </c:pt>
                <c:pt idx="11" formatCode="0">
                  <c:v>4</c:v>
                </c:pt>
                <c:pt idx="12" formatCode="0">
                  <c:v>3</c:v>
                </c:pt>
                <c:pt idx="13" formatCode="0">
                  <c:v>3</c:v>
                </c:pt>
                <c:pt idx="14" formatCode="0">
                  <c:v>2</c:v>
                </c:pt>
                <c:pt idx="17" formatCode="0">
                  <c:v>6</c:v>
                </c:pt>
                <c:pt idx="18" formatCode="0">
                  <c:v>6</c:v>
                </c:pt>
                <c:pt idx="19" formatCode="0">
                  <c:v>7</c:v>
                </c:pt>
                <c:pt idx="20" formatCode="0">
                  <c:v>5</c:v>
                </c:pt>
                <c:pt idx="21" formatCode="0">
                  <c:v>8</c:v>
                </c:pt>
                <c:pt idx="22" formatCode="0">
                  <c:v>2</c:v>
                </c:pt>
                <c:pt idx="25" formatCode="0">
                  <c:v>4</c:v>
                </c:pt>
                <c:pt idx="26" formatCode="0">
                  <c:v>2</c:v>
                </c:pt>
                <c:pt idx="27" formatCode="0">
                  <c:v>2</c:v>
                </c:pt>
                <c:pt idx="28" formatCode="0">
                  <c:v>5</c:v>
                </c:pt>
                <c:pt idx="29" formatCode="0">
                  <c:v>9</c:v>
                </c:pt>
                <c:pt idx="30" formatCode="0">
                  <c:v>2</c:v>
                </c:pt>
                <c:pt idx="33" formatCode="0">
                  <c:v>2</c:v>
                </c:pt>
                <c:pt idx="34" formatCode="0">
                  <c:v>1</c:v>
                </c:pt>
                <c:pt idx="35" formatCode="0">
                  <c:v>0</c:v>
                </c:pt>
                <c:pt idx="36" formatCode="0">
                  <c:v>1</c:v>
                </c:pt>
                <c:pt idx="37" formatCode="0">
                  <c:v>9</c:v>
                </c:pt>
                <c:pt idx="38" formatCode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8A-4EA2-A55E-06F4357D40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98736292421352"/>
          <c:y val="5.7144519073835193E-2"/>
          <c:w val="0.12202979263326345"/>
          <c:h val="0.79880154649290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3.6'!$D$7</c:f>
              <c:strCache>
                <c:ptCount val="1"/>
                <c:pt idx="0">
                  <c:v>Uskovat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3.6'!$C$8:$C$16</c:f>
              <c:strCache>
                <c:ptCount val="9"/>
                <c:pt idx="0">
                  <c:v>Jumalaan, joka on hyvä</c:v>
                </c:pt>
                <c:pt idx="1">
                  <c:v>Jumala on luonut kaiken</c:v>
                </c:pt>
                <c:pt idx="2">
                  <c:v>Jumala kuulee rukoukset</c:v>
                </c:pt>
                <c:pt idx="3">
                  <c:v>Jeesus nousi kuolleista</c:v>
                </c:pt>
                <c:pt idx="4">
                  <c:v>Jeesus sovitti kuolemallaan ihmisten synnit</c:v>
                </c:pt>
                <c:pt idx="5">
                  <c:v>Jeesus on Jumalan poika</c:v>
                </c:pt>
                <c:pt idx="6">
                  <c:v>Enkeleitä on olemassa</c:v>
                </c:pt>
                <c:pt idx="7">
                  <c:v>Saatana on olemassa</c:v>
                </c:pt>
                <c:pt idx="8">
                  <c:v>Hyvä ja paha saavat lopulta palkkansa</c:v>
                </c:pt>
              </c:strCache>
            </c:strRef>
          </c:cat>
          <c:val>
            <c:numRef>
              <c:f>'Kuva 3.6'!$D$8:$D$16</c:f>
              <c:numCache>
                <c:formatCode>General</c:formatCode>
                <c:ptCount val="9"/>
                <c:pt idx="0">
                  <c:v>88</c:v>
                </c:pt>
                <c:pt idx="1">
                  <c:v>72</c:v>
                </c:pt>
                <c:pt idx="2">
                  <c:v>82</c:v>
                </c:pt>
                <c:pt idx="3">
                  <c:v>75</c:v>
                </c:pt>
                <c:pt idx="4">
                  <c:v>75</c:v>
                </c:pt>
                <c:pt idx="5">
                  <c:v>79</c:v>
                </c:pt>
                <c:pt idx="6">
                  <c:v>81</c:v>
                </c:pt>
                <c:pt idx="7">
                  <c:v>65</c:v>
                </c:pt>
                <c:pt idx="8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30-4C1F-8BD5-1D58538C2C11}"/>
            </c:ext>
          </c:extLst>
        </c:ser>
        <c:ser>
          <c:idx val="1"/>
          <c:order val="1"/>
          <c:tx>
            <c:strRef>
              <c:f>'Kuva 3.6'!$E$7</c:f>
              <c:strCache>
                <c:ptCount val="1"/>
                <c:pt idx="0">
                  <c:v>Etsijät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3.6'!$C$8:$C$16</c:f>
              <c:strCache>
                <c:ptCount val="9"/>
                <c:pt idx="0">
                  <c:v>Jumalaan, joka on hyvä</c:v>
                </c:pt>
                <c:pt idx="1">
                  <c:v>Jumala on luonut kaiken</c:v>
                </c:pt>
                <c:pt idx="2">
                  <c:v>Jumala kuulee rukoukset</c:v>
                </c:pt>
                <c:pt idx="3">
                  <c:v>Jeesus nousi kuolleista</c:v>
                </c:pt>
                <c:pt idx="4">
                  <c:v>Jeesus sovitti kuolemallaan ihmisten synnit</c:v>
                </c:pt>
                <c:pt idx="5">
                  <c:v>Jeesus on Jumalan poika</c:v>
                </c:pt>
                <c:pt idx="6">
                  <c:v>Enkeleitä on olemassa</c:v>
                </c:pt>
                <c:pt idx="7">
                  <c:v>Saatana on olemassa</c:v>
                </c:pt>
                <c:pt idx="8">
                  <c:v>Hyvä ja paha saavat lopulta palkkansa</c:v>
                </c:pt>
              </c:strCache>
            </c:strRef>
          </c:cat>
          <c:val>
            <c:numRef>
              <c:f>'Kuva 3.6'!$E$8:$E$16</c:f>
              <c:numCache>
                <c:formatCode>General</c:formatCode>
                <c:ptCount val="9"/>
                <c:pt idx="0">
                  <c:v>60</c:v>
                </c:pt>
                <c:pt idx="1">
                  <c:v>39</c:v>
                </c:pt>
                <c:pt idx="2">
                  <c:v>50</c:v>
                </c:pt>
                <c:pt idx="3">
                  <c:v>41</c:v>
                </c:pt>
                <c:pt idx="4">
                  <c:v>41</c:v>
                </c:pt>
                <c:pt idx="5">
                  <c:v>47</c:v>
                </c:pt>
                <c:pt idx="6">
                  <c:v>60</c:v>
                </c:pt>
                <c:pt idx="7">
                  <c:v>44</c:v>
                </c:pt>
                <c:pt idx="8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30-4C1F-8BD5-1D58538C2C11}"/>
            </c:ext>
          </c:extLst>
        </c:ser>
        <c:ser>
          <c:idx val="2"/>
          <c:order val="2"/>
          <c:tx>
            <c:strRef>
              <c:f>'Kuva 3.6'!$F$7</c:f>
              <c:strCache>
                <c:ptCount val="1"/>
                <c:pt idx="0">
                  <c:v>Kulttuurikristityt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3.6'!$C$8:$C$16</c:f>
              <c:strCache>
                <c:ptCount val="9"/>
                <c:pt idx="0">
                  <c:v>Jumalaan, joka on hyvä</c:v>
                </c:pt>
                <c:pt idx="1">
                  <c:v>Jumala on luonut kaiken</c:v>
                </c:pt>
                <c:pt idx="2">
                  <c:v>Jumala kuulee rukoukset</c:v>
                </c:pt>
                <c:pt idx="3">
                  <c:v>Jeesus nousi kuolleista</c:v>
                </c:pt>
                <c:pt idx="4">
                  <c:v>Jeesus sovitti kuolemallaan ihmisten synnit</c:v>
                </c:pt>
                <c:pt idx="5">
                  <c:v>Jeesus on Jumalan poika</c:v>
                </c:pt>
                <c:pt idx="6">
                  <c:v>Enkeleitä on olemassa</c:v>
                </c:pt>
                <c:pt idx="7">
                  <c:v>Saatana on olemassa</c:v>
                </c:pt>
                <c:pt idx="8">
                  <c:v>Hyvä ja paha saavat lopulta palkkansa</c:v>
                </c:pt>
              </c:strCache>
            </c:strRef>
          </c:cat>
          <c:val>
            <c:numRef>
              <c:f>'Kuva 3.6'!$F$8:$F$16</c:f>
              <c:numCache>
                <c:formatCode>General</c:formatCode>
                <c:ptCount val="9"/>
                <c:pt idx="0">
                  <c:v>44</c:v>
                </c:pt>
                <c:pt idx="1">
                  <c:v>22</c:v>
                </c:pt>
                <c:pt idx="2">
                  <c:v>31</c:v>
                </c:pt>
                <c:pt idx="3">
                  <c:v>24</c:v>
                </c:pt>
                <c:pt idx="4">
                  <c:v>26</c:v>
                </c:pt>
                <c:pt idx="5">
                  <c:v>33</c:v>
                </c:pt>
                <c:pt idx="6">
                  <c:v>39</c:v>
                </c:pt>
                <c:pt idx="7">
                  <c:v>23</c:v>
                </c:pt>
                <c:pt idx="8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30-4C1F-8BD5-1D58538C2C11}"/>
            </c:ext>
          </c:extLst>
        </c:ser>
        <c:ser>
          <c:idx val="3"/>
          <c:order val="3"/>
          <c:tx>
            <c:strRef>
              <c:f>'Kuva 3.6'!$G$7</c:f>
              <c:strCache>
                <c:ptCount val="1"/>
                <c:pt idx="0">
                  <c:v>Uskonnottomat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3.6'!$C$8:$C$16</c:f>
              <c:strCache>
                <c:ptCount val="9"/>
                <c:pt idx="0">
                  <c:v>Jumalaan, joka on hyvä</c:v>
                </c:pt>
                <c:pt idx="1">
                  <c:v>Jumala on luonut kaiken</c:v>
                </c:pt>
                <c:pt idx="2">
                  <c:v>Jumala kuulee rukoukset</c:v>
                </c:pt>
                <c:pt idx="3">
                  <c:v>Jeesus nousi kuolleista</c:v>
                </c:pt>
                <c:pt idx="4">
                  <c:v>Jeesus sovitti kuolemallaan ihmisten synnit</c:v>
                </c:pt>
                <c:pt idx="5">
                  <c:v>Jeesus on Jumalan poika</c:v>
                </c:pt>
                <c:pt idx="6">
                  <c:v>Enkeleitä on olemassa</c:v>
                </c:pt>
                <c:pt idx="7">
                  <c:v>Saatana on olemassa</c:v>
                </c:pt>
                <c:pt idx="8">
                  <c:v>Hyvä ja paha saavat lopulta palkkansa</c:v>
                </c:pt>
              </c:strCache>
            </c:strRef>
          </c:cat>
          <c:val>
            <c:numRef>
              <c:f>'Kuva 3.6'!$G$8:$G$16</c:f>
              <c:numCache>
                <c:formatCode>General</c:formatCode>
                <c:ptCount val="9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8</c:v>
                </c:pt>
                <c:pt idx="6">
                  <c:v>9</c:v>
                </c:pt>
                <c:pt idx="7">
                  <c:v>9</c:v>
                </c:pt>
                <c:pt idx="8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30-4C1F-8BD5-1D58538C2C11}"/>
            </c:ext>
          </c:extLst>
        </c:ser>
        <c:ser>
          <c:idx val="4"/>
          <c:order val="4"/>
          <c:tx>
            <c:strRef>
              <c:f>'Kuva 3.6'!$H$7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3.6'!$C$8:$C$16</c:f>
              <c:strCache>
                <c:ptCount val="9"/>
                <c:pt idx="0">
                  <c:v>Jumalaan, joka on hyvä</c:v>
                </c:pt>
                <c:pt idx="1">
                  <c:v>Jumala on luonut kaiken</c:v>
                </c:pt>
                <c:pt idx="2">
                  <c:v>Jumala kuulee rukoukset</c:v>
                </c:pt>
                <c:pt idx="3">
                  <c:v>Jeesus nousi kuolleista</c:v>
                </c:pt>
                <c:pt idx="4">
                  <c:v>Jeesus sovitti kuolemallaan ihmisten synnit</c:v>
                </c:pt>
                <c:pt idx="5">
                  <c:v>Jeesus on Jumalan poika</c:v>
                </c:pt>
                <c:pt idx="6">
                  <c:v>Enkeleitä on olemassa</c:v>
                </c:pt>
                <c:pt idx="7">
                  <c:v>Saatana on olemassa</c:v>
                </c:pt>
                <c:pt idx="8">
                  <c:v>Hyvä ja paha saavat lopulta palkkansa</c:v>
                </c:pt>
              </c:strCache>
            </c:strRef>
          </c:cat>
          <c:val>
            <c:numRef>
              <c:f>'Kuva 3.6'!$H$8:$H$16</c:f>
              <c:numCache>
                <c:formatCode>General</c:formatCode>
                <c:ptCount val="9"/>
                <c:pt idx="0">
                  <c:v>45</c:v>
                </c:pt>
                <c:pt idx="1">
                  <c:v>31</c:v>
                </c:pt>
                <c:pt idx="2">
                  <c:v>38</c:v>
                </c:pt>
                <c:pt idx="3">
                  <c:v>33</c:v>
                </c:pt>
                <c:pt idx="4">
                  <c:v>33</c:v>
                </c:pt>
                <c:pt idx="5">
                  <c:v>38</c:v>
                </c:pt>
                <c:pt idx="6">
                  <c:v>43</c:v>
                </c:pt>
                <c:pt idx="7">
                  <c:v>30</c:v>
                </c:pt>
                <c:pt idx="8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30-4C1F-8BD5-1D58538C2C1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5525312"/>
        <c:axId val="1205524000"/>
      </c:barChart>
      <c:catAx>
        <c:axId val="12055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4000"/>
        <c:crosses val="autoZero"/>
        <c:auto val="1"/>
        <c:lblAlgn val="ctr"/>
        <c:lblOffset val="100"/>
        <c:noMultiLvlLbl val="0"/>
      </c:catAx>
      <c:valAx>
        <c:axId val="120552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3.7'!$D$7</c:f>
              <c:strCache>
                <c:ptCount val="1"/>
                <c:pt idx="0">
                  <c:v>Uskovat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3.7'!$C$8:$C$13</c:f>
              <c:strCache>
                <c:ptCount val="6"/>
                <c:pt idx="0">
                  <c:v>On olemassa näkymättömiä maailmoja tai olentoja, jotka vaikuttavat meidän maailmassamme</c:v>
                </c:pt>
                <c:pt idx="1">
                  <c:v>Henkimeediot tai kanavoijat voivat välittää meille tietoa näkymättömästä maailmasta</c:v>
                </c:pt>
                <c:pt idx="2">
                  <c:v>Vaihtoehtoiset terapiat ja itsensä kehittämisen menetelmät voivat auttaa meitä eheytymään ihmisinä</c:v>
                </c:pt>
                <c:pt idx="3">
                  <c:v>Ihmiskunta on siirtymässä uuteen aikakauteen, jota leimaavat rakkaus, epäitsekkyys ja luovuus</c:v>
                </c:pt>
                <c:pt idx="4">
                  <c:v>Jokaisen ihmisen tulisi löytää oma tiensä omaan sisimpäänsä luottaen, vaikka tulisi torjutuksi yhteiskunnassa</c:v>
                </c:pt>
                <c:pt idx="5">
                  <c:v>Tulevaisuutta voi ennustaa yliluonnollisten voimien avulla</c:v>
                </c:pt>
              </c:strCache>
            </c:strRef>
          </c:cat>
          <c:val>
            <c:numRef>
              <c:f>'Kuva 3.7'!$D$8:$D$13</c:f>
              <c:numCache>
                <c:formatCode>General</c:formatCode>
                <c:ptCount val="6"/>
                <c:pt idx="0">
                  <c:v>63</c:v>
                </c:pt>
                <c:pt idx="1">
                  <c:v>27</c:v>
                </c:pt>
                <c:pt idx="2">
                  <c:v>50</c:v>
                </c:pt>
                <c:pt idx="3">
                  <c:v>23</c:v>
                </c:pt>
                <c:pt idx="4">
                  <c:v>69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91-4CCC-B682-9C5A01389BFA}"/>
            </c:ext>
          </c:extLst>
        </c:ser>
        <c:ser>
          <c:idx val="1"/>
          <c:order val="1"/>
          <c:tx>
            <c:strRef>
              <c:f>'Kuva 3.7'!$E$7</c:f>
              <c:strCache>
                <c:ptCount val="1"/>
                <c:pt idx="0">
                  <c:v>Etsijät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3.7'!$C$8:$C$13</c:f>
              <c:strCache>
                <c:ptCount val="6"/>
                <c:pt idx="0">
                  <c:v>On olemassa näkymättömiä maailmoja tai olentoja, jotka vaikuttavat meidän maailmassamme</c:v>
                </c:pt>
                <c:pt idx="1">
                  <c:v>Henkimeediot tai kanavoijat voivat välittää meille tietoa näkymättömästä maailmasta</c:v>
                </c:pt>
                <c:pt idx="2">
                  <c:v>Vaihtoehtoiset terapiat ja itsensä kehittämisen menetelmät voivat auttaa meitä eheytymään ihmisinä</c:v>
                </c:pt>
                <c:pt idx="3">
                  <c:v>Ihmiskunta on siirtymässä uuteen aikakauteen, jota leimaavat rakkaus, epäitsekkyys ja luovuus</c:v>
                </c:pt>
                <c:pt idx="4">
                  <c:v>Jokaisen ihmisen tulisi löytää oma tiensä omaan sisimpäänsä luottaen, vaikka tulisi torjutuksi yhteiskunnassa</c:v>
                </c:pt>
                <c:pt idx="5">
                  <c:v>Tulevaisuutta voi ennustaa yliluonnollisten voimien avulla</c:v>
                </c:pt>
              </c:strCache>
            </c:strRef>
          </c:cat>
          <c:val>
            <c:numRef>
              <c:f>'Kuva 3.7'!$E$8:$E$13</c:f>
              <c:numCache>
                <c:formatCode>General</c:formatCode>
                <c:ptCount val="6"/>
                <c:pt idx="0">
                  <c:v>62</c:v>
                </c:pt>
                <c:pt idx="1">
                  <c:v>32</c:v>
                </c:pt>
                <c:pt idx="2">
                  <c:v>59</c:v>
                </c:pt>
                <c:pt idx="3">
                  <c:v>23</c:v>
                </c:pt>
                <c:pt idx="4">
                  <c:v>74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1-4CCC-B682-9C5A01389BFA}"/>
            </c:ext>
          </c:extLst>
        </c:ser>
        <c:ser>
          <c:idx val="2"/>
          <c:order val="2"/>
          <c:tx>
            <c:strRef>
              <c:f>'Kuva 3.7'!$F$7</c:f>
              <c:strCache>
                <c:ptCount val="1"/>
                <c:pt idx="0">
                  <c:v>Kulttuurikristityt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3.7'!$C$8:$C$13</c:f>
              <c:strCache>
                <c:ptCount val="6"/>
                <c:pt idx="0">
                  <c:v>On olemassa näkymättömiä maailmoja tai olentoja, jotka vaikuttavat meidän maailmassamme</c:v>
                </c:pt>
                <c:pt idx="1">
                  <c:v>Henkimeediot tai kanavoijat voivat välittää meille tietoa näkymättömästä maailmasta</c:v>
                </c:pt>
                <c:pt idx="2">
                  <c:v>Vaihtoehtoiset terapiat ja itsensä kehittämisen menetelmät voivat auttaa meitä eheytymään ihmisinä</c:v>
                </c:pt>
                <c:pt idx="3">
                  <c:v>Ihmiskunta on siirtymässä uuteen aikakauteen, jota leimaavat rakkaus, epäitsekkyys ja luovuus</c:v>
                </c:pt>
                <c:pt idx="4">
                  <c:v>Jokaisen ihmisen tulisi löytää oma tiensä omaan sisimpäänsä luottaen, vaikka tulisi torjutuksi yhteiskunnassa</c:v>
                </c:pt>
                <c:pt idx="5">
                  <c:v>Tulevaisuutta voi ennustaa yliluonnollisten voimien avulla</c:v>
                </c:pt>
              </c:strCache>
            </c:strRef>
          </c:cat>
          <c:val>
            <c:numRef>
              <c:f>'Kuva 3.7'!$F$8:$F$13</c:f>
              <c:numCache>
                <c:formatCode>General</c:formatCode>
                <c:ptCount val="6"/>
                <c:pt idx="0">
                  <c:v>34</c:v>
                </c:pt>
                <c:pt idx="1">
                  <c:v>15</c:v>
                </c:pt>
                <c:pt idx="2">
                  <c:v>42</c:v>
                </c:pt>
                <c:pt idx="3">
                  <c:v>12</c:v>
                </c:pt>
                <c:pt idx="4">
                  <c:v>59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91-4CCC-B682-9C5A01389BFA}"/>
            </c:ext>
          </c:extLst>
        </c:ser>
        <c:ser>
          <c:idx val="3"/>
          <c:order val="3"/>
          <c:tx>
            <c:strRef>
              <c:f>'Kuva 3.7'!$G$7</c:f>
              <c:strCache>
                <c:ptCount val="1"/>
                <c:pt idx="0">
                  <c:v>Uskonnottomat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3.7'!$C$8:$C$13</c:f>
              <c:strCache>
                <c:ptCount val="6"/>
                <c:pt idx="0">
                  <c:v>On olemassa näkymättömiä maailmoja tai olentoja, jotka vaikuttavat meidän maailmassamme</c:v>
                </c:pt>
                <c:pt idx="1">
                  <c:v>Henkimeediot tai kanavoijat voivat välittää meille tietoa näkymättömästä maailmasta</c:v>
                </c:pt>
                <c:pt idx="2">
                  <c:v>Vaihtoehtoiset terapiat ja itsensä kehittämisen menetelmät voivat auttaa meitä eheytymään ihmisinä</c:v>
                </c:pt>
                <c:pt idx="3">
                  <c:v>Ihmiskunta on siirtymässä uuteen aikakauteen, jota leimaavat rakkaus, epäitsekkyys ja luovuus</c:v>
                </c:pt>
                <c:pt idx="4">
                  <c:v>Jokaisen ihmisen tulisi löytää oma tiensä omaan sisimpäänsä luottaen, vaikka tulisi torjutuksi yhteiskunnassa</c:v>
                </c:pt>
                <c:pt idx="5">
                  <c:v>Tulevaisuutta voi ennustaa yliluonnollisten voimien avulla</c:v>
                </c:pt>
              </c:strCache>
            </c:strRef>
          </c:cat>
          <c:val>
            <c:numRef>
              <c:f>'Kuva 3.7'!$G$8:$G$13</c:f>
              <c:numCache>
                <c:formatCode>General</c:formatCode>
                <c:ptCount val="6"/>
                <c:pt idx="0">
                  <c:v>23</c:v>
                </c:pt>
                <c:pt idx="1">
                  <c:v>14</c:v>
                </c:pt>
                <c:pt idx="2">
                  <c:v>39</c:v>
                </c:pt>
                <c:pt idx="3">
                  <c:v>13</c:v>
                </c:pt>
                <c:pt idx="4">
                  <c:v>56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91-4CCC-B682-9C5A01389BFA}"/>
            </c:ext>
          </c:extLst>
        </c:ser>
        <c:ser>
          <c:idx val="4"/>
          <c:order val="4"/>
          <c:tx>
            <c:strRef>
              <c:f>'Kuva 3.7'!$H$7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3.7'!$C$8:$C$13</c:f>
              <c:strCache>
                <c:ptCount val="6"/>
                <c:pt idx="0">
                  <c:v>On olemassa näkymättömiä maailmoja tai olentoja, jotka vaikuttavat meidän maailmassamme</c:v>
                </c:pt>
                <c:pt idx="1">
                  <c:v>Henkimeediot tai kanavoijat voivat välittää meille tietoa näkymättömästä maailmasta</c:v>
                </c:pt>
                <c:pt idx="2">
                  <c:v>Vaihtoehtoiset terapiat ja itsensä kehittämisen menetelmät voivat auttaa meitä eheytymään ihmisinä</c:v>
                </c:pt>
                <c:pt idx="3">
                  <c:v>Ihmiskunta on siirtymässä uuteen aikakauteen, jota leimaavat rakkaus, epäitsekkyys ja luovuus</c:v>
                </c:pt>
                <c:pt idx="4">
                  <c:v>Jokaisen ihmisen tulisi löytää oma tiensä omaan sisimpäänsä luottaen, vaikka tulisi torjutuksi yhteiskunnassa</c:v>
                </c:pt>
                <c:pt idx="5">
                  <c:v>Tulevaisuutta voi ennustaa yliluonnollisten voimien avulla</c:v>
                </c:pt>
              </c:strCache>
            </c:strRef>
          </c:cat>
          <c:val>
            <c:numRef>
              <c:f>'Kuva 3.7'!$H$8:$H$13</c:f>
              <c:numCache>
                <c:formatCode>General</c:formatCode>
                <c:ptCount val="6"/>
                <c:pt idx="0">
                  <c:v>39</c:v>
                </c:pt>
                <c:pt idx="1">
                  <c:v>18</c:v>
                </c:pt>
                <c:pt idx="2">
                  <c:v>43</c:v>
                </c:pt>
                <c:pt idx="3">
                  <c:v>16</c:v>
                </c:pt>
                <c:pt idx="4">
                  <c:v>60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91-4CCC-B682-9C5A01389B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5525312"/>
        <c:axId val="1205524000"/>
      </c:barChart>
      <c:catAx>
        <c:axId val="12055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4000"/>
        <c:crosses val="autoZero"/>
        <c:auto val="1"/>
        <c:lblAlgn val="ctr"/>
        <c:lblOffset val="100"/>
        <c:noMultiLvlLbl val="0"/>
      </c:catAx>
      <c:valAx>
        <c:axId val="12055240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3.8'!$D$7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3.8'!$C$8:$C$14</c:f>
              <c:strCache>
                <c:ptCount val="7"/>
                <c:pt idx="0">
                  <c:v>Yhteensä</c:v>
                </c:pt>
                <c:pt idx="2">
                  <c:v>70–79 vuotta 
(Suuren murroksen 
sukupolvi)</c:v>
                </c:pt>
                <c:pt idx="3">
                  <c:v>55–69 vuotta 
(Lähiöiden sukupolvi)</c:v>
                </c:pt>
                <c:pt idx="4">
                  <c:v>40–54 vuotta 
(Hyvinvoinnin 
sukupolvi)</c:v>
                </c:pt>
                <c:pt idx="5">
                  <c:v>30–39 vuotta 
(Millenniaalit)</c:v>
                </c:pt>
                <c:pt idx="6">
                  <c:v>15–29 vuotta 
(Z-sukupolvi)</c:v>
                </c:pt>
              </c:strCache>
            </c:strRef>
          </c:cat>
          <c:val>
            <c:numRef>
              <c:f>'Kuva 3.8'!$D$8:$D$14</c:f>
              <c:numCache>
                <c:formatCode>General</c:formatCode>
                <c:ptCount val="7"/>
                <c:pt idx="0">
                  <c:v>18</c:v>
                </c:pt>
                <c:pt idx="2">
                  <c:v>10</c:v>
                </c:pt>
                <c:pt idx="3">
                  <c:v>15</c:v>
                </c:pt>
                <c:pt idx="4">
                  <c:v>17</c:v>
                </c:pt>
                <c:pt idx="5">
                  <c:v>24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1-416A-A098-DA7836539D0D}"/>
            </c:ext>
          </c:extLst>
        </c:ser>
        <c:ser>
          <c:idx val="1"/>
          <c:order val="1"/>
          <c:tx>
            <c:strRef>
              <c:f>'Kuva 3.8'!$E$7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3.8'!$C$8:$C$14</c:f>
              <c:strCache>
                <c:ptCount val="7"/>
                <c:pt idx="0">
                  <c:v>Yhteensä</c:v>
                </c:pt>
                <c:pt idx="2">
                  <c:v>70–79 vuotta 
(Suuren murroksen 
sukupolvi)</c:v>
                </c:pt>
                <c:pt idx="3">
                  <c:v>55–69 vuotta 
(Lähiöiden sukupolvi)</c:v>
                </c:pt>
                <c:pt idx="4">
                  <c:v>40–54 vuotta 
(Hyvinvoinnin 
sukupolvi)</c:v>
                </c:pt>
                <c:pt idx="5">
                  <c:v>30–39 vuotta 
(Millenniaalit)</c:v>
                </c:pt>
                <c:pt idx="6">
                  <c:v>15–29 vuotta 
(Z-sukupolvi)</c:v>
                </c:pt>
              </c:strCache>
            </c:strRef>
          </c:cat>
          <c:val>
            <c:numRef>
              <c:f>'Kuva 3.8'!$E$8:$E$14</c:f>
              <c:numCache>
                <c:formatCode>General</c:formatCode>
                <c:ptCount val="7"/>
                <c:pt idx="0">
                  <c:v>23</c:v>
                </c:pt>
                <c:pt idx="2">
                  <c:v>14</c:v>
                </c:pt>
                <c:pt idx="3">
                  <c:v>20</c:v>
                </c:pt>
                <c:pt idx="4">
                  <c:v>25</c:v>
                </c:pt>
                <c:pt idx="5">
                  <c:v>26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D1-416A-A098-DA7836539D0D}"/>
            </c:ext>
          </c:extLst>
        </c:ser>
        <c:ser>
          <c:idx val="2"/>
          <c:order val="2"/>
          <c:tx>
            <c:strRef>
              <c:f>'Kuva 3.8'!$F$7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3.8'!$C$8:$C$14</c:f>
              <c:strCache>
                <c:ptCount val="7"/>
                <c:pt idx="0">
                  <c:v>Yhteensä</c:v>
                </c:pt>
                <c:pt idx="2">
                  <c:v>70–79 vuotta 
(Suuren murroksen 
sukupolvi)</c:v>
                </c:pt>
                <c:pt idx="3">
                  <c:v>55–69 vuotta 
(Lähiöiden sukupolvi)</c:v>
                </c:pt>
                <c:pt idx="4">
                  <c:v>40–54 vuotta 
(Hyvinvoinnin 
sukupolvi)</c:v>
                </c:pt>
                <c:pt idx="5">
                  <c:v>30–39 vuotta 
(Millenniaalit)</c:v>
                </c:pt>
                <c:pt idx="6">
                  <c:v>15–29 vuotta 
(Z-sukupolvi)</c:v>
                </c:pt>
              </c:strCache>
            </c:strRef>
          </c:cat>
          <c:val>
            <c:numRef>
              <c:f>'Kuva 3.8'!$F$8:$F$14</c:f>
              <c:numCache>
                <c:formatCode>General</c:formatCode>
                <c:ptCount val="7"/>
                <c:pt idx="0">
                  <c:v>13</c:v>
                </c:pt>
                <c:pt idx="2">
                  <c:v>6</c:v>
                </c:pt>
                <c:pt idx="3">
                  <c:v>9</c:v>
                </c:pt>
                <c:pt idx="4">
                  <c:v>10</c:v>
                </c:pt>
                <c:pt idx="5">
                  <c:v>21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D1-416A-A098-DA7836539D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3.9'!$D$7</c:f>
              <c:strCache>
                <c:ptCount val="1"/>
                <c:pt idx="0">
                  <c:v>Totuus löytyy vain yhdestä uskonnosta, muut uskonnot perustuvat erehdykseen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3.9'!$D$8:$D$13</c:f>
              <c:numCache>
                <c:formatCode>General</c:formatCode>
                <c:ptCount val="6"/>
                <c:pt idx="0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1B-4691-BDC6-D7FB1416E6FA}"/>
            </c:ext>
          </c:extLst>
        </c:ser>
        <c:ser>
          <c:idx val="1"/>
          <c:order val="1"/>
          <c:tx>
            <c:strRef>
              <c:f>'Kuva 3.9'!$E$7</c:f>
              <c:strCache>
                <c:ptCount val="1"/>
                <c:pt idx="0">
                  <c:v>Monissa uskonnoissa on jossain määrin totuutta, mutta täydellisimpänä totuuden voi löytää yhdestä uskonnosta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3.9'!$E$8:$E$13</c:f>
              <c:numCache>
                <c:formatCode>General</c:formatCode>
                <c:ptCount val="6"/>
                <c:pt idx="0">
                  <c:v>15</c:v>
                </c:pt>
                <c:pt idx="2">
                  <c:v>3</c:v>
                </c:pt>
                <c:pt idx="3">
                  <c:v>11</c:v>
                </c:pt>
                <c:pt idx="4">
                  <c:v>18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B-4691-BDC6-D7FB1416E6FA}"/>
            </c:ext>
          </c:extLst>
        </c:ser>
        <c:ser>
          <c:idx val="2"/>
          <c:order val="2"/>
          <c:tx>
            <c:strRef>
              <c:f>'Kuva 3.9'!$F$7</c:f>
              <c:strCache>
                <c:ptCount val="1"/>
                <c:pt idx="0">
                  <c:v>Kaikki uskonnot ovat yhtä tosia, ja ne opettavat pohjimmiltaan samaa ikuista totuutta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3.9'!$F$8:$F$13</c:f>
              <c:numCache>
                <c:formatCode>General</c:formatCode>
                <c:ptCount val="6"/>
                <c:pt idx="0">
                  <c:v>25</c:v>
                </c:pt>
                <c:pt idx="2">
                  <c:v>6</c:v>
                </c:pt>
                <c:pt idx="3">
                  <c:v>31</c:v>
                </c:pt>
                <c:pt idx="4">
                  <c:v>31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B-4691-BDC6-D7FB1416E6FA}"/>
            </c:ext>
          </c:extLst>
        </c:ser>
        <c:ser>
          <c:idx val="3"/>
          <c:order val="3"/>
          <c:tx>
            <c:strRef>
              <c:f>'Kuva 3.9'!$G$7</c:f>
              <c:strCache>
                <c:ptCount val="1"/>
                <c:pt idx="0">
                  <c:v>Kaikki uskonnot perustuvat epätosiin uskomuksiin, mutta ne edustavat silti tärkeitä inhimillisiä arvoja 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3.9'!$G$8:$G$13</c:f>
              <c:numCache>
                <c:formatCode>General</c:formatCode>
                <c:ptCount val="6"/>
                <c:pt idx="0">
                  <c:v>29</c:v>
                </c:pt>
                <c:pt idx="2">
                  <c:v>45</c:v>
                </c:pt>
                <c:pt idx="3">
                  <c:v>34</c:v>
                </c:pt>
                <c:pt idx="4">
                  <c:v>29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B-4691-BDC6-D7FB1416E6FA}"/>
            </c:ext>
          </c:extLst>
        </c:ser>
        <c:ser>
          <c:idx val="4"/>
          <c:order val="4"/>
          <c:tx>
            <c:strRef>
              <c:f>'Kuva 3.9'!$H$7</c:f>
              <c:strCache>
                <c:ptCount val="1"/>
                <c:pt idx="0">
                  <c:v>Kaikki uskonnot perustuvat epätosiin uskomuksiin, ja niistä on ihmisille suoranaista haittaa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3.9'!$H$8:$H$13</c:f>
              <c:numCache>
                <c:formatCode>General</c:formatCode>
                <c:ptCount val="6"/>
                <c:pt idx="0">
                  <c:v>12</c:v>
                </c:pt>
                <c:pt idx="2">
                  <c:v>35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1B-4691-BDC6-D7FB1416E6FA}"/>
            </c:ext>
          </c:extLst>
        </c:ser>
        <c:ser>
          <c:idx val="5"/>
          <c:order val="5"/>
          <c:tx>
            <c:strRef>
              <c:f>'Kuva 3.9'!$I$7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3.9'!$I$8:$I$13</c:f>
              <c:numCache>
                <c:formatCode>General</c:formatCode>
                <c:ptCount val="6"/>
                <c:pt idx="0">
                  <c:v>14</c:v>
                </c:pt>
                <c:pt idx="2">
                  <c:v>8</c:v>
                </c:pt>
                <c:pt idx="3">
                  <c:v>16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1B-4691-BDC6-D7FB1416E6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4.1'!$C$8:$C$13</c:f>
              <c:strCache>
                <c:ptCount val="6"/>
                <c:pt idx="0">
                  <c:v>Jumalanpalveluksia järjestetään säännöllisesti muilla kielillä kuin suomeksi tai ruotsiksi</c:v>
                </c:pt>
                <c:pt idx="1">
                  <c:v>On aloitettu messuryhmät</c:v>
                </c:pt>
                <c:pt idx="2">
                  <c:v>Jumalanpalveluksissa on pääosin yksi pappi</c:v>
                </c:pt>
                <c:pt idx="3">
                  <c:v>Jumalanpalveluksen suunnitteluun osallistuu aiempaa enemmän ihmisiä</c:v>
                </c:pt>
                <c:pt idx="4">
                  <c:v>On annettu koulutusta jumalanpalveluksesta seurakuntalaisille ja/tai työntekijöille</c:v>
                </c:pt>
                <c:pt idx="5">
                  <c:v>Seurakuntalaiset avustavat jumalanpalveluksissa</c:v>
                </c:pt>
              </c:strCache>
            </c:strRef>
          </c:cat>
          <c:val>
            <c:numRef>
              <c:f>'Kuva 4.1'!$D$8:$D$13</c:f>
              <c:numCache>
                <c:formatCode>General</c:formatCode>
                <c:ptCount val="6"/>
                <c:pt idx="0">
                  <c:v>9</c:v>
                </c:pt>
                <c:pt idx="1">
                  <c:v>51</c:v>
                </c:pt>
                <c:pt idx="2">
                  <c:v>61</c:v>
                </c:pt>
                <c:pt idx="3">
                  <c:v>65</c:v>
                </c:pt>
                <c:pt idx="4">
                  <c:v>80</c:v>
                </c:pt>
                <c:pt idx="5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20-4D6E-A6BA-D138BF09C3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4.2'!$C$7:$C$16</c:f>
              <c:strCache>
                <c:ptCount val="10"/>
                <c:pt idx="0">
                  <c:v>Sateenkaarimessu </c:v>
                </c:pt>
                <c:pt idx="1">
                  <c:v>Monikulttuurinen tai kansainvälinen messu</c:v>
                </c:pt>
                <c:pt idx="2">
                  <c:v>Selkokielinen jumalanpalvelus</c:v>
                </c:pt>
                <c:pt idx="3">
                  <c:v>Nuorille aikuisille suunnattu messu</c:v>
                </c:pt>
                <c:pt idx="4">
                  <c:v>Ekumeeninen jumalanpalvelus tai rukoushetki</c:v>
                </c:pt>
                <c:pt idx="5">
                  <c:v>Varhaisnuorten messu</c:v>
                </c:pt>
                <c:pt idx="6">
                  <c:v>Tietyn musiikkityylin messu  </c:v>
                </c:pt>
                <c:pt idx="7">
                  <c:v>Lastenmessu</c:v>
                </c:pt>
                <c:pt idx="8">
                  <c:v>Metsäkirkko/ulkoilmajumalanpalvelus</c:v>
                </c:pt>
                <c:pt idx="9">
                  <c:v>Konfirmaatiomessu pääjumalanpalveluksena</c:v>
                </c:pt>
              </c:strCache>
            </c:strRef>
          </c:cat>
          <c:val>
            <c:numRef>
              <c:f>'Kuva 4.2'!$D$7:$D$16</c:f>
              <c:numCache>
                <c:formatCode>General</c:formatCode>
                <c:ptCount val="10"/>
                <c:pt idx="0">
                  <c:v>4</c:v>
                </c:pt>
                <c:pt idx="1">
                  <c:v>20</c:v>
                </c:pt>
                <c:pt idx="2">
                  <c:v>23</c:v>
                </c:pt>
                <c:pt idx="3">
                  <c:v>28</c:v>
                </c:pt>
                <c:pt idx="4">
                  <c:v>43</c:v>
                </c:pt>
                <c:pt idx="5">
                  <c:v>44</c:v>
                </c:pt>
                <c:pt idx="6">
                  <c:v>64</c:v>
                </c:pt>
                <c:pt idx="7">
                  <c:v>73</c:v>
                </c:pt>
                <c:pt idx="8">
                  <c:v>78</c:v>
                </c:pt>
                <c:pt idx="9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2-4685-A810-BEF51F9618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4.3'!$C$7:$C$16</c:f>
              <c:strCache>
                <c:ptCount val="10"/>
                <c:pt idx="0">
                  <c:v>Työttömät</c:v>
                </c:pt>
                <c:pt idx="1">
                  <c:v>Maahanmuuttajat</c:v>
                </c:pt>
                <c:pt idx="2">
                  <c:v>Ammattiryhmät</c:v>
                </c:pt>
                <c:pt idx="3">
                  <c:v>Nuoret aikuiset</c:v>
                </c:pt>
                <c:pt idx="4">
                  <c:v>Harrastusryhmät</c:v>
                </c:pt>
                <c:pt idx="5">
                  <c:v>Vammaisryhmät</c:v>
                </c:pt>
                <c:pt idx="6">
                  <c:v>Seniorit</c:v>
                </c:pt>
                <c:pt idx="7">
                  <c:v>Kastettujen lasten perheet ja läheiset/kummit</c:v>
                </c:pt>
                <c:pt idx="8">
                  <c:v>Seurakunnan luottamushenkilöt</c:v>
                </c:pt>
                <c:pt idx="9">
                  <c:v>Rippikoululaisten perheet ja läheiset/kummit </c:v>
                </c:pt>
              </c:strCache>
            </c:strRef>
          </c:cat>
          <c:val>
            <c:numRef>
              <c:f>'Kuva 4.3'!$D$7:$D$16</c:f>
              <c:numCache>
                <c:formatCode>General</c:formatCode>
                <c:ptCount val="10"/>
                <c:pt idx="0">
                  <c:v>6</c:v>
                </c:pt>
                <c:pt idx="1">
                  <c:v>17</c:v>
                </c:pt>
                <c:pt idx="2">
                  <c:v>19</c:v>
                </c:pt>
                <c:pt idx="3">
                  <c:v>22</c:v>
                </c:pt>
                <c:pt idx="4">
                  <c:v>29</c:v>
                </c:pt>
                <c:pt idx="5">
                  <c:v>53</c:v>
                </c:pt>
                <c:pt idx="6">
                  <c:v>76</c:v>
                </c:pt>
                <c:pt idx="7">
                  <c:v>78</c:v>
                </c:pt>
                <c:pt idx="8">
                  <c:v>85</c:v>
                </c:pt>
                <c:pt idx="9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2-4854-AB62-C6F57CC749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1.4'!$D$7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1.4'!$D$8:$D$15</c:f>
              <c:numCache>
                <c:formatCode>General</c:formatCode>
                <c:ptCount val="8"/>
                <c:pt idx="0">
                  <c:v>54</c:v>
                </c:pt>
                <c:pt idx="2">
                  <c:v>37</c:v>
                </c:pt>
                <c:pt idx="3">
                  <c:v>32</c:v>
                </c:pt>
                <c:pt idx="4">
                  <c:v>51</c:v>
                </c:pt>
                <c:pt idx="5">
                  <c:v>55</c:v>
                </c:pt>
                <c:pt idx="6">
                  <c:v>62</c:v>
                </c:pt>
                <c:pt idx="7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96-4CDB-A84A-4C0B39FC61DB}"/>
            </c:ext>
          </c:extLst>
        </c:ser>
        <c:ser>
          <c:idx val="1"/>
          <c:order val="1"/>
          <c:tx>
            <c:strRef>
              <c:f>'Kuva 1.4'!$E$7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1.4'!$E$8:$E$15</c:f>
              <c:numCache>
                <c:formatCode>General</c:formatCode>
                <c:ptCount val="8"/>
                <c:pt idx="0">
                  <c:v>65</c:v>
                </c:pt>
                <c:pt idx="2">
                  <c:v>48</c:v>
                </c:pt>
                <c:pt idx="3">
                  <c:v>50</c:v>
                </c:pt>
                <c:pt idx="4">
                  <c:v>60</c:v>
                </c:pt>
                <c:pt idx="5">
                  <c:v>66</c:v>
                </c:pt>
                <c:pt idx="6">
                  <c:v>69</c:v>
                </c:pt>
                <c:pt idx="7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96-4CDB-A84A-4C0B39FC61DB}"/>
            </c:ext>
          </c:extLst>
        </c:ser>
        <c:ser>
          <c:idx val="2"/>
          <c:order val="2"/>
          <c:tx>
            <c:strRef>
              <c:f>'Kuva 1.4'!$F$7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1.4'!$C$8:$C$15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1.4'!$F$8:$F$15</c:f>
              <c:numCache>
                <c:formatCode>General</c:formatCode>
                <c:ptCount val="8"/>
                <c:pt idx="0">
                  <c:v>42</c:v>
                </c:pt>
                <c:pt idx="2">
                  <c:v>24</c:v>
                </c:pt>
                <c:pt idx="3">
                  <c:v>17</c:v>
                </c:pt>
                <c:pt idx="4">
                  <c:v>42</c:v>
                </c:pt>
                <c:pt idx="5">
                  <c:v>41</c:v>
                </c:pt>
                <c:pt idx="6">
                  <c:v>56</c:v>
                </c:pt>
                <c:pt idx="7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96-4CDB-A84A-4C0B39FC61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4.4'!$D$8:$D$9</c:f>
              <c:strCache>
                <c:ptCount val="2"/>
                <c:pt idx="0">
                  <c:v>Vähintään viikottain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4.4'!$D$10:$D$26</c:f>
              <c:numCache>
                <c:formatCode>0</c:formatCode>
                <c:ptCount val="17"/>
                <c:pt idx="0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3</c:v>
                </c:pt>
                <c:pt idx="1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7F-4CCD-8006-D2BE434FA88F}"/>
            </c:ext>
          </c:extLst>
        </c:ser>
        <c:ser>
          <c:idx val="1"/>
          <c:order val="1"/>
          <c:tx>
            <c:strRef>
              <c:f>'Kuva 4.4'!$E$8:$E$9</c:f>
              <c:strCache>
                <c:ptCount val="2"/>
                <c:pt idx="0">
                  <c:v>Vähintään kuukausittain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4.4'!$E$10:$E$26</c:f>
              <c:numCache>
                <c:formatCode>0</c:formatCode>
                <c:ptCount val="17"/>
                <c:pt idx="0">
                  <c:v>4</c:v>
                </c:pt>
                <c:pt idx="2">
                  <c:v>4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10">
                  <c:v>4</c:v>
                </c:pt>
                <c:pt idx="11">
                  <c:v>7</c:v>
                </c:pt>
                <c:pt idx="12">
                  <c:v>3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7F-4CCD-8006-D2BE434FA88F}"/>
            </c:ext>
          </c:extLst>
        </c:ser>
        <c:ser>
          <c:idx val="2"/>
          <c:order val="2"/>
          <c:tx>
            <c:strRef>
              <c:f>'Kuva 4.4'!$F$8:$F$9</c:f>
              <c:strCache>
                <c:ptCount val="2"/>
                <c:pt idx="0">
                  <c:v>Muutaman kerran vuodessa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4.4'!$F$10:$F$26</c:f>
              <c:numCache>
                <c:formatCode>0</c:formatCode>
                <c:ptCount val="17"/>
                <c:pt idx="0">
                  <c:v>13</c:v>
                </c:pt>
                <c:pt idx="2">
                  <c:v>14</c:v>
                </c:pt>
                <c:pt idx="3">
                  <c:v>28</c:v>
                </c:pt>
                <c:pt idx="4">
                  <c:v>16</c:v>
                </c:pt>
                <c:pt idx="5">
                  <c:v>12</c:v>
                </c:pt>
                <c:pt idx="6">
                  <c:v>7</c:v>
                </c:pt>
                <c:pt idx="7">
                  <c:v>10</c:v>
                </c:pt>
                <c:pt idx="10">
                  <c:v>12</c:v>
                </c:pt>
                <c:pt idx="11">
                  <c:v>20</c:v>
                </c:pt>
                <c:pt idx="12">
                  <c:v>13</c:v>
                </c:pt>
                <c:pt idx="13">
                  <c:v>8</c:v>
                </c:pt>
                <c:pt idx="14">
                  <c:v>6</c:v>
                </c:pt>
                <c:pt idx="1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7F-4CCD-8006-D2BE434FA88F}"/>
            </c:ext>
          </c:extLst>
        </c:ser>
        <c:ser>
          <c:idx val="3"/>
          <c:order val="3"/>
          <c:tx>
            <c:strRef>
              <c:f>'Kuva 4.4'!$G$8:$G$9</c:f>
              <c:strCache>
                <c:ptCount val="2"/>
                <c:pt idx="0">
                  <c:v>Vähintään kerran vuodessa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4.4'!$G$10:$G$26</c:f>
              <c:numCache>
                <c:formatCode>0</c:formatCode>
                <c:ptCount val="17"/>
                <c:pt idx="0">
                  <c:v>13</c:v>
                </c:pt>
                <c:pt idx="2">
                  <c:v>14</c:v>
                </c:pt>
                <c:pt idx="3">
                  <c:v>13</c:v>
                </c:pt>
                <c:pt idx="4">
                  <c:v>16</c:v>
                </c:pt>
                <c:pt idx="5">
                  <c:v>13</c:v>
                </c:pt>
                <c:pt idx="6">
                  <c:v>15</c:v>
                </c:pt>
                <c:pt idx="7">
                  <c:v>14</c:v>
                </c:pt>
                <c:pt idx="10">
                  <c:v>12</c:v>
                </c:pt>
                <c:pt idx="11">
                  <c:v>15</c:v>
                </c:pt>
                <c:pt idx="12">
                  <c:v>14</c:v>
                </c:pt>
                <c:pt idx="13">
                  <c:v>10</c:v>
                </c:pt>
                <c:pt idx="14">
                  <c:v>8</c:v>
                </c:pt>
                <c:pt idx="1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7F-4CCD-8006-D2BE434FA88F}"/>
            </c:ext>
          </c:extLst>
        </c:ser>
        <c:ser>
          <c:idx val="4"/>
          <c:order val="4"/>
          <c:tx>
            <c:strRef>
              <c:f>'Kuva 4.4'!$H$8:$H$9</c:f>
              <c:strCache>
                <c:ptCount val="2"/>
                <c:pt idx="0">
                  <c:v>Harvemmin kuin kerran vuodessa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4.4'!$H$10:$H$26</c:f>
              <c:numCache>
                <c:formatCode>0</c:formatCode>
                <c:ptCount val="17"/>
                <c:pt idx="0">
                  <c:v>26</c:v>
                </c:pt>
                <c:pt idx="2">
                  <c:v>27</c:v>
                </c:pt>
                <c:pt idx="3">
                  <c:v>24</c:v>
                </c:pt>
                <c:pt idx="4">
                  <c:v>30</c:v>
                </c:pt>
                <c:pt idx="5">
                  <c:v>33</c:v>
                </c:pt>
                <c:pt idx="6">
                  <c:v>23</c:v>
                </c:pt>
                <c:pt idx="7">
                  <c:v>19</c:v>
                </c:pt>
                <c:pt idx="10">
                  <c:v>25</c:v>
                </c:pt>
                <c:pt idx="11">
                  <c:v>30</c:v>
                </c:pt>
                <c:pt idx="12">
                  <c:v>26</c:v>
                </c:pt>
                <c:pt idx="13">
                  <c:v>26</c:v>
                </c:pt>
                <c:pt idx="14">
                  <c:v>23</c:v>
                </c:pt>
                <c:pt idx="1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7F-4CCD-8006-D2BE434FA88F}"/>
            </c:ext>
          </c:extLst>
        </c:ser>
        <c:ser>
          <c:idx val="5"/>
          <c:order val="5"/>
          <c:tx>
            <c:strRef>
              <c:f>'Kuva 4.4'!$I$8:$I$9</c:f>
              <c:strCache>
                <c:ptCount val="2"/>
                <c:pt idx="0">
                  <c:v>En lainkaan viime vuosina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4.4'!$C$10:$C$26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4.4'!$I$10:$I$26</c:f>
              <c:numCache>
                <c:formatCode>General</c:formatCode>
                <c:ptCount val="17"/>
                <c:pt idx="0">
                  <c:v>42</c:v>
                </c:pt>
                <c:pt idx="2" formatCode="0">
                  <c:v>39</c:v>
                </c:pt>
                <c:pt idx="3" formatCode="0">
                  <c:v>22</c:v>
                </c:pt>
                <c:pt idx="4" formatCode="0">
                  <c:v>30</c:v>
                </c:pt>
                <c:pt idx="5" formatCode="0">
                  <c:v>39</c:v>
                </c:pt>
                <c:pt idx="6" formatCode="0">
                  <c:v>52</c:v>
                </c:pt>
                <c:pt idx="7" formatCode="0">
                  <c:v>53</c:v>
                </c:pt>
                <c:pt idx="10" formatCode="0">
                  <c:v>44</c:v>
                </c:pt>
                <c:pt idx="11" formatCode="0">
                  <c:v>25</c:v>
                </c:pt>
                <c:pt idx="12" formatCode="0">
                  <c:v>42</c:v>
                </c:pt>
                <c:pt idx="13" formatCode="0">
                  <c:v>52</c:v>
                </c:pt>
                <c:pt idx="14" formatCode="0">
                  <c:v>56</c:v>
                </c:pt>
                <c:pt idx="15" formatCode="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7F-4CCD-8006-D2BE434FA8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323603015047832"/>
          <c:y val="7.9637026595402213E-2"/>
          <c:w val="0.87791787261203036"/>
          <c:h val="0.54984978800726836"/>
        </c:manualLayout>
      </c:layout>
      <c:lineChart>
        <c:grouping val="standard"/>
        <c:varyColors val="0"/>
        <c:ser>
          <c:idx val="0"/>
          <c:order val="0"/>
          <c:tx>
            <c:strRef>
              <c:f>'Kuva 4.5'!$D$7</c:f>
              <c:strCache>
                <c:ptCount val="1"/>
                <c:pt idx="0">
                  <c:v>Kirkollisesti vihityt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x"/>
            <c:size val="7"/>
            <c:spPr>
              <a:noFill/>
              <a:ln w="15875">
                <a:solidFill>
                  <a:srgbClr val="00B050"/>
                </a:solidFill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34-434C-8290-6921415FC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4.5'!$C$8:$C$38</c:f>
              <c:numCache>
                <c:formatCode>0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'Kuva 4.5'!$D$8:$D$38</c:f>
              <c:numCache>
                <c:formatCode>0.0</c:formatCode>
                <c:ptCount val="31"/>
                <c:pt idx="0">
                  <c:v>78.3</c:v>
                </c:pt>
                <c:pt idx="1">
                  <c:v>77.2</c:v>
                </c:pt>
                <c:pt idx="2">
                  <c:v>78.900000000000006</c:v>
                </c:pt>
                <c:pt idx="3">
                  <c:v>77.7</c:v>
                </c:pt>
                <c:pt idx="4">
                  <c:v>77.900000000000006</c:v>
                </c:pt>
                <c:pt idx="5">
                  <c:v>78.099999999999994</c:v>
                </c:pt>
                <c:pt idx="6">
                  <c:v>76.599999999999994</c:v>
                </c:pt>
                <c:pt idx="7">
                  <c:v>76</c:v>
                </c:pt>
                <c:pt idx="8">
                  <c:v>74</c:v>
                </c:pt>
                <c:pt idx="9">
                  <c:v>73.599999999999994</c:v>
                </c:pt>
                <c:pt idx="10">
                  <c:v>71.2</c:v>
                </c:pt>
                <c:pt idx="11">
                  <c:v>69</c:v>
                </c:pt>
                <c:pt idx="12">
                  <c:v>67.900000000000006</c:v>
                </c:pt>
                <c:pt idx="13">
                  <c:v>68</c:v>
                </c:pt>
                <c:pt idx="14">
                  <c:v>64.099999999999994</c:v>
                </c:pt>
                <c:pt idx="15">
                  <c:v>63.3</c:v>
                </c:pt>
                <c:pt idx="16">
                  <c:v>61</c:v>
                </c:pt>
                <c:pt idx="17">
                  <c:v>59.7</c:v>
                </c:pt>
                <c:pt idx="18">
                  <c:v>56.9</c:v>
                </c:pt>
                <c:pt idx="19">
                  <c:v>56.1</c:v>
                </c:pt>
                <c:pt idx="20">
                  <c:v>55.5</c:v>
                </c:pt>
                <c:pt idx="21">
                  <c:v>53</c:v>
                </c:pt>
                <c:pt idx="22">
                  <c:v>51.1</c:v>
                </c:pt>
                <c:pt idx="23">
                  <c:v>49</c:v>
                </c:pt>
                <c:pt idx="24">
                  <c:v>47.8</c:v>
                </c:pt>
                <c:pt idx="25" formatCode="General">
                  <c:v>46.9</c:v>
                </c:pt>
                <c:pt idx="26">
                  <c:v>45.7</c:v>
                </c:pt>
                <c:pt idx="27">
                  <c:v>44.8</c:v>
                </c:pt>
                <c:pt idx="28">
                  <c:v>44.5</c:v>
                </c:pt>
                <c:pt idx="29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34-434C-8290-6921415FCDA9}"/>
            </c:ext>
          </c:extLst>
        </c:ser>
        <c:ser>
          <c:idx val="1"/>
          <c:order val="1"/>
          <c:tx>
            <c:strRef>
              <c:f>'Kuva 4.5'!$E$7</c:f>
              <c:strCache>
                <c:ptCount val="1"/>
                <c:pt idx="0">
                  <c:v>Kirkollisesti vihittyjen osuus kirkon jäsenten keskuudessa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C000"/>
              </a:solidFill>
              <a:ln w="9525">
                <a:solidFill>
                  <a:srgbClr val="F0AB30"/>
                </a:solidFill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34-434C-8290-6921415FC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4.5'!$C$8:$C$38</c:f>
              <c:numCache>
                <c:formatCode>0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'Kuva 4.5'!$E$8:$E$38</c:f>
              <c:numCache>
                <c:formatCode>0.0</c:formatCode>
                <c:ptCount val="31"/>
                <c:pt idx="0">
                  <c:v>82</c:v>
                </c:pt>
                <c:pt idx="1">
                  <c:v>81.099999999999994</c:v>
                </c:pt>
                <c:pt idx="2">
                  <c:v>81.7</c:v>
                </c:pt>
                <c:pt idx="3">
                  <c:v>81.8</c:v>
                </c:pt>
                <c:pt idx="4">
                  <c:v>82.8</c:v>
                </c:pt>
                <c:pt idx="5">
                  <c:v>82.6</c:v>
                </c:pt>
                <c:pt idx="6">
                  <c:v>81.2</c:v>
                </c:pt>
                <c:pt idx="7">
                  <c:v>80.400000000000006</c:v>
                </c:pt>
                <c:pt idx="8">
                  <c:v>79</c:v>
                </c:pt>
                <c:pt idx="9">
                  <c:v>78.900000000000006</c:v>
                </c:pt>
                <c:pt idx="10">
                  <c:v>79.900000000000006</c:v>
                </c:pt>
                <c:pt idx="11">
                  <c:v>76.8</c:v>
                </c:pt>
                <c:pt idx="12">
                  <c:v>74</c:v>
                </c:pt>
                <c:pt idx="13">
                  <c:v>71.7</c:v>
                </c:pt>
                <c:pt idx="14">
                  <c:v>69.2</c:v>
                </c:pt>
                <c:pt idx="15">
                  <c:v>68.099999999999994</c:v>
                </c:pt>
                <c:pt idx="16">
                  <c:v>66.599999999999994</c:v>
                </c:pt>
                <c:pt idx="17">
                  <c:v>65.599999999999994</c:v>
                </c:pt>
                <c:pt idx="18">
                  <c:v>63.8</c:v>
                </c:pt>
                <c:pt idx="19">
                  <c:v>63.3</c:v>
                </c:pt>
                <c:pt idx="20">
                  <c:v>63.1</c:v>
                </c:pt>
                <c:pt idx="21">
                  <c:v>62.1</c:v>
                </c:pt>
                <c:pt idx="22">
                  <c:v>60.9</c:v>
                </c:pt>
                <c:pt idx="23">
                  <c:v>59.4</c:v>
                </c:pt>
                <c:pt idx="24">
                  <c:v>57.7</c:v>
                </c:pt>
                <c:pt idx="25" formatCode="General">
                  <c:v>57.8</c:v>
                </c:pt>
                <c:pt idx="26">
                  <c:v>57.4</c:v>
                </c:pt>
                <c:pt idx="27">
                  <c:v>56</c:v>
                </c:pt>
                <c:pt idx="28" formatCode="General">
                  <c:v>56.2</c:v>
                </c:pt>
                <c:pt idx="29">
                  <c:v>54.7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34-434C-8290-6921415FCDA9}"/>
            </c:ext>
          </c:extLst>
        </c:ser>
        <c:ser>
          <c:idx val="2"/>
          <c:order val="2"/>
          <c:tx>
            <c:strRef>
              <c:f>'Kuva 4.5'!$F$7</c:f>
              <c:strCache>
                <c:ptCount val="1"/>
                <c:pt idx="0">
                  <c:v>Kastetut lapset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34-434C-8290-6921415FC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4.5'!$C$8:$C$38</c:f>
              <c:numCache>
                <c:formatCode>0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'Kuva 4.5'!$F$8:$F$38</c:f>
              <c:numCache>
                <c:formatCode>0.0</c:formatCode>
                <c:ptCount val="31"/>
                <c:pt idx="0">
                  <c:v>90.5</c:v>
                </c:pt>
                <c:pt idx="1">
                  <c:v>89.9</c:v>
                </c:pt>
                <c:pt idx="2">
                  <c:v>89.6</c:v>
                </c:pt>
                <c:pt idx="3">
                  <c:v>89.6</c:v>
                </c:pt>
                <c:pt idx="4">
                  <c:v>88.6</c:v>
                </c:pt>
                <c:pt idx="5">
                  <c:v>89.9</c:v>
                </c:pt>
                <c:pt idx="6">
                  <c:v>88.9</c:v>
                </c:pt>
                <c:pt idx="7">
                  <c:v>89.7</c:v>
                </c:pt>
                <c:pt idx="8">
                  <c:v>88.6</c:v>
                </c:pt>
                <c:pt idx="9">
                  <c:v>87.5</c:v>
                </c:pt>
                <c:pt idx="10">
                  <c:v>88.7</c:v>
                </c:pt>
                <c:pt idx="11">
                  <c:v>88.2</c:v>
                </c:pt>
                <c:pt idx="12">
                  <c:v>87.1</c:v>
                </c:pt>
                <c:pt idx="13">
                  <c:v>87</c:v>
                </c:pt>
                <c:pt idx="14">
                  <c:v>86</c:v>
                </c:pt>
                <c:pt idx="15">
                  <c:v>85.6</c:v>
                </c:pt>
                <c:pt idx="16">
                  <c:v>84.2</c:v>
                </c:pt>
                <c:pt idx="17">
                  <c:v>84</c:v>
                </c:pt>
                <c:pt idx="18">
                  <c:v>82.4</c:v>
                </c:pt>
                <c:pt idx="19">
                  <c:v>80.2</c:v>
                </c:pt>
                <c:pt idx="20">
                  <c:v>79.3</c:v>
                </c:pt>
                <c:pt idx="21">
                  <c:v>77.900000000000006</c:v>
                </c:pt>
                <c:pt idx="22">
                  <c:v>75.3</c:v>
                </c:pt>
                <c:pt idx="23">
                  <c:v>75.2</c:v>
                </c:pt>
                <c:pt idx="24">
                  <c:v>72.2</c:v>
                </c:pt>
                <c:pt idx="25" formatCode="General">
                  <c:v>69.8</c:v>
                </c:pt>
                <c:pt idx="26" formatCode="General">
                  <c:v>69.3</c:v>
                </c:pt>
                <c:pt idx="27" formatCode="General">
                  <c:v>67.099999999999994</c:v>
                </c:pt>
                <c:pt idx="28" formatCode="General">
                  <c:v>64.900000000000006</c:v>
                </c:pt>
                <c:pt idx="29" formatCode="General">
                  <c:v>62.2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34-434C-8290-6921415FCDA9}"/>
            </c:ext>
          </c:extLst>
        </c:ser>
        <c:ser>
          <c:idx val="3"/>
          <c:order val="3"/>
          <c:tx>
            <c:strRef>
              <c:f>'Kuva 4.5'!$G$7</c:f>
              <c:strCache>
                <c:ptCount val="1"/>
                <c:pt idx="0">
                  <c:v>Kirkkoon kuuluvat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34-434C-8290-6921415FC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4.5'!$C$8:$C$38</c:f>
              <c:numCache>
                <c:formatCode>0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'Kuva 4.5'!$G$8:$G$38</c:f>
              <c:numCache>
                <c:formatCode>0.0</c:formatCode>
                <c:ptCount val="31"/>
                <c:pt idx="0">
                  <c:v>87.6</c:v>
                </c:pt>
                <c:pt idx="1">
                  <c:v>87.1</c:v>
                </c:pt>
                <c:pt idx="2">
                  <c:v>86.5</c:v>
                </c:pt>
                <c:pt idx="3">
                  <c:v>86</c:v>
                </c:pt>
                <c:pt idx="4">
                  <c:v>85.7</c:v>
                </c:pt>
                <c:pt idx="5">
                  <c:v>85.6</c:v>
                </c:pt>
                <c:pt idx="6">
                  <c:v>85.4</c:v>
                </c:pt>
                <c:pt idx="7">
                  <c:v>85.3</c:v>
                </c:pt>
                <c:pt idx="8">
                  <c:v>85.2</c:v>
                </c:pt>
                <c:pt idx="9">
                  <c:v>85.1</c:v>
                </c:pt>
                <c:pt idx="10">
                  <c:v>85</c:v>
                </c:pt>
                <c:pt idx="11">
                  <c:v>84.8</c:v>
                </c:pt>
                <c:pt idx="12">
                  <c:v>84.6</c:v>
                </c:pt>
                <c:pt idx="13">
                  <c:v>84.1</c:v>
                </c:pt>
                <c:pt idx="14">
                  <c:v>83.6</c:v>
                </c:pt>
                <c:pt idx="15">
                  <c:v>83.1</c:v>
                </c:pt>
                <c:pt idx="16">
                  <c:v>82.4</c:v>
                </c:pt>
                <c:pt idx="17">
                  <c:v>81.7</c:v>
                </c:pt>
                <c:pt idx="18">
                  <c:v>80.599999999999994</c:v>
                </c:pt>
                <c:pt idx="19">
                  <c:v>79.7</c:v>
                </c:pt>
                <c:pt idx="20">
                  <c:v>78.2</c:v>
                </c:pt>
                <c:pt idx="21">
                  <c:v>77.2</c:v>
                </c:pt>
                <c:pt idx="22">
                  <c:v>76.400000000000006</c:v>
                </c:pt>
                <c:pt idx="23">
                  <c:v>75.2</c:v>
                </c:pt>
                <c:pt idx="24">
                  <c:v>73.7</c:v>
                </c:pt>
                <c:pt idx="25" formatCode="General">
                  <c:v>72.900000000000006</c:v>
                </c:pt>
                <c:pt idx="26">
                  <c:v>71.8</c:v>
                </c:pt>
                <c:pt idx="27">
                  <c:v>70.8</c:v>
                </c:pt>
                <c:pt idx="28">
                  <c:v>69.7</c:v>
                </c:pt>
                <c:pt idx="29">
                  <c:v>68.599999999999994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B34-434C-8290-6921415FCDA9}"/>
            </c:ext>
          </c:extLst>
        </c:ser>
        <c:ser>
          <c:idx val="4"/>
          <c:order val="4"/>
          <c:tx>
            <c:strRef>
              <c:f>'Kuva 4.5'!$H$7</c:f>
              <c:strCache>
                <c:ptCount val="1"/>
                <c:pt idx="0">
                  <c:v>Hautaan siunaamiset</c:v>
                </c:pt>
              </c:strCache>
            </c:strRef>
          </c:tx>
          <c:spPr>
            <a:ln w="28575" cap="rnd">
              <a:solidFill>
                <a:srgbClr val="FF5800"/>
              </a:solidFill>
              <a:round/>
            </a:ln>
            <a:effectLst/>
          </c:spPr>
          <c:marker>
            <c:symbol val="plus"/>
            <c:size val="7"/>
            <c:spPr>
              <a:noFill/>
              <a:ln w="9525">
                <a:solidFill>
                  <a:srgbClr val="FF5800"/>
                </a:solidFill>
              </a:ln>
              <a:effectLst/>
            </c:spPr>
          </c:marker>
          <c:dPt>
            <c:idx val="28"/>
            <c:marker>
              <c:symbol val="plus"/>
              <c:size val="8"/>
              <c:spPr>
                <a:noFill/>
                <a:ln w="9525">
                  <a:solidFill>
                    <a:srgbClr val="FF58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B34-434C-8290-6921415FCDA9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34-434C-8290-6921415FCDA9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34-434C-8290-6921415FC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4.5'!$C$8:$C$38</c:f>
              <c:numCache>
                <c:formatCode>0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'Kuva 4.5'!$H$8:$H$38</c:f>
              <c:numCache>
                <c:formatCode>General</c:formatCode>
                <c:ptCount val="31"/>
                <c:pt idx="9" formatCode="0.0">
                  <c:v>98.394974161515862</c:v>
                </c:pt>
                <c:pt idx="10" formatCode="0.0">
                  <c:v>98.463689981556172</c:v>
                </c:pt>
                <c:pt idx="11" formatCode="0.0">
                  <c:v>98.230690010298659</c:v>
                </c:pt>
                <c:pt idx="12" formatCode="0.0">
                  <c:v>98.583512080618391</c:v>
                </c:pt>
                <c:pt idx="13" formatCode="0.0">
                  <c:v>97.707976161319294</c:v>
                </c:pt>
                <c:pt idx="14" formatCode="0.0">
                  <c:v>100.8172268907563</c:v>
                </c:pt>
                <c:pt idx="15" formatCode="0.0">
                  <c:v>98.368385912201646</c:v>
                </c:pt>
                <c:pt idx="16" formatCode="0.0">
                  <c:v>96.467283886403834</c:v>
                </c:pt>
                <c:pt idx="17" formatCode="0.0">
                  <c:v>96.360820751064651</c:v>
                </c:pt>
                <c:pt idx="18" formatCode="0.0">
                  <c:v>96.113578033975642</c:v>
                </c:pt>
                <c:pt idx="19" formatCode="0.0">
                  <c:v>95.978589900366856</c:v>
                </c:pt>
                <c:pt idx="20" formatCode="0.0">
                  <c:v>97.688997189852017</c:v>
                </c:pt>
                <c:pt idx="21" formatCode="0.0">
                  <c:v>95.287140456657113</c:v>
                </c:pt>
                <c:pt idx="22" formatCode="0.0">
                  <c:v>92.442029125650294</c:v>
                </c:pt>
                <c:pt idx="23" formatCode="0.0">
                  <c:v>93.165216039788618</c:v>
                </c:pt>
                <c:pt idx="24" formatCode="0.0">
                  <c:v>93.34495841796651</c:v>
                </c:pt>
                <c:pt idx="25" formatCode="0.0">
                  <c:v>93.423759811018826</c:v>
                </c:pt>
                <c:pt idx="26" formatCode="0.0">
                  <c:v>93.5</c:v>
                </c:pt>
                <c:pt idx="27" formatCode="0.0">
                  <c:v>94.6</c:v>
                </c:pt>
                <c:pt idx="28" formatCode="0.0">
                  <c:v>93.9</c:v>
                </c:pt>
                <c:pt idx="29" formatCode="0.0">
                  <c:v>93.8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B34-434C-8290-6921415FC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940952"/>
        <c:axId val="400934720"/>
      </c:lineChart>
      <c:catAx>
        <c:axId val="400940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Vuosi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0934720"/>
        <c:crosses val="autoZero"/>
        <c:auto val="1"/>
        <c:lblAlgn val="ctr"/>
        <c:lblOffset val="100"/>
        <c:tickLblSkip val="2"/>
        <c:noMultiLvlLbl val="0"/>
      </c:catAx>
      <c:valAx>
        <c:axId val="40093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0940952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4.6'!$D$8:$D$9</c:f>
              <c:strCache>
                <c:ptCount val="2"/>
                <c:pt idx="0">
                  <c:v>Erittäin tärkeä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4.6'!$C$10:$C$26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4.6'!$D$10:$D$26</c:f>
              <c:numCache>
                <c:formatCode>0</c:formatCode>
                <c:ptCount val="17"/>
                <c:pt idx="2">
                  <c:v>32</c:v>
                </c:pt>
                <c:pt idx="3">
                  <c:v>48</c:v>
                </c:pt>
                <c:pt idx="4">
                  <c:v>35</c:v>
                </c:pt>
                <c:pt idx="5">
                  <c:v>32</c:v>
                </c:pt>
                <c:pt idx="6">
                  <c:v>24</c:v>
                </c:pt>
                <c:pt idx="7">
                  <c:v>22</c:v>
                </c:pt>
                <c:pt idx="10">
                  <c:v>27</c:v>
                </c:pt>
                <c:pt idx="11">
                  <c:v>41</c:v>
                </c:pt>
                <c:pt idx="12">
                  <c:v>31</c:v>
                </c:pt>
                <c:pt idx="13">
                  <c:v>22</c:v>
                </c:pt>
                <c:pt idx="14">
                  <c:v>20</c:v>
                </c:pt>
                <c:pt idx="1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6-4816-A019-FC7013117052}"/>
            </c:ext>
          </c:extLst>
        </c:ser>
        <c:ser>
          <c:idx val="1"/>
          <c:order val="1"/>
          <c:tx>
            <c:strRef>
              <c:f>'Kuva 4.6'!$E$8:$E$9</c:f>
              <c:strCache>
                <c:ptCount val="2"/>
                <c:pt idx="0">
                  <c:v>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4.6'!$C$10:$C$26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4.6'!$E$10:$E$26</c:f>
              <c:numCache>
                <c:formatCode>0</c:formatCode>
                <c:ptCount val="17"/>
                <c:pt idx="2">
                  <c:v>31</c:v>
                </c:pt>
                <c:pt idx="3">
                  <c:v>30</c:v>
                </c:pt>
                <c:pt idx="4">
                  <c:v>39</c:v>
                </c:pt>
                <c:pt idx="5">
                  <c:v>26</c:v>
                </c:pt>
                <c:pt idx="6">
                  <c:v>24</c:v>
                </c:pt>
                <c:pt idx="7">
                  <c:v>30</c:v>
                </c:pt>
                <c:pt idx="10">
                  <c:v>31</c:v>
                </c:pt>
                <c:pt idx="11">
                  <c:v>35</c:v>
                </c:pt>
                <c:pt idx="12">
                  <c:v>31</c:v>
                </c:pt>
                <c:pt idx="13">
                  <c:v>30</c:v>
                </c:pt>
                <c:pt idx="14">
                  <c:v>23</c:v>
                </c:pt>
                <c:pt idx="1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36-4816-A019-FC7013117052}"/>
            </c:ext>
          </c:extLst>
        </c:ser>
        <c:ser>
          <c:idx val="2"/>
          <c:order val="2"/>
          <c:tx>
            <c:strRef>
              <c:f>'Kuva 4.6'!$F$8:$F$9</c:f>
              <c:strCache>
                <c:ptCount val="2"/>
                <c:pt idx="0">
                  <c:v>Ei tärkeä eikä merkityksetön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4.6'!$C$10:$C$26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4.6'!$F$10:$F$26</c:f>
              <c:numCache>
                <c:formatCode>0</c:formatCode>
                <c:ptCount val="17"/>
                <c:pt idx="2">
                  <c:v>17</c:v>
                </c:pt>
                <c:pt idx="3">
                  <c:v>12</c:v>
                </c:pt>
                <c:pt idx="4">
                  <c:v>14</c:v>
                </c:pt>
                <c:pt idx="5">
                  <c:v>19</c:v>
                </c:pt>
                <c:pt idx="6">
                  <c:v>19</c:v>
                </c:pt>
                <c:pt idx="7">
                  <c:v>22</c:v>
                </c:pt>
                <c:pt idx="10">
                  <c:v>21</c:v>
                </c:pt>
                <c:pt idx="11">
                  <c:v>16</c:v>
                </c:pt>
                <c:pt idx="12">
                  <c:v>20</c:v>
                </c:pt>
                <c:pt idx="13">
                  <c:v>23</c:v>
                </c:pt>
                <c:pt idx="14">
                  <c:v>19</c:v>
                </c:pt>
                <c:pt idx="1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36-4816-A019-FC7013117052}"/>
            </c:ext>
          </c:extLst>
        </c:ser>
        <c:ser>
          <c:idx val="3"/>
          <c:order val="3"/>
          <c:tx>
            <c:strRef>
              <c:f>'Kuva 4.6'!$G$8:$G$9</c:f>
              <c:strCache>
                <c:ptCount val="2"/>
                <c:pt idx="0">
                  <c:v>Ei tärkeä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4.6'!$C$10:$C$26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4.6'!$G$10:$G$26</c:f>
              <c:numCache>
                <c:formatCode>0</c:formatCode>
                <c:ptCount val="17"/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10">
                  <c:v>8</c:v>
                </c:pt>
                <c:pt idx="11">
                  <c:v>5</c:v>
                </c:pt>
                <c:pt idx="12">
                  <c:v>9</c:v>
                </c:pt>
                <c:pt idx="13">
                  <c:v>8</c:v>
                </c:pt>
                <c:pt idx="14">
                  <c:v>11</c:v>
                </c:pt>
                <c:pt idx="1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36-4816-A019-FC7013117052}"/>
            </c:ext>
          </c:extLst>
        </c:ser>
        <c:ser>
          <c:idx val="4"/>
          <c:order val="4"/>
          <c:tx>
            <c:strRef>
              <c:f>'Kuva 4.6'!$H$8:$H$9</c:f>
              <c:strCache>
                <c:ptCount val="2"/>
                <c:pt idx="0">
                  <c:v>Ei lainkaan tärkeä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4.6'!$C$10:$C$26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4.6'!$H$10:$H$26</c:f>
              <c:numCache>
                <c:formatCode>0</c:formatCode>
                <c:ptCount val="17"/>
                <c:pt idx="2">
                  <c:v>12</c:v>
                </c:pt>
                <c:pt idx="3">
                  <c:v>6</c:v>
                </c:pt>
                <c:pt idx="4">
                  <c:v>7</c:v>
                </c:pt>
                <c:pt idx="5">
                  <c:v>14</c:v>
                </c:pt>
                <c:pt idx="6">
                  <c:v>23</c:v>
                </c:pt>
                <c:pt idx="7">
                  <c:v>14</c:v>
                </c:pt>
                <c:pt idx="10">
                  <c:v>14</c:v>
                </c:pt>
                <c:pt idx="11">
                  <c:v>4</c:v>
                </c:pt>
                <c:pt idx="12">
                  <c:v>9</c:v>
                </c:pt>
                <c:pt idx="13">
                  <c:v>17</c:v>
                </c:pt>
                <c:pt idx="14">
                  <c:v>27</c:v>
                </c:pt>
                <c:pt idx="1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36-4816-A019-FC701311705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'Kuva 4.7'!$D$6</c:f>
              <c:strCache>
                <c:ptCount val="1"/>
                <c:pt idx="0">
                  <c:v>Erittäin 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4.7'!$C$7:$C$19</c:f>
              <c:strCache>
                <c:ptCount val="13"/>
                <c:pt idx="0">
                  <c:v>Puolison/kumppanin paine</c:v>
                </c:pt>
                <c:pt idx="1">
                  <c:v>Isovanhempien paine</c:v>
                </c:pt>
                <c:pt idx="2">
                  <c:v>Lapsesta tulee Jumalan lapsi</c:v>
                </c:pt>
                <c:pt idx="3">
                  <c:v>Kaste antaa Jumalan siunauksen</c:v>
                </c:pt>
                <c:pt idx="4">
                  <c:v>Minulla on kristillinen usko</c:v>
                </c:pt>
                <c:pt idx="5">
                  <c:v>Haluan, että lapsi voi valita itse</c:v>
                </c:pt>
                <c:pt idx="6">
                  <c:v>Haluan että lapsi on osa kirkkoa</c:v>
                </c:pt>
                <c:pt idx="7">
                  <c:v>Haluan että lapsi voi kasvaa kristittynä</c:v>
                </c:pt>
                <c:pt idx="8">
                  <c:v>Kastaminen oli minulle itsestäänselvyys</c:v>
                </c:pt>
                <c:pt idx="9">
                  <c:v>Haluan kauniin juhlahetken</c:v>
                </c:pt>
                <c:pt idx="10">
                  <c:v>Haluan että lapsi saa kummit</c:v>
                </c:pt>
                <c:pt idx="11">
                  <c:v>Perheessäni on tapana kastaa lapset</c:v>
                </c:pt>
                <c:pt idx="12">
                  <c:v>Lapsikaste on hieno perinne</c:v>
                </c:pt>
              </c:strCache>
            </c:strRef>
          </c:cat>
          <c:val>
            <c:numRef>
              <c:f>'Kuva 4.7'!$D$7:$D$19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13</c:v>
                </c:pt>
                <c:pt idx="3">
                  <c:v>14</c:v>
                </c:pt>
                <c:pt idx="4">
                  <c:v>17</c:v>
                </c:pt>
                <c:pt idx="5">
                  <c:v>13</c:v>
                </c:pt>
                <c:pt idx="6">
                  <c:v>16</c:v>
                </c:pt>
                <c:pt idx="7">
                  <c:v>18</c:v>
                </c:pt>
                <c:pt idx="8">
                  <c:v>44</c:v>
                </c:pt>
                <c:pt idx="9">
                  <c:v>24</c:v>
                </c:pt>
                <c:pt idx="10">
                  <c:v>33</c:v>
                </c:pt>
                <c:pt idx="11">
                  <c:v>36</c:v>
                </c:pt>
                <c:pt idx="1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2-46B8-8464-0D8259136130}"/>
            </c:ext>
          </c:extLst>
        </c:ser>
        <c:ser>
          <c:idx val="1"/>
          <c:order val="1"/>
          <c:tx>
            <c:strRef>
              <c:f>'Kuva 4.7'!$E$6</c:f>
              <c:strCache>
                <c:ptCount val="1"/>
                <c:pt idx="0">
                  <c:v>Tärkeä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4.7'!$C$7:$C$19</c:f>
              <c:strCache>
                <c:ptCount val="13"/>
                <c:pt idx="0">
                  <c:v>Puolison/kumppanin paine</c:v>
                </c:pt>
                <c:pt idx="1">
                  <c:v>Isovanhempien paine</c:v>
                </c:pt>
                <c:pt idx="2">
                  <c:v>Lapsesta tulee Jumalan lapsi</c:v>
                </c:pt>
                <c:pt idx="3">
                  <c:v>Kaste antaa Jumalan siunauksen</c:v>
                </c:pt>
                <c:pt idx="4">
                  <c:v>Minulla on kristillinen usko</c:v>
                </c:pt>
                <c:pt idx="5">
                  <c:v>Haluan, että lapsi voi valita itse</c:v>
                </c:pt>
                <c:pt idx="6">
                  <c:v>Haluan että lapsi on osa kirkkoa</c:v>
                </c:pt>
                <c:pt idx="7">
                  <c:v>Haluan että lapsi voi kasvaa kristittynä</c:v>
                </c:pt>
                <c:pt idx="8">
                  <c:v>Kastaminen oli minulle itsestäänselvyys</c:v>
                </c:pt>
                <c:pt idx="9">
                  <c:v>Haluan kauniin juhlahetken</c:v>
                </c:pt>
                <c:pt idx="10">
                  <c:v>Haluan että lapsi saa kummit</c:v>
                </c:pt>
                <c:pt idx="11">
                  <c:v>Perheessäni on tapana kastaa lapset</c:v>
                </c:pt>
                <c:pt idx="12">
                  <c:v>Lapsikaste on hieno perinne</c:v>
                </c:pt>
              </c:strCache>
            </c:strRef>
          </c:cat>
          <c:val>
            <c:numRef>
              <c:f>'Kuva 4.7'!$E$7:$E$19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20</c:v>
                </c:pt>
                <c:pt idx="3">
                  <c:v>26</c:v>
                </c:pt>
                <c:pt idx="4">
                  <c:v>27</c:v>
                </c:pt>
                <c:pt idx="5">
                  <c:v>35</c:v>
                </c:pt>
                <c:pt idx="6">
                  <c:v>32</c:v>
                </c:pt>
                <c:pt idx="7">
                  <c:v>31</c:v>
                </c:pt>
                <c:pt idx="8">
                  <c:v>32</c:v>
                </c:pt>
                <c:pt idx="9">
                  <c:v>54</c:v>
                </c:pt>
                <c:pt idx="10">
                  <c:v>47</c:v>
                </c:pt>
                <c:pt idx="11">
                  <c:v>44</c:v>
                </c:pt>
                <c:pt idx="1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2-46B8-8464-0D825913613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43284112"/>
        <c:axId val="843282472"/>
      </c:barChart>
      <c:catAx>
        <c:axId val="84328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3282472"/>
        <c:crosses val="autoZero"/>
        <c:auto val="1"/>
        <c:lblAlgn val="ctr"/>
        <c:lblOffset val="100"/>
        <c:noMultiLvlLbl val="0"/>
      </c:catAx>
      <c:valAx>
        <c:axId val="84328247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328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'Kuva 4.8'!$E$7</c:f>
              <c:strCache>
                <c:ptCount val="1"/>
                <c:pt idx="0">
                  <c:v>Erittäin 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4.8'!$D$8:$D$19</c:f>
              <c:strCache>
                <c:ptCount val="12"/>
                <c:pt idx="0">
                  <c:v>Taloudelliset syyt (juhlien pitäminen on liian kallista)</c:v>
                </c:pt>
                <c:pt idx="1">
                  <c:v>Lapselle ei löytynyt kirkkoon kuuluvia kummeja</c:v>
                </c:pt>
                <c:pt idx="2">
                  <c:v>Lapseni isovanhemmat eivät halua lasta kastettavan</c:v>
                </c:pt>
                <c:pt idx="3">
                  <c:v>Kasteen järjestäminen on liian hankalaa</c:v>
                </c:pt>
                <c:pt idx="4">
                  <c:v>Kastetilaisuudesta ei saa tehtyä omannäköistäni juhlaa</c:v>
                </c:pt>
                <c:pt idx="5">
                  <c:v>Lapsikaste on Raamatun vastainen</c:v>
                </c:pt>
                <c:pt idx="6">
                  <c:v>En halua kirkkoa mukaan tärkeään juhlaani</c:v>
                </c:pt>
                <c:pt idx="7">
                  <c:v>Puolisoni ei halua, että lapsi kastetaan</c:v>
                </c:pt>
                <c:pt idx="8">
                  <c:v>Minulla ohut side luterilaiseen kirkkoon</c:v>
                </c:pt>
                <c:pt idx="9">
                  <c:v>En pidä itseäni uskovaisena</c:v>
                </c:pt>
                <c:pt idx="10">
                  <c:v>Haluan, että lapseni voivat itse päättää</c:v>
                </c:pt>
                <c:pt idx="11">
                  <c:v>En kuulu kirkkoon</c:v>
                </c:pt>
              </c:strCache>
            </c:strRef>
          </c:cat>
          <c:val>
            <c:numRef>
              <c:f>'Kuva 4.8'!$E$8:$E$19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29</c:v>
                </c:pt>
                <c:pt idx="7">
                  <c:v>29</c:v>
                </c:pt>
                <c:pt idx="8">
                  <c:v>35</c:v>
                </c:pt>
                <c:pt idx="9">
                  <c:v>43</c:v>
                </c:pt>
                <c:pt idx="10">
                  <c:v>41</c:v>
                </c:pt>
                <c:pt idx="1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9-4B40-93AE-B31FB0C7026B}"/>
            </c:ext>
          </c:extLst>
        </c:ser>
        <c:ser>
          <c:idx val="1"/>
          <c:order val="1"/>
          <c:tx>
            <c:strRef>
              <c:f>'Kuva 4.8'!$F$7</c:f>
              <c:strCache>
                <c:ptCount val="1"/>
                <c:pt idx="0">
                  <c:v>Tärkeä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4.8'!$D$8:$D$19</c:f>
              <c:strCache>
                <c:ptCount val="12"/>
                <c:pt idx="0">
                  <c:v>Taloudelliset syyt (juhlien pitäminen on liian kallista)</c:v>
                </c:pt>
                <c:pt idx="1">
                  <c:v>Lapselle ei löytynyt kirkkoon kuuluvia kummeja</c:v>
                </c:pt>
                <c:pt idx="2">
                  <c:v>Lapseni isovanhemmat eivät halua lasta kastettavan</c:v>
                </c:pt>
                <c:pt idx="3">
                  <c:v>Kasteen järjestäminen on liian hankalaa</c:v>
                </c:pt>
                <c:pt idx="4">
                  <c:v>Kastetilaisuudesta ei saa tehtyä omannäköistäni juhlaa</c:v>
                </c:pt>
                <c:pt idx="5">
                  <c:v>Lapsikaste on Raamatun vastainen</c:v>
                </c:pt>
                <c:pt idx="6">
                  <c:v>En halua kirkkoa mukaan tärkeään juhlaani</c:v>
                </c:pt>
                <c:pt idx="7">
                  <c:v>Puolisoni ei halua, että lapsi kastetaan</c:v>
                </c:pt>
                <c:pt idx="8">
                  <c:v>Minulla ohut side luterilaiseen kirkkoon</c:v>
                </c:pt>
                <c:pt idx="9">
                  <c:v>En pidä itseäni uskovaisena</c:v>
                </c:pt>
                <c:pt idx="10">
                  <c:v>Haluan, että lapseni voivat itse päättää</c:v>
                </c:pt>
                <c:pt idx="11">
                  <c:v>En kuulu kirkkoon</c:v>
                </c:pt>
              </c:strCache>
            </c:strRef>
          </c:cat>
          <c:val>
            <c:numRef>
              <c:f>'Kuva 4.8'!$F$8:$F$19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9</c:v>
                </c:pt>
                <c:pt idx="5">
                  <c:v>4</c:v>
                </c:pt>
                <c:pt idx="6">
                  <c:v>15</c:v>
                </c:pt>
                <c:pt idx="7">
                  <c:v>22</c:v>
                </c:pt>
                <c:pt idx="8">
                  <c:v>18</c:v>
                </c:pt>
                <c:pt idx="9">
                  <c:v>16</c:v>
                </c:pt>
                <c:pt idx="10">
                  <c:v>27</c:v>
                </c:pt>
                <c:pt idx="1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69-4B40-93AE-B31FB0C702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43284112"/>
        <c:axId val="843282472"/>
      </c:barChart>
      <c:catAx>
        <c:axId val="84328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3282472"/>
        <c:crosses val="autoZero"/>
        <c:auto val="1"/>
        <c:lblAlgn val="ctr"/>
        <c:lblOffset val="100"/>
        <c:noMultiLvlLbl val="0"/>
      </c:catAx>
      <c:valAx>
        <c:axId val="84328247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328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4.9'!$E$9:$E$10</c:f>
              <c:strCache>
                <c:ptCount val="2"/>
                <c:pt idx="0">
                  <c:v>Erittäin tärkeä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4.9'!$D$11:$D$27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4.9'!$E$11:$E$27</c:f>
              <c:numCache>
                <c:formatCode>0</c:formatCode>
                <c:ptCount val="17"/>
                <c:pt idx="2">
                  <c:v>33</c:v>
                </c:pt>
                <c:pt idx="3">
                  <c:v>47</c:v>
                </c:pt>
                <c:pt idx="4">
                  <c:v>38</c:v>
                </c:pt>
                <c:pt idx="5">
                  <c:v>33</c:v>
                </c:pt>
                <c:pt idx="6">
                  <c:v>24</c:v>
                </c:pt>
                <c:pt idx="7">
                  <c:v>26</c:v>
                </c:pt>
                <c:pt idx="10">
                  <c:v>26</c:v>
                </c:pt>
                <c:pt idx="11">
                  <c:v>42</c:v>
                </c:pt>
                <c:pt idx="12">
                  <c:v>32</c:v>
                </c:pt>
                <c:pt idx="13">
                  <c:v>18</c:v>
                </c:pt>
                <c:pt idx="14">
                  <c:v>19</c:v>
                </c:pt>
                <c:pt idx="1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68-4A27-BE36-738DDEBEED1C}"/>
            </c:ext>
          </c:extLst>
        </c:ser>
        <c:ser>
          <c:idx val="1"/>
          <c:order val="1"/>
          <c:tx>
            <c:strRef>
              <c:f>'Kuva 4.9'!$F$9:$F$10</c:f>
              <c:strCache>
                <c:ptCount val="2"/>
                <c:pt idx="0">
                  <c:v>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4.9'!$D$11:$D$27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4.9'!$F$11:$F$27</c:f>
              <c:numCache>
                <c:formatCode>0</c:formatCode>
                <c:ptCount val="17"/>
                <c:pt idx="2">
                  <c:v>30</c:v>
                </c:pt>
                <c:pt idx="3">
                  <c:v>28</c:v>
                </c:pt>
                <c:pt idx="4">
                  <c:v>33</c:v>
                </c:pt>
                <c:pt idx="5">
                  <c:v>30</c:v>
                </c:pt>
                <c:pt idx="6">
                  <c:v>27</c:v>
                </c:pt>
                <c:pt idx="7">
                  <c:v>30</c:v>
                </c:pt>
                <c:pt idx="10">
                  <c:v>30</c:v>
                </c:pt>
                <c:pt idx="11">
                  <c:v>36</c:v>
                </c:pt>
                <c:pt idx="12">
                  <c:v>28</c:v>
                </c:pt>
                <c:pt idx="13">
                  <c:v>31</c:v>
                </c:pt>
                <c:pt idx="14">
                  <c:v>28</c:v>
                </c:pt>
                <c:pt idx="1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68-4A27-BE36-738DDEBEED1C}"/>
            </c:ext>
          </c:extLst>
        </c:ser>
        <c:ser>
          <c:idx val="2"/>
          <c:order val="2"/>
          <c:tx>
            <c:strRef>
              <c:f>'Kuva 4.9'!$G$9:$G$10</c:f>
              <c:strCache>
                <c:ptCount val="2"/>
                <c:pt idx="0">
                  <c:v>Ei tärkeä eikä merkityksetön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4.9'!$D$11:$D$27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4.9'!$G$11:$G$27</c:f>
              <c:numCache>
                <c:formatCode>0</c:formatCode>
                <c:ptCount val="17"/>
                <c:pt idx="2">
                  <c:v>18</c:v>
                </c:pt>
                <c:pt idx="3">
                  <c:v>14</c:v>
                </c:pt>
                <c:pt idx="4">
                  <c:v>17</c:v>
                </c:pt>
                <c:pt idx="5">
                  <c:v>17</c:v>
                </c:pt>
                <c:pt idx="6">
                  <c:v>19</c:v>
                </c:pt>
                <c:pt idx="7">
                  <c:v>22</c:v>
                </c:pt>
                <c:pt idx="10">
                  <c:v>22</c:v>
                </c:pt>
                <c:pt idx="11">
                  <c:v>14</c:v>
                </c:pt>
                <c:pt idx="12">
                  <c:v>20</c:v>
                </c:pt>
                <c:pt idx="13">
                  <c:v>26</c:v>
                </c:pt>
                <c:pt idx="14">
                  <c:v>18</c:v>
                </c:pt>
                <c:pt idx="1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68-4A27-BE36-738DDEBEED1C}"/>
            </c:ext>
          </c:extLst>
        </c:ser>
        <c:ser>
          <c:idx val="3"/>
          <c:order val="3"/>
          <c:tx>
            <c:strRef>
              <c:f>'Kuva 4.9'!$H$9:$H$10</c:f>
              <c:strCache>
                <c:ptCount val="2"/>
                <c:pt idx="0">
                  <c:v>Ei tärkeä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4.9'!$D$11:$D$27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4.9'!$H$11:$H$27</c:f>
              <c:numCache>
                <c:formatCode>0</c:formatCode>
                <c:ptCount val="17"/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9</c:v>
                </c:pt>
                <c:pt idx="6">
                  <c:v>11</c:v>
                </c:pt>
                <c:pt idx="7">
                  <c:v>10</c:v>
                </c:pt>
                <c:pt idx="10">
                  <c:v>9</c:v>
                </c:pt>
                <c:pt idx="11">
                  <c:v>5</c:v>
                </c:pt>
                <c:pt idx="12">
                  <c:v>12</c:v>
                </c:pt>
                <c:pt idx="13">
                  <c:v>10</c:v>
                </c:pt>
                <c:pt idx="14">
                  <c:v>9</c:v>
                </c:pt>
                <c:pt idx="1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68-4A27-BE36-738DDEBEED1C}"/>
            </c:ext>
          </c:extLst>
        </c:ser>
        <c:ser>
          <c:idx val="4"/>
          <c:order val="4"/>
          <c:tx>
            <c:strRef>
              <c:f>'Kuva 4.9'!$I$9:$I$10</c:f>
              <c:strCache>
                <c:ptCount val="2"/>
                <c:pt idx="0">
                  <c:v>Ei lainkaan tärkeä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4.9'!$D$11:$D$27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4.9'!$I$11:$I$27</c:f>
              <c:numCache>
                <c:formatCode>0</c:formatCode>
                <c:ptCount val="17"/>
                <c:pt idx="2">
                  <c:v>10</c:v>
                </c:pt>
                <c:pt idx="3">
                  <c:v>5</c:v>
                </c:pt>
                <c:pt idx="4">
                  <c:v>6</c:v>
                </c:pt>
                <c:pt idx="5">
                  <c:v>12</c:v>
                </c:pt>
                <c:pt idx="6">
                  <c:v>19</c:v>
                </c:pt>
                <c:pt idx="7">
                  <c:v>12</c:v>
                </c:pt>
                <c:pt idx="10">
                  <c:v>13</c:v>
                </c:pt>
                <c:pt idx="11">
                  <c:v>3</c:v>
                </c:pt>
                <c:pt idx="12">
                  <c:v>8</c:v>
                </c:pt>
                <c:pt idx="13">
                  <c:v>16</c:v>
                </c:pt>
                <c:pt idx="14">
                  <c:v>27</c:v>
                </c:pt>
                <c:pt idx="1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68-4A27-BE36-738DDEBEED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4.10'!$E$9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4.10'!$E$10:$E$24</c:f>
              <c:numCache>
                <c:formatCode>General</c:formatCode>
                <c:ptCount val="15"/>
                <c:pt idx="0">
                  <c:v>14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5">
                  <c:v>35</c:v>
                </c:pt>
                <c:pt idx="6">
                  <c:v>42</c:v>
                </c:pt>
                <c:pt idx="7">
                  <c:v>54</c:v>
                </c:pt>
                <c:pt idx="8">
                  <c:v>40</c:v>
                </c:pt>
                <c:pt idx="10">
                  <c:v>61</c:v>
                </c:pt>
                <c:pt idx="11">
                  <c:v>52</c:v>
                </c:pt>
                <c:pt idx="12">
                  <c:v>31</c:v>
                </c:pt>
                <c:pt idx="1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D-41DC-A115-07E6ECA8E8C5}"/>
            </c:ext>
          </c:extLst>
        </c:ser>
        <c:ser>
          <c:idx val="1"/>
          <c:order val="1"/>
          <c:tx>
            <c:strRef>
              <c:f>'Kuva 4.10'!$F$9</c:f>
              <c:strCache>
                <c:ptCount val="1"/>
                <c:pt idx="0">
                  <c:v>Osittain samaa mieltä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4.10'!$F$10:$F$24</c:f>
              <c:numCache>
                <c:formatCode>General</c:formatCode>
                <c:ptCount val="15"/>
                <c:pt idx="0">
                  <c:v>14</c:v>
                </c:pt>
                <c:pt idx="1">
                  <c:v>10</c:v>
                </c:pt>
                <c:pt idx="2">
                  <c:v>15</c:v>
                </c:pt>
                <c:pt idx="3">
                  <c:v>8</c:v>
                </c:pt>
                <c:pt idx="5">
                  <c:v>9</c:v>
                </c:pt>
                <c:pt idx="6">
                  <c:v>18</c:v>
                </c:pt>
                <c:pt idx="7">
                  <c:v>17</c:v>
                </c:pt>
                <c:pt idx="8">
                  <c:v>20</c:v>
                </c:pt>
                <c:pt idx="10">
                  <c:v>14</c:v>
                </c:pt>
                <c:pt idx="11">
                  <c:v>11</c:v>
                </c:pt>
                <c:pt idx="12">
                  <c:v>12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D-41DC-A115-07E6ECA8E8C5}"/>
            </c:ext>
          </c:extLst>
        </c:ser>
        <c:ser>
          <c:idx val="2"/>
          <c:order val="2"/>
          <c:tx>
            <c:strRef>
              <c:f>'Kuva 4.10'!$G$9</c:f>
              <c:strCache>
                <c:ptCount val="1"/>
                <c:pt idx="0">
                  <c:v>Ei kumpaakaan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4.10'!$G$10:$G$24</c:f>
              <c:numCache>
                <c:formatCode>General</c:formatCode>
                <c:ptCount val="15"/>
                <c:pt idx="0">
                  <c:v>15</c:v>
                </c:pt>
                <c:pt idx="1">
                  <c:v>6</c:v>
                </c:pt>
                <c:pt idx="2">
                  <c:v>11</c:v>
                </c:pt>
                <c:pt idx="3">
                  <c:v>18</c:v>
                </c:pt>
                <c:pt idx="5">
                  <c:v>11</c:v>
                </c:pt>
                <c:pt idx="6">
                  <c:v>5</c:v>
                </c:pt>
                <c:pt idx="7">
                  <c:v>6</c:v>
                </c:pt>
                <c:pt idx="8">
                  <c:v>10</c:v>
                </c:pt>
                <c:pt idx="10">
                  <c:v>10</c:v>
                </c:pt>
                <c:pt idx="11">
                  <c:v>3</c:v>
                </c:pt>
                <c:pt idx="12">
                  <c:v>5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D-41DC-A115-07E6ECA8E8C5}"/>
            </c:ext>
          </c:extLst>
        </c:ser>
        <c:ser>
          <c:idx val="3"/>
          <c:order val="3"/>
          <c:tx>
            <c:strRef>
              <c:f>'Kuva 4.10'!$H$9</c:f>
              <c:strCache>
                <c:ptCount val="1"/>
                <c:pt idx="0">
                  <c:v>Osittain eri mieltä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4.10'!$H$10:$H$24</c:f>
              <c:numCache>
                <c:formatCode>General</c:formatCode>
                <c:ptCount val="15"/>
                <c:pt idx="0">
                  <c:v>10</c:v>
                </c:pt>
                <c:pt idx="1">
                  <c:v>12</c:v>
                </c:pt>
                <c:pt idx="2">
                  <c:v>14</c:v>
                </c:pt>
                <c:pt idx="3">
                  <c:v>13</c:v>
                </c:pt>
                <c:pt idx="5">
                  <c:v>19</c:v>
                </c:pt>
                <c:pt idx="6">
                  <c:v>6</c:v>
                </c:pt>
                <c:pt idx="7">
                  <c:v>4</c:v>
                </c:pt>
                <c:pt idx="8">
                  <c:v>6</c:v>
                </c:pt>
                <c:pt idx="10">
                  <c:v>6</c:v>
                </c:pt>
                <c:pt idx="11">
                  <c:v>11</c:v>
                </c:pt>
                <c:pt idx="12">
                  <c:v>12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FD-41DC-A115-07E6ECA8E8C5}"/>
            </c:ext>
          </c:extLst>
        </c:ser>
        <c:ser>
          <c:idx val="4"/>
          <c:order val="4"/>
          <c:tx>
            <c:strRef>
              <c:f>'Kuva 4.10'!$I$9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4.10'!$I$10:$I$24</c:f>
              <c:numCache>
                <c:formatCode>General</c:formatCode>
                <c:ptCount val="15"/>
                <c:pt idx="0">
                  <c:v>40</c:v>
                </c:pt>
                <c:pt idx="1">
                  <c:v>62</c:v>
                </c:pt>
                <c:pt idx="2">
                  <c:v>42</c:v>
                </c:pt>
                <c:pt idx="3">
                  <c:v>34</c:v>
                </c:pt>
                <c:pt idx="5">
                  <c:v>18</c:v>
                </c:pt>
                <c:pt idx="6">
                  <c:v>25</c:v>
                </c:pt>
                <c:pt idx="7">
                  <c:v>14</c:v>
                </c:pt>
                <c:pt idx="8">
                  <c:v>13</c:v>
                </c:pt>
                <c:pt idx="10">
                  <c:v>6</c:v>
                </c:pt>
                <c:pt idx="11">
                  <c:v>21</c:v>
                </c:pt>
                <c:pt idx="12">
                  <c:v>34</c:v>
                </c:pt>
                <c:pt idx="1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FD-41DC-A115-07E6ECA8E8C5}"/>
            </c:ext>
          </c:extLst>
        </c:ser>
        <c:ser>
          <c:idx val="5"/>
          <c:order val="5"/>
          <c:tx>
            <c:strRef>
              <c:f>'Kuva 4.10'!$J$9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4.10'!$D$10:$D$24</c:f>
              <c:strCache>
                <c:ptCount val="15"/>
                <c:pt idx="0">
                  <c:v>Herätysliikkeisiin kuuluvat</c:v>
                </c:pt>
                <c:pt idx="1">
                  <c:v>Luottamushenkilöt</c:v>
                </c:pt>
                <c:pt idx="2">
                  <c:v>Kirkon työntekijät</c:v>
                </c:pt>
                <c:pt idx="3">
                  <c:v>Suomalaiset</c:v>
                </c:pt>
                <c:pt idx="4">
                  <c:v>Kirkon tulisi luopua vihkimisoikeudestaan</c:v>
                </c:pt>
                <c:pt idx="5">
                  <c:v>Herätysliikkeisiin kuuluvat</c:v>
                </c:pt>
                <c:pt idx="6">
                  <c:v>Luottamushenkilöt</c:v>
                </c:pt>
                <c:pt idx="7">
                  <c:v>Kirkon työntekijät</c:v>
                </c:pt>
                <c:pt idx="8">
                  <c:v>Suomalaiset</c:v>
                </c:pt>
                <c:pt idx="9">
                  <c:v>Samaa sukupuolta olevien avioliitoilla tulisi 
olla mahdollisuus saada kirkollinen siunaus</c:v>
                </c:pt>
                <c:pt idx="10">
                  <c:v>Herätysliikkeisiin kuuluvat</c:v>
                </c:pt>
                <c:pt idx="11">
                  <c:v>Luottamushenkilöt</c:v>
                </c:pt>
                <c:pt idx="12">
                  <c:v>Kirkon työntekijät</c:v>
                </c:pt>
                <c:pt idx="13">
                  <c:v>Suomalaiset</c:v>
                </c:pt>
                <c:pt idx="14">
                  <c:v>Kirkon tulisi edelleen vihkiä vain mies ja nainen</c:v>
                </c:pt>
              </c:strCache>
            </c:strRef>
          </c:cat>
          <c:val>
            <c:numRef>
              <c:f>'Kuva 4.10'!$J$10:$J$24</c:f>
              <c:numCache>
                <c:formatCode>General</c:formatCode>
                <c:ptCount val="15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20</c:v>
                </c:pt>
                <c:pt idx="5">
                  <c:v>8</c:v>
                </c:pt>
                <c:pt idx="6">
                  <c:v>4</c:v>
                </c:pt>
                <c:pt idx="7">
                  <c:v>4</c:v>
                </c:pt>
                <c:pt idx="8">
                  <c:v>11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FD-41DC-A115-07E6ECA8E8C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927704606348869"/>
          <c:y val="2.641502370072402E-2"/>
          <c:w val="0.62259624086711962"/>
          <c:h val="0.9178774497949101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4.11'!$D$7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4.11'!$D$8:$D$27</c:f>
              <c:numCache>
                <c:formatCode>General</c:formatCode>
                <c:ptCount val="20"/>
                <c:pt idx="1">
                  <c:v>7</c:v>
                </c:pt>
                <c:pt idx="2">
                  <c:v>15</c:v>
                </c:pt>
                <c:pt idx="4">
                  <c:v>9</c:v>
                </c:pt>
                <c:pt idx="5">
                  <c:v>15</c:v>
                </c:pt>
                <c:pt idx="6">
                  <c:v>22</c:v>
                </c:pt>
                <c:pt idx="8">
                  <c:v>13</c:v>
                </c:pt>
                <c:pt idx="9">
                  <c:v>20</c:v>
                </c:pt>
                <c:pt idx="10">
                  <c:v>36</c:v>
                </c:pt>
                <c:pt idx="12">
                  <c:v>29</c:v>
                </c:pt>
                <c:pt idx="13">
                  <c:v>40</c:v>
                </c:pt>
                <c:pt idx="14">
                  <c:v>33</c:v>
                </c:pt>
                <c:pt idx="16">
                  <c:v>34</c:v>
                </c:pt>
                <c:pt idx="17">
                  <c:v>42</c:v>
                </c:pt>
                <c:pt idx="1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CB-41D7-BA67-1AD626C04BB1}"/>
            </c:ext>
          </c:extLst>
        </c:ser>
        <c:ser>
          <c:idx val="1"/>
          <c:order val="1"/>
          <c:tx>
            <c:strRef>
              <c:f>'Kuva 4.11'!$E$7</c:f>
              <c:strCache>
                <c:ptCount val="1"/>
                <c:pt idx="0">
                  <c:v>Osittain samaa mieltä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4.11'!$E$8:$E$27</c:f>
              <c:numCache>
                <c:formatCode>General</c:formatCode>
                <c:ptCount val="20"/>
                <c:pt idx="1">
                  <c:v>7</c:v>
                </c:pt>
                <c:pt idx="2">
                  <c:v>17</c:v>
                </c:pt>
                <c:pt idx="4">
                  <c:v>6</c:v>
                </c:pt>
                <c:pt idx="5">
                  <c:v>10</c:v>
                </c:pt>
                <c:pt idx="6">
                  <c:v>12</c:v>
                </c:pt>
                <c:pt idx="8">
                  <c:v>9</c:v>
                </c:pt>
                <c:pt idx="9">
                  <c:v>14</c:v>
                </c:pt>
                <c:pt idx="10">
                  <c:v>17</c:v>
                </c:pt>
                <c:pt idx="12">
                  <c:v>14</c:v>
                </c:pt>
                <c:pt idx="13">
                  <c:v>14</c:v>
                </c:pt>
                <c:pt idx="14">
                  <c:v>18</c:v>
                </c:pt>
                <c:pt idx="16">
                  <c:v>13</c:v>
                </c:pt>
                <c:pt idx="17">
                  <c:v>13</c:v>
                </c:pt>
                <c:pt idx="18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CB-41D7-BA67-1AD626C04BB1}"/>
            </c:ext>
          </c:extLst>
        </c:ser>
        <c:ser>
          <c:idx val="2"/>
          <c:order val="2"/>
          <c:tx>
            <c:strRef>
              <c:f>'Kuva 4.11'!$F$7</c:f>
              <c:strCache>
                <c:ptCount val="1"/>
                <c:pt idx="0">
                  <c:v>Ei kumpaakaan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4.11'!$F$8:$F$27</c:f>
              <c:numCache>
                <c:formatCode>General</c:formatCode>
                <c:ptCount val="20"/>
                <c:pt idx="1">
                  <c:v>3</c:v>
                </c:pt>
                <c:pt idx="2">
                  <c:v>15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8">
                  <c:v>8</c:v>
                </c:pt>
                <c:pt idx="9">
                  <c:v>6</c:v>
                </c:pt>
                <c:pt idx="10">
                  <c:v>6</c:v>
                </c:pt>
                <c:pt idx="12">
                  <c:v>7</c:v>
                </c:pt>
                <c:pt idx="13">
                  <c:v>6</c:v>
                </c:pt>
                <c:pt idx="14">
                  <c:v>10</c:v>
                </c:pt>
                <c:pt idx="16">
                  <c:v>8</c:v>
                </c:pt>
                <c:pt idx="17">
                  <c:v>6</c:v>
                </c:pt>
                <c:pt idx="1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CB-41D7-BA67-1AD626C04BB1}"/>
            </c:ext>
          </c:extLst>
        </c:ser>
        <c:ser>
          <c:idx val="3"/>
          <c:order val="3"/>
          <c:tx>
            <c:strRef>
              <c:f>'Kuva 4.11'!$G$7</c:f>
              <c:strCache>
                <c:ptCount val="1"/>
                <c:pt idx="0">
                  <c:v>Osittain eri mieltä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4.11'!$G$8:$G$27</c:f>
              <c:numCache>
                <c:formatCode>General</c:formatCode>
                <c:ptCount val="20"/>
                <c:pt idx="1">
                  <c:v>4</c:v>
                </c:pt>
                <c:pt idx="2">
                  <c:v>10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8">
                  <c:v>13</c:v>
                </c:pt>
                <c:pt idx="9">
                  <c:v>11</c:v>
                </c:pt>
                <c:pt idx="10">
                  <c:v>9</c:v>
                </c:pt>
                <c:pt idx="12">
                  <c:v>10</c:v>
                </c:pt>
                <c:pt idx="13">
                  <c:v>9</c:v>
                </c:pt>
                <c:pt idx="14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CB-41D7-BA67-1AD626C04BB1}"/>
            </c:ext>
          </c:extLst>
        </c:ser>
        <c:ser>
          <c:idx val="4"/>
          <c:order val="4"/>
          <c:tx>
            <c:strRef>
              <c:f>'Kuva 4.11'!$H$7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4.11'!$H$8:$H$27</c:f>
              <c:numCache>
                <c:formatCode>General</c:formatCode>
                <c:ptCount val="20"/>
                <c:pt idx="1">
                  <c:v>77</c:v>
                </c:pt>
                <c:pt idx="2">
                  <c:v>40</c:v>
                </c:pt>
                <c:pt idx="4">
                  <c:v>65</c:v>
                </c:pt>
                <c:pt idx="5">
                  <c:v>55</c:v>
                </c:pt>
                <c:pt idx="6">
                  <c:v>45</c:v>
                </c:pt>
                <c:pt idx="8">
                  <c:v>52</c:v>
                </c:pt>
                <c:pt idx="9">
                  <c:v>42</c:v>
                </c:pt>
                <c:pt idx="10">
                  <c:v>27</c:v>
                </c:pt>
                <c:pt idx="12">
                  <c:v>35</c:v>
                </c:pt>
                <c:pt idx="13">
                  <c:v>27</c:v>
                </c:pt>
                <c:pt idx="14">
                  <c:v>21</c:v>
                </c:pt>
                <c:pt idx="16">
                  <c:v>30</c:v>
                </c:pt>
                <c:pt idx="17">
                  <c:v>25</c:v>
                </c:pt>
                <c:pt idx="18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CB-41D7-BA67-1AD626C04BB1}"/>
            </c:ext>
          </c:extLst>
        </c:ser>
        <c:ser>
          <c:idx val="5"/>
          <c:order val="5"/>
          <c:tx>
            <c:strRef>
              <c:f>'Kuva 4.11'!$I$7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4.11'!$C$8:$C$27</c:f>
              <c:strCache>
                <c:ptCount val="20"/>
                <c:pt idx="0">
                  <c:v>2012</c:v>
                </c:pt>
                <c:pt idx="1">
                  <c:v>2015</c:v>
                </c:pt>
                <c:pt idx="2">
                  <c:v>2019</c:v>
                </c:pt>
                <c:pt idx="3">
                  <c:v>Herätysliikkeisiin kuuluvat</c:v>
                </c:pt>
                <c:pt idx="4">
                  <c:v>2012</c:v>
                </c:pt>
                <c:pt idx="5">
                  <c:v>2015</c:v>
                </c:pt>
                <c:pt idx="6">
                  <c:v>2019</c:v>
                </c:pt>
                <c:pt idx="7">
                  <c:v>Luottamushenkilöt</c:v>
                </c:pt>
                <c:pt idx="8">
                  <c:v>2012</c:v>
                </c:pt>
                <c:pt idx="9">
                  <c:v>2015</c:v>
                </c:pt>
                <c:pt idx="10">
                  <c:v>2019</c:v>
                </c:pt>
                <c:pt idx="11">
                  <c:v>Kirkon työntekijät</c:v>
                </c:pt>
                <c:pt idx="12">
                  <c:v>2015</c:v>
                </c:pt>
                <c:pt idx="13">
                  <c:v>2017</c:v>
                </c:pt>
                <c:pt idx="14">
                  <c:v>2019</c:v>
                </c:pt>
                <c:pt idx="15">
                  <c:v>Kirkon jäsenet</c:v>
                </c:pt>
                <c:pt idx="16">
                  <c:v>2015</c:v>
                </c:pt>
                <c:pt idx="17">
                  <c:v>2017</c:v>
                </c:pt>
                <c:pt idx="18">
                  <c:v>2019</c:v>
                </c:pt>
                <c:pt idx="19">
                  <c:v>Kaikki suomalaiset</c:v>
                </c:pt>
              </c:strCache>
            </c:strRef>
          </c:cat>
          <c:val>
            <c:numRef>
              <c:f>'Kuva 4.11'!$I$8:$I$27</c:f>
              <c:numCache>
                <c:formatCode>General</c:formatCode>
                <c:ptCount val="20"/>
                <c:pt idx="1">
                  <c:v>2</c:v>
                </c:pt>
                <c:pt idx="2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8">
                  <c:v>6</c:v>
                </c:pt>
                <c:pt idx="9">
                  <c:v>8</c:v>
                </c:pt>
                <c:pt idx="10">
                  <c:v>6</c:v>
                </c:pt>
                <c:pt idx="12">
                  <c:v>5</c:v>
                </c:pt>
                <c:pt idx="13">
                  <c:v>4</c:v>
                </c:pt>
                <c:pt idx="14">
                  <c:v>8</c:v>
                </c:pt>
                <c:pt idx="16">
                  <c:v>8</c:v>
                </c:pt>
                <c:pt idx="17">
                  <c:v>6</c:v>
                </c:pt>
                <c:pt idx="1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CB-41D7-BA67-1AD626C04B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165617725125023"/>
          <c:y val="0.15510289285162565"/>
          <c:w val="0.10639028155138766"/>
          <c:h val="0.69459675679477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191223646063851"/>
          <c:y val="1.4222221425877365E-2"/>
          <c:w val="0.79479028356749526"/>
          <c:h val="0.775562324693718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4.12'!$D$7:$D$8</c:f>
              <c:strCache>
                <c:ptCount val="2"/>
                <c:pt idx="0">
                  <c:v>Täysin samaa mieltä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4.12'!$D$9:$D$15</c:f>
              <c:numCache>
                <c:formatCode>General</c:formatCode>
                <c:ptCount val="7"/>
                <c:pt idx="0" formatCode="0">
                  <c:v>27</c:v>
                </c:pt>
                <c:pt idx="2" formatCode="0">
                  <c:v>47</c:v>
                </c:pt>
                <c:pt idx="3" formatCode="0">
                  <c:v>32</c:v>
                </c:pt>
                <c:pt idx="4" formatCode="0">
                  <c:v>24</c:v>
                </c:pt>
                <c:pt idx="5" formatCode="0">
                  <c:v>15</c:v>
                </c:pt>
                <c:pt idx="6" formatCode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9-44D4-9533-5131BE18FC34}"/>
            </c:ext>
          </c:extLst>
        </c:ser>
        <c:ser>
          <c:idx val="1"/>
          <c:order val="1"/>
          <c:tx>
            <c:strRef>
              <c:f>'Kuva 4.12'!$E$7:$E$8</c:f>
              <c:strCache>
                <c:ptCount val="2"/>
                <c:pt idx="0">
                  <c:v>Osittain samaa mieltä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4.12'!$E$9:$E$15</c:f>
              <c:numCache>
                <c:formatCode>General</c:formatCode>
                <c:ptCount val="7"/>
                <c:pt idx="0" formatCode="0">
                  <c:v>21</c:v>
                </c:pt>
                <c:pt idx="2" formatCode="0">
                  <c:v>23</c:v>
                </c:pt>
                <c:pt idx="3" formatCode="0">
                  <c:v>21</c:v>
                </c:pt>
                <c:pt idx="4" formatCode="0">
                  <c:v>20</c:v>
                </c:pt>
                <c:pt idx="5" formatCode="0">
                  <c:v>19</c:v>
                </c:pt>
                <c:pt idx="6" formatCode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59-44D4-9533-5131BE18FC34}"/>
            </c:ext>
          </c:extLst>
        </c:ser>
        <c:ser>
          <c:idx val="2"/>
          <c:order val="2"/>
          <c:tx>
            <c:strRef>
              <c:f>'Kuva 4.12'!$F$7:$F$8</c:f>
              <c:strCache>
                <c:ptCount val="2"/>
                <c:pt idx="0">
                  <c:v>Ei kumpaakaan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4.12'!$F$9:$F$15</c:f>
              <c:numCache>
                <c:formatCode>General</c:formatCode>
                <c:ptCount val="7"/>
                <c:pt idx="0" formatCode="0">
                  <c:v>15</c:v>
                </c:pt>
                <c:pt idx="2" formatCode="0">
                  <c:v>10</c:v>
                </c:pt>
                <c:pt idx="3" formatCode="0">
                  <c:v>13</c:v>
                </c:pt>
                <c:pt idx="4" formatCode="0">
                  <c:v>12</c:v>
                </c:pt>
                <c:pt idx="5" formatCode="0">
                  <c:v>16</c:v>
                </c:pt>
                <c:pt idx="6" formatCode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59-44D4-9533-5131BE18FC34}"/>
            </c:ext>
          </c:extLst>
        </c:ser>
        <c:ser>
          <c:idx val="3"/>
          <c:order val="3"/>
          <c:tx>
            <c:strRef>
              <c:f>'Kuva 4.12'!$G$7:$G$8</c:f>
              <c:strCache>
                <c:ptCount val="2"/>
                <c:pt idx="0">
                  <c:v>Osittain eri mieltä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4.12'!$G$9:$G$15</c:f>
              <c:numCache>
                <c:formatCode>General</c:formatCode>
                <c:ptCount val="7"/>
                <c:pt idx="0" formatCode="0">
                  <c:v>7</c:v>
                </c:pt>
                <c:pt idx="2" formatCode="0">
                  <c:v>4</c:v>
                </c:pt>
                <c:pt idx="3" formatCode="0">
                  <c:v>7</c:v>
                </c:pt>
                <c:pt idx="4" formatCode="0">
                  <c:v>8</c:v>
                </c:pt>
                <c:pt idx="5" formatCode="0">
                  <c:v>8</c:v>
                </c:pt>
                <c:pt idx="6" formatCode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59-44D4-9533-5131BE18FC34}"/>
            </c:ext>
          </c:extLst>
        </c:ser>
        <c:ser>
          <c:idx val="4"/>
          <c:order val="4"/>
          <c:tx>
            <c:strRef>
              <c:f>'Kuva 4.12'!$H$7:$H$8</c:f>
              <c:strCache>
                <c:ptCount val="2"/>
                <c:pt idx="0">
                  <c:v>Täysin eri mieltä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4.12'!$H$9:$H$15</c:f>
              <c:numCache>
                <c:formatCode>General</c:formatCode>
                <c:ptCount val="7"/>
                <c:pt idx="0" formatCode="0">
                  <c:v>21</c:v>
                </c:pt>
                <c:pt idx="2" formatCode="0">
                  <c:v>11</c:v>
                </c:pt>
                <c:pt idx="3" formatCode="0">
                  <c:v>21</c:v>
                </c:pt>
                <c:pt idx="4" formatCode="0">
                  <c:v>24</c:v>
                </c:pt>
                <c:pt idx="5" formatCode="0">
                  <c:v>29</c:v>
                </c:pt>
                <c:pt idx="6" formatCode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59-44D4-9533-5131BE18FC34}"/>
            </c:ext>
          </c:extLst>
        </c:ser>
        <c:ser>
          <c:idx val="5"/>
          <c:order val="5"/>
          <c:tx>
            <c:strRef>
              <c:f>'Kuva 4.12'!$I$7:$I$8</c:f>
              <c:strCache>
                <c:ptCount val="2"/>
                <c:pt idx="0">
                  <c:v>En osaa sanoa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4.12'!$C$9:$C$15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4.12'!$I$9:$I$15</c:f>
              <c:numCache>
                <c:formatCode>General</c:formatCode>
                <c:ptCount val="7"/>
                <c:pt idx="0">
                  <c:v>10</c:v>
                </c:pt>
                <c:pt idx="2" formatCode="0">
                  <c:v>6</c:v>
                </c:pt>
                <c:pt idx="3" formatCode="0">
                  <c:v>7</c:v>
                </c:pt>
                <c:pt idx="4" formatCode="0">
                  <c:v>12</c:v>
                </c:pt>
                <c:pt idx="5" formatCode="0">
                  <c:v>13</c:v>
                </c:pt>
                <c:pt idx="6" formatCode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59-44D4-9533-5131BE18FC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4.13'!$D$8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4.13'!$D$9:$D$19</c:f>
              <c:numCache>
                <c:formatCode>#,##0</c:formatCode>
                <c:ptCount val="11"/>
                <c:pt idx="0">
                  <c:v>78200</c:v>
                </c:pt>
                <c:pt idx="1">
                  <c:v>95900</c:v>
                </c:pt>
                <c:pt idx="2">
                  <c:v>106200</c:v>
                </c:pt>
                <c:pt idx="3">
                  <c:v>89600</c:v>
                </c:pt>
                <c:pt idx="4">
                  <c:v>92400</c:v>
                </c:pt>
                <c:pt idx="5">
                  <c:v>86100</c:v>
                </c:pt>
                <c:pt idx="6">
                  <c:v>140000</c:v>
                </c:pt>
                <c:pt idx="7">
                  <c:v>204400</c:v>
                </c:pt>
                <c:pt idx="8">
                  <c:v>189700</c:v>
                </c:pt>
                <c:pt idx="9">
                  <c:v>129800</c:v>
                </c:pt>
                <c:pt idx="10">
                  <c:v>502200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43-4DD4-9DF0-6B0C9086E44B}"/>
            </c:ext>
          </c:extLst>
        </c:ser>
        <c:ser>
          <c:idx val="1"/>
          <c:order val="1"/>
          <c:tx>
            <c:strRef>
              <c:f>'Kuva 4.13'!$E$8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4.13'!$E$9:$E$19</c:f>
              <c:numCache>
                <c:formatCode>#,##0</c:formatCode>
                <c:ptCount val="11"/>
                <c:pt idx="0">
                  <c:v>67500</c:v>
                </c:pt>
                <c:pt idx="1">
                  <c:v>65600</c:v>
                </c:pt>
                <c:pt idx="2">
                  <c:v>72300</c:v>
                </c:pt>
                <c:pt idx="3">
                  <c:v>64100</c:v>
                </c:pt>
                <c:pt idx="4">
                  <c:v>71000</c:v>
                </c:pt>
                <c:pt idx="5">
                  <c:v>72700</c:v>
                </c:pt>
                <c:pt idx="6">
                  <c:v>108500</c:v>
                </c:pt>
                <c:pt idx="7">
                  <c:v>93370</c:v>
                </c:pt>
                <c:pt idx="8">
                  <c:v>128800</c:v>
                </c:pt>
                <c:pt idx="9">
                  <c:v>106400</c:v>
                </c:pt>
                <c:pt idx="10">
                  <c:v>345000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43-4DD4-9DF0-6B0C9086E44B}"/>
            </c:ext>
          </c:extLst>
        </c:ser>
        <c:ser>
          <c:idx val="2"/>
          <c:order val="2"/>
          <c:tx>
            <c:strRef>
              <c:f>'Kuva 4.13'!$F$8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4.13'!$F$9:$F$19</c:f>
              <c:numCache>
                <c:formatCode>#,##0</c:formatCode>
                <c:ptCount val="11"/>
                <c:pt idx="0">
                  <c:v>45200</c:v>
                </c:pt>
                <c:pt idx="1">
                  <c:v>48070</c:v>
                </c:pt>
                <c:pt idx="2">
                  <c:v>51290</c:v>
                </c:pt>
                <c:pt idx="3">
                  <c:v>63140</c:v>
                </c:pt>
                <c:pt idx="4">
                  <c:v>67620</c:v>
                </c:pt>
                <c:pt idx="6">
                  <c:v>84480</c:v>
                </c:pt>
                <c:pt idx="7">
                  <c:v>88100</c:v>
                </c:pt>
                <c:pt idx="8">
                  <c:v>101080</c:v>
                </c:pt>
                <c:pt idx="9">
                  <c:v>125320</c:v>
                </c:pt>
                <c:pt idx="10">
                  <c:v>199990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43-4DD4-9DF0-6B0C9086E4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920857264"/>
        <c:axId val="920862840"/>
      </c:barChart>
      <c:catAx>
        <c:axId val="9208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0862840"/>
        <c:crosses val="autoZero"/>
        <c:auto val="1"/>
        <c:lblAlgn val="ctr"/>
        <c:lblOffset val="100"/>
        <c:noMultiLvlLbl val="0"/>
      </c:catAx>
      <c:valAx>
        <c:axId val="920862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08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1.5'!$D$7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1.5'!$D$8:$D$15</c:f>
              <c:numCache>
                <c:formatCode>General</c:formatCode>
                <c:ptCount val="8"/>
                <c:pt idx="0">
                  <c:v>20</c:v>
                </c:pt>
                <c:pt idx="2">
                  <c:v>9</c:v>
                </c:pt>
                <c:pt idx="3">
                  <c:v>13</c:v>
                </c:pt>
                <c:pt idx="4">
                  <c:v>15</c:v>
                </c:pt>
                <c:pt idx="5">
                  <c:v>24</c:v>
                </c:pt>
                <c:pt idx="6">
                  <c:v>34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8-4099-821D-162F45A715BA}"/>
            </c:ext>
          </c:extLst>
        </c:ser>
        <c:ser>
          <c:idx val="1"/>
          <c:order val="1"/>
          <c:tx>
            <c:strRef>
              <c:f>'Kuva 1.5'!$E$7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1.5'!$E$8:$E$15</c:f>
              <c:numCache>
                <c:formatCode>General</c:formatCode>
                <c:ptCount val="8"/>
                <c:pt idx="0">
                  <c:v>18</c:v>
                </c:pt>
                <c:pt idx="2">
                  <c:v>9</c:v>
                </c:pt>
                <c:pt idx="3">
                  <c:v>12</c:v>
                </c:pt>
                <c:pt idx="4">
                  <c:v>10</c:v>
                </c:pt>
                <c:pt idx="5">
                  <c:v>24</c:v>
                </c:pt>
                <c:pt idx="6">
                  <c:v>29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8-4099-821D-162F45A715BA}"/>
            </c:ext>
          </c:extLst>
        </c:ser>
        <c:ser>
          <c:idx val="2"/>
          <c:order val="2"/>
          <c:tx>
            <c:strRef>
              <c:f>'Kuva 1.5'!$F$7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1.5'!$C$8:$C$15</c:f>
              <c:strCache>
                <c:ptCount val="8"/>
                <c:pt idx="0">
                  <c:v>Yhteensä</c:v>
                </c:pt>
                <c:pt idx="2">
                  <c:v>1921–39 </c:v>
                </c:pt>
                <c:pt idx="3">
                  <c:v>1940–49 </c:v>
                </c:pt>
                <c:pt idx="4">
                  <c:v>1950–64 </c:v>
                </c:pt>
                <c:pt idx="5">
                  <c:v>1965–79 </c:v>
                </c:pt>
                <c:pt idx="6">
                  <c:v>1980–89 </c:v>
                </c:pt>
                <c:pt idx="7">
                  <c:v>1990–99 </c:v>
                </c:pt>
              </c:strCache>
            </c:strRef>
          </c:cat>
          <c:val>
            <c:numRef>
              <c:f>'Kuva 1.5'!$F$8:$F$15</c:f>
              <c:numCache>
                <c:formatCode>General</c:formatCode>
                <c:ptCount val="8"/>
                <c:pt idx="0">
                  <c:v>22</c:v>
                </c:pt>
                <c:pt idx="2">
                  <c:v>9</c:v>
                </c:pt>
                <c:pt idx="3">
                  <c:v>14</c:v>
                </c:pt>
                <c:pt idx="4">
                  <c:v>19</c:v>
                </c:pt>
                <c:pt idx="5">
                  <c:v>24</c:v>
                </c:pt>
                <c:pt idx="6">
                  <c:v>40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58-4099-821D-162F45A715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534247486713363"/>
          <c:y val="3.0794638338244605E-2"/>
          <c:w val="0.51964009812863166"/>
          <c:h val="0.8402223386114064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4.14'!$D$6</c:f>
              <c:strCache>
                <c:ptCount val="1"/>
                <c:pt idx="0">
                  <c:v>Useimmiten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4.14'!$C$7:$C$15</c:f>
              <c:strCache>
                <c:ptCount val="9"/>
                <c:pt idx="0">
                  <c:v>Paasto</c:v>
                </c:pt>
                <c:pt idx="1">
                  <c:v>Jouluhartaus kotona</c:v>
                </c:pt>
                <c:pt idx="2">
                  <c:v>Jouluevankeliumin lukeminen</c:v>
                </c:pt>
                <c:pt idx="3">
                  <c:v>Osallistuminen adventin ajan tilaisuuksiin seurakunnassa</c:v>
                </c:pt>
                <c:pt idx="4">
                  <c:v>Joulukirkkoon osallistuminen </c:v>
                </c:pt>
                <c:pt idx="5">
                  <c:v>Osallistuminen Kauneimmat joululaulut -tilaisuuteen</c:v>
                </c:pt>
                <c:pt idx="6">
                  <c:v>Joulurauhan julistuksen seuraaminen</c:v>
                </c:pt>
                <c:pt idx="7">
                  <c:v>Haudoilla käyminen</c:v>
                </c:pt>
                <c:pt idx="8">
                  <c:v>Erityiset jouluruoat</c:v>
                </c:pt>
              </c:strCache>
            </c:strRef>
          </c:cat>
          <c:val>
            <c:numRef>
              <c:f>'Kuva 4.14'!$D$7:$D$15</c:f>
              <c:numCache>
                <c:formatCode>General</c:formatCode>
                <c:ptCount val="9"/>
                <c:pt idx="0">
                  <c:v>3</c:v>
                </c:pt>
                <c:pt idx="1">
                  <c:v>5</c:v>
                </c:pt>
                <c:pt idx="2">
                  <c:v>10</c:v>
                </c:pt>
                <c:pt idx="3">
                  <c:v>11</c:v>
                </c:pt>
                <c:pt idx="4">
                  <c:v>13</c:v>
                </c:pt>
                <c:pt idx="5">
                  <c:v>18</c:v>
                </c:pt>
                <c:pt idx="6">
                  <c:v>46</c:v>
                </c:pt>
                <c:pt idx="7">
                  <c:v>58</c:v>
                </c:pt>
                <c:pt idx="8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2-4760-9F5E-6455B8474EFC}"/>
            </c:ext>
          </c:extLst>
        </c:ser>
        <c:ser>
          <c:idx val="1"/>
          <c:order val="1"/>
          <c:tx>
            <c:strRef>
              <c:f>'Kuva 4.14'!$E$6</c:f>
              <c:strCache>
                <c:ptCount val="1"/>
                <c:pt idx="0">
                  <c:v>Toisinaan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4.14'!$C$7:$C$15</c:f>
              <c:strCache>
                <c:ptCount val="9"/>
                <c:pt idx="0">
                  <c:v>Paasto</c:v>
                </c:pt>
                <c:pt idx="1">
                  <c:v>Jouluhartaus kotona</c:v>
                </c:pt>
                <c:pt idx="2">
                  <c:v>Jouluevankeliumin lukeminen</c:v>
                </c:pt>
                <c:pt idx="3">
                  <c:v>Osallistuminen adventin ajan tilaisuuksiin seurakunnassa</c:v>
                </c:pt>
                <c:pt idx="4">
                  <c:v>Joulukirkkoon osallistuminen </c:v>
                </c:pt>
                <c:pt idx="5">
                  <c:v>Osallistuminen Kauneimmat joululaulut -tilaisuuteen</c:v>
                </c:pt>
                <c:pt idx="6">
                  <c:v>Joulurauhan julistuksen seuraaminen</c:v>
                </c:pt>
                <c:pt idx="7">
                  <c:v>Haudoilla käyminen</c:v>
                </c:pt>
                <c:pt idx="8">
                  <c:v>Erityiset jouluruoat</c:v>
                </c:pt>
              </c:strCache>
            </c:strRef>
          </c:cat>
          <c:val>
            <c:numRef>
              <c:f>'Kuva 4.14'!$E$7:$E$15</c:f>
              <c:numCache>
                <c:formatCode>General</c:formatCode>
                <c:ptCount val="9"/>
                <c:pt idx="0">
                  <c:v>4</c:v>
                </c:pt>
                <c:pt idx="1">
                  <c:v>13</c:v>
                </c:pt>
                <c:pt idx="2">
                  <c:v>20</c:v>
                </c:pt>
                <c:pt idx="3">
                  <c:v>30</c:v>
                </c:pt>
                <c:pt idx="4">
                  <c:v>34</c:v>
                </c:pt>
                <c:pt idx="5">
                  <c:v>37</c:v>
                </c:pt>
                <c:pt idx="6">
                  <c:v>32</c:v>
                </c:pt>
                <c:pt idx="7">
                  <c:v>27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A2-4760-9F5E-6455B8474EFC}"/>
            </c:ext>
          </c:extLst>
        </c:ser>
        <c:ser>
          <c:idx val="2"/>
          <c:order val="2"/>
          <c:tx>
            <c:strRef>
              <c:f>'Kuva 4.14'!$F$6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4.14'!$C$7:$C$15</c:f>
              <c:strCache>
                <c:ptCount val="9"/>
                <c:pt idx="0">
                  <c:v>Paasto</c:v>
                </c:pt>
                <c:pt idx="1">
                  <c:v>Jouluhartaus kotona</c:v>
                </c:pt>
                <c:pt idx="2">
                  <c:v>Jouluevankeliumin lukeminen</c:v>
                </c:pt>
                <c:pt idx="3">
                  <c:v>Osallistuminen adventin ajan tilaisuuksiin seurakunnassa</c:v>
                </c:pt>
                <c:pt idx="4">
                  <c:v>Joulukirkkoon osallistuminen </c:v>
                </c:pt>
                <c:pt idx="5">
                  <c:v>Osallistuminen Kauneimmat joululaulut -tilaisuuteen</c:v>
                </c:pt>
                <c:pt idx="6">
                  <c:v>Joulurauhan julistuksen seuraaminen</c:v>
                </c:pt>
                <c:pt idx="7">
                  <c:v>Haudoilla käyminen</c:v>
                </c:pt>
                <c:pt idx="8">
                  <c:v>Erityiset jouluruoat</c:v>
                </c:pt>
              </c:strCache>
            </c:strRef>
          </c:cat>
          <c:val>
            <c:numRef>
              <c:f>'Kuva 4.14'!$F$7:$F$15</c:f>
              <c:numCache>
                <c:formatCode>General</c:formatCode>
                <c:ptCount val="9"/>
                <c:pt idx="0">
                  <c:v>94</c:v>
                </c:pt>
                <c:pt idx="1">
                  <c:v>83</c:v>
                </c:pt>
                <c:pt idx="2">
                  <c:v>70</c:v>
                </c:pt>
                <c:pt idx="3">
                  <c:v>60</c:v>
                </c:pt>
                <c:pt idx="4">
                  <c:v>53</c:v>
                </c:pt>
                <c:pt idx="5">
                  <c:v>45</c:v>
                </c:pt>
                <c:pt idx="6">
                  <c:v>22</c:v>
                </c:pt>
                <c:pt idx="7">
                  <c:v>15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A2-4760-9F5E-6455B8474E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4.15'!$D$8:$D$9</c:f>
              <c:strCache>
                <c:ptCount val="2"/>
                <c:pt idx="0">
                  <c:v>Useimmiten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4.15'!$C$10:$C$16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4.15'!$D$10:$D$16</c:f>
              <c:numCache>
                <c:formatCode>General</c:formatCode>
                <c:ptCount val="7"/>
                <c:pt idx="0" formatCode="0">
                  <c:v>46</c:v>
                </c:pt>
                <c:pt idx="2" formatCode="0">
                  <c:v>75</c:v>
                </c:pt>
                <c:pt idx="3" formatCode="0">
                  <c:v>57</c:v>
                </c:pt>
                <c:pt idx="4" formatCode="0">
                  <c:v>41</c:v>
                </c:pt>
                <c:pt idx="5" formatCode="0">
                  <c:v>34</c:v>
                </c:pt>
                <c:pt idx="6" formatCode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9-4A22-B505-9D3142E560EF}"/>
            </c:ext>
          </c:extLst>
        </c:ser>
        <c:ser>
          <c:idx val="1"/>
          <c:order val="1"/>
          <c:tx>
            <c:strRef>
              <c:f>'Kuva 4.15'!$E$8:$E$9</c:f>
              <c:strCache>
                <c:ptCount val="2"/>
                <c:pt idx="0">
                  <c:v>Toisinaan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4.15'!$C$10:$C$16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4.15'!$E$10:$E$16</c:f>
              <c:numCache>
                <c:formatCode>General</c:formatCode>
                <c:ptCount val="7"/>
                <c:pt idx="0" formatCode="0">
                  <c:v>32</c:v>
                </c:pt>
                <c:pt idx="2" formatCode="0">
                  <c:v>20</c:v>
                </c:pt>
                <c:pt idx="3" formatCode="0">
                  <c:v>32</c:v>
                </c:pt>
                <c:pt idx="4" formatCode="0">
                  <c:v>34</c:v>
                </c:pt>
                <c:pt idx="5" formatCode="0">
                  <c:v>35</c:v>
                </c:pt>
                <c:pt idx="6" formatCode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9-4A22-B505-9D3142E560EF}"/>
            </c:ext>
          </c:extLst>
        </c:ser>
        <c:ser>
          <c:idx val="2"/>
          <c:order val="2"/>
          <c:tx>
            <c:strRef>
              <c:f>'Kuva 4.15'!$F$8:$F$9</c:f>
              <c:strCache>
                <c:ptCount val="2"/>
                <c:pt idx="0">
                  <c:v>Ei koskaan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4.15'!$C$10:$C$16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4.15'!$F$10:$F$16</c:f>
              <c:numCache>
                <c:formatCode>General</c:formatCode>
                <c:ptCount val="7"/>
                <c:pt idx="0" formatCode="0">
                  <c:v>22</c:v>
                </c:pt>
                <c:pt idx="2" formatCode="0">
                  <c:v>5</c:v>
                </c:pt>
                <c:pt idx="3" formatCode="0">
                  <c:v>11</c:v>
                </c:pt>
                <c:pt idx="4" formatCode="0">
                  <c:v>25</c:v>
                </c:pt>
                <c:pt idx="5" formatCode="0">
                  <c:v>32</c:v>
                </c:pt>
                <c:pt idx="6" formatCode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C9-4A22-B505-9D3142E560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4.16'!$D$7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4.16'!$C$8:$C$14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4.16'!$D$8:$D$14</c:f>
              <c:numCache>
                <c:formatCode>General</c:formatCode>
                <c:ptCount val="7"/>
                <c:pt idx="0">
                  <c:v>51</c:v>
                </c:pt>
                <c:pt idx="2">
                  <c:v>66</c:v>
                </c:pt>
                <c:pt idx="3">
                  <c:v>59</c:v>
                </c:pt>
                <c:pt idx="4">
                  <c:v>46</c:v>
                </c:pt>
                <c:pt idx="5">
                  <c:v>39</c:v>
                </c:pt>
                <c:pt idx="6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44-4AA8-A58B-8FD091EFE003}"/>
            </c:ext>
          </c:extLst>
        </c:ser>
        <c:ser>
          <c:idx val="1"/>
          <c:order val="1"/>
          <c:tx>
            <c:strRef>
              <c:f>'Kuva 4.16'!$E$7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4.16'!$C$8:$C$14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4.16'!$E$8:$E$14</c:f>
              <c:numCache>
                <c:formatCode>General</c:formatCode>
                <c:ptCount val="7"/>
                <c:pt idx="0">
                  <c:v>43</c:v>
                </c:pt>
                <c:pt idx="2">
                  <c:v>58</c:v>
                </c:pt>
                <c:pt idx="3">
                  <c:v>41</c:v>
                </c:pt>
                <c:pt idx="4">
                  <c:v>33</c:v>
                </c:pt>
                <c:pt idx="5">
                  <c:v>36</c:v>
                </c:pt>
                <c:pt idx="6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44-4AA8-A58B-8FD091EFE0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4.17'!$D$7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4.17'!$C$8:$C$14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4.17'!$D$8:$D$14</c:f>
              <c:numCache>
                <c:formatCode>General</c:formatCode>
                <c:ptCount val="7"/>
                <c:pt idx="0">
                  <c:v>43</c:v>
                </c:pt>
                <c:pt idx="2">
                  <c:v>65</c:v>
                </c:pt>
                <c:pt idx="3">
                  <c:v>56</c:v>
                </c:pt>
                <c:pt idx="4">
                  <c:v>39</c:v>
                </c:pt>
                <c:pt idx="5">
                  <c:v>32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9-430E-AF09-BE1C8E1C8A45}"/>
            </c:ext>
          </c:extLst>
        </c:ser>
        <c:ser>
          <c:idx val="1"/>
          <c:order val="1"/>
          <c:tx>
            <c:strRef>
              <c:f>'Kuva 4.17'!$E$7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4.17'!$C$8:$C$14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4.17'!$E$8:$E$14</c:f>
              <c:numCache>
                <c:formatCode>General</c:formatCode>
                <c:ptCount val="7"/>
                <c:pt idx="0">
                  <c:v>35</c:v>
                </c:pt>
                <c:pt idx="2">
                  <c:v>57</c:v>
                </c:pt>
                <c:pt idx="3">
                  <c:v>38</c:v>
                </c:pt>
                <c:pt idx="4">
                  <c:v>27</c:v>
                </c:pt>
                <c:pt idx="5">
                  <c:v>25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89-430E-AF09-BE1C8E1C8A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4.18'!$D$6</c:f>
              <c:strCache>
                <c:ptCount val="1"/>
                <c:pt idx="0">
                  <c:v>Useimmiten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4.18'!$C$7:$C$14</c:f>
              <c:strCache>
                <c:ptCount val="8"/>
                <c:pt idx="0">
                  <c:v>Osallistuminen pääsiäisvaellukseen tai kuvaelmaan</c:v>
                </c:pt>
                <c:pt idx="1">
                  <c:v>Paasto</c:v>
                </c:pt>
                <c:pt idx="2">
                  <c:v>Osallistuminen pääsiäisen musiikkitilaisuuksiin</c:v>
                </c:pt>
                <c:pt idx="3">
                  <c:v>Osallistuminen hiljaisen viikon tilaisuuksiin seurakunnassa</c:v>
                </c:pt>
                <c:pt idx="4">
                  <c:v>Osallistuminen pääsiäisen jumalanpalvelukseen</c:v>
                </c:pt>
                <c:pt idx="5">
                  <c:v>Virpominen / virpojien palkitseminen</c:v>
                </c:pt>
                <c:pt idx="6">
                  <c:v>Perheen ja suvun kokoontuminen</c:v>
                </c:pt>
                <c:pt idx="7">
                  <c:v>Erityiset pääsiäisruoat</c:v>
                </c:pt>
              </c:strCache>
            </c:strRef>
          </c:cat>
          <c:val>
            <c:numRef>
              <c:f>'Kuva 4.18'!$D$7:$D$14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22</c:v>
                </c:pt>
                <c:pt idx="6">
                  <c:v>28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2-41CF-BFD2-5B8492BBC5D6}"/>
            </c:ext>
          </c:extLst>
        </c:ser>
        <c:ser>
          <c:idx val="1"/>
          <c:order val="1"/>
          <c:tx>
            <c:strRef>
              <c:f>'Kuva 4.18'!$E$6</c:f>
              <c:strCache>
                <c:ptCount val="1"/>
                <c:pt idx="0">
                  <c:v>Toisinaan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4.18'!$C$7:$C$14</c:f>
              <c:strCache>
                <c:ptCount val="8"/>
                <c:pt idx="0">
                  <c:v>Osallistuminen pääsiäisvaellukseen tai kuvaelmaan</c:v>
                </c:pt>
                <c:pt idx="1">
                  <c:v>Paasto</c:v>
                </c:pt>
                <c:pt idx="2">
                  <c:v>Osallistuminen pääsiäisen musiikkitilaisuuksiin</c:v>
                </c:pt>
                <c:pt idx="3">
                  <c:v>Osallistuminen hiljaisen viikon tilaisuuksiin seurakunnassa</c:v>
                </c:pt>
                <c:pt idx="4">
                  <c:v>Osallistuminen pääsiäisen jumalanpalvelukseen</c:v>
                </c:pt>
                <c:pt idx="5">
                  <c:v>Virpominen / virpojien palkitseminen</c:v>
                </c:pt>
                <c:pt idx="6">
                  <c:v>Perheen ja suvun kokoontuminen</c:v>
                </c:pt>
                <c:pt idx="7">
                  <c:v>Erityiset pääsiäisruoat</c:v>
                </c:pt>
              </c:strCache>
            </c:strRef>
          </c:cat>
          <c:val>
            <c:numRef>
              <c:f>'Kuva 4.18'!$E$7:$E$14</c:f>
              <c:numCache>
                <c:formatCode>General</c:formatCode>
                <c:ptCount val="8"/>
                <c:pt idx="0">
                  <c:v>10</c:v>
                </c:pt>
                <c:pt idx="1">
                  <c:v>7</c:v>
                </c:pt>
                <c:pt idx="2">
                  <c:v>22</c:v>
                </c:pt>
                <c:pt idx="3">
                  <c:v>17</c:v>
                </c:pt>
                <c:pt idx="4">
                  <c:v>18</c:v>
                </c:pt>
                <c:pt idx="5">
                  <c:v>46</c:v>
                </c:pt>
                <c:pt idx="6">
                  <c:v>52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B2-41CF-BFD2-5B8492BBC5D6}"/>
            </c:ext>
          </c:extLst>
        </c:ser>
        <c:ser>
          <c:idx val="2"/>
          <c:order val="2"/>
          <c:tx>
            <c:strRef>
              <c:f>'Kuva 4.18'!$F$6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4.18'!$C$7:$C$14</c:f>
              <c:strCache>
                <c:ptCount val="8"/>
                <c:pt idx="0">
                  <c:v>Osallistuminen pääsiäisvaellukseen tai kuvaelmaan</c:v>
                </c:pt>
                <c:pt idx="1">
                  <c:v>Paasto</c:v>
                </c:pt>
                <c:pt idx="2">
                  <c:v>Osallistuminen pääsiäisen musiikkitilaisuuksiin</c:v>
                </c:pt>
                <c:pt idx="3">
                  <c:v>Osallistuminen hiljaisen viikon tilaisuuksiin seurakunnassa</c:v>
                </c:pt>
                <c:pt idx="4">
                  <c:v>Osallistuminen pääsiäisen jumalanpalvelukseen</c:v>
                </c:pt>
                <c:pt idx="5">
                  <c:v>Virpominen / virpojien palkitseminen</c:v>
                </c:pt>
                <c:pt idx="6">
                  <c:v>Perheen ja suvun kokoontuminen</c:v>
                </c:pt>
                <c:pt idx="7">
                  <c:v>Erityiset pääsiäisruoat</c:v>
                </c:pt>
              </c:strCache>
            </c:strRef>
          </c:cat>
          <c:val>
            <c:numRef>
              <c:f>'Kuva 4.18'!$F$7:$F$14</c:f>
              <c:numCache>
                <c:formatCode>General</c:formatCode>
                <c:ptCount val="8"/>
                <c:pt idx="0">
                  <c:v>88</c:v>
                </c:pt>
                <c:pt idx="1">
                  <c:v>89</c:v>
                </c:pt>
                <c:pt idx="2">
                  <c:v>74</c:v>
                </c:pt>
                <c:pt idx="3">
                  <c:v>77</c:v>
                </c:pt>
                <c:pt idx="4">
                  <c:v>76</c:v>
                </c:pt>
                <c:pt idx="5">
                  <c:v>33</c:v>
                </c:pt>
                <c:pt idx="6">
                  <c:v>20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B2-41CF-BFD2-5B8492BBC5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4.19'!$D$7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4.19'!$C$8:$C$14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4.19'!$D$8:$D$14</c:f>
              <c:numCache>
                <c:formatCode>General</c:formatCode>
                <c:ptCount val="7"/>
                <c:pt idx="0">
                  <c:v>36</c:v>
                </c:pt>
                <c:pt idx="2">
                  <c:v>60</c:v>
                </c:pt>
                <c:pt idx="3">
                  <c:v>48</c:v>
                </c:pt>
                <c:pt idx="4">
                  <c:v>30</c:v>
                </c:pt>
                <c:pt idx="5">
                  <c:v>24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9F-4C59-8209-5B70B52887C0}"/>
            </c:ext>
          </c:extLst>
        </c:ser>
        <c:ser>
          <c:idx val="1"/>
          <c:order val="1"/>
          <c:tx>
            <c:strRef>
              <c:f>'Kuva 4.19'!$E$7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4.19'!$C$8:$C$14</c:f>
              <c:strCache>
                <c:ptCount val="7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  <c:pt idx="6">
                  <c:v>15–29 vuotta</c:v>
                </c:pt>
              </c:strCache>
            </c:strRef>
          </c:cat>
          <c:val>
            <c:numRef>
              <c:f>'Kuva 4.19'!$E$8:$E$14</c:f>
              <c:numCache>
                <c:formatCode>General</c:formatCode>
                <c:ptCount val="7"/>
                <c:pt idx="0">
                  <c:v>30</c:v>
                </c:pt>
                <c:pt idx="2">
                  <c:v>51</c:v>
                </c:pt>
                <c:pt idx="3">
                  <c:v>34</c:v>
                </c:pt>
                <c:pt idx="4">
                  <c:v>24</c:v>
                </c:pt>
                <c:pt idx="5">
                  <c:v>20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9F-4C59-8209-5B70B52887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4.20'!$D$7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4.20'!$C$8:$C$10</c:f>
              <c:strCache>
                <c:ptCount val="3"/>
                <c:pt idx="0">
                  <c:v>Osallistuminen pyhäinpäivän musiikkitilaisuuteen kirkossa</c:v>
                </c:pt>
                <c:pt idx="1">
                  <c:v>Osallistuminen kirkossa tilaisuuteen, jossa luetaan vuoden aikana kuolleiden nimet</c:v>
                </c:pt>
                <c:pt idx="2">
                  <c:v>Kynttilöiden vienti haudoille</c:v>
                </c:pt>
              </c:strCache>
            </c:strRef>
          </c:cat>
          <c:val>
            <c:numRef>
              <c:f>'Kuva 4.20'!$D$8:$D$10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E-43AF-A528-CD6C20F08264}"/>
            </c:ext>
          </c:extLst>
        </c:ser>
        <c:ser>
          <c:idx val="1"/>
          <c:order val="1"/>
          <c:tx>
            <c:strRef>
              <c:f>'Kuva 4.20'!$E$7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4.20'!$C$8:$C$10</c:f>
              <c:strCache>
                <c:ptCount val="3"/>
                <c:pt idx="0">
                  <c:v>Osallistuminen pyhäinpäivän musiikkitilaisuuteen kirkossa</c:v>
                </c:pt>
                <c:pt idx="1">
                  <c:v>Osallistuminen kirkossa tilaisuuteen, jossa luetaan vuoden aikana kuolleiden nimet</c:v>
                </c:pt>
                <c:pt idx="2">
                  <c:v>Kynttilöiden vienti haudoille</c:v>
                </c:pt>
              </c:strCache>
            </c:strRef>
          </c:cat>
          <c:val>
            <c:numRef>
              <c:f>'Kuva 4.20'!$E$8:$E$10</c:f>
              <c:numCache>
                <c:formatCode>General</c:formatCode>
                <c:ptCount val="3"/>
                <c:pt idx="0">
                  <c:v>7</c:v>
                </c:pt>
                <c:pt idx="1">
                  <c:v>10</c:v>
                </c:pt>
                <c:pt idx="2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E-43AF-A528-CD6C20F082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4.21'!$D$6</c:f>
              <c:strCache>
                <c:ptCount val="1"/>
                <c:pt idx="0">
                  <c:v>Useimmiten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4.21'!$C$7:$C$16</c:f>
              <c:strCache>
                <c:ptCount val="10"/>
                <c:pt idx="0">
                  <c:v>Kirkossakäynti</c:v>
                </c:pt>
                <c:pt idx="1">
                  <c:v>Jumalanpalveluksen seuraaminen</c:v>
                </c:pt>
                <c:pt idx="2">
                  <c:v>Palkkatyö</c:v>
                </c:pt>
                <c:pt idx="3">
                  <c:v>Kyläily</c:v>
                </c:pt>
                <c:pt idx="4">
                  <c:v>Siivoaminen</c:v>
                </c:pt>
                <c:pt idx="5">
                  <c:v>Arkea juhlavampi ateriointi</c:v>
                </c:pt>
                <c:pt idx="6">
                  <c:v>Kaupassakäynti</c:v>
                </c:pt>
                <c:pt idx="7">
                  <c:v>Harrastukset</c:v>
                </c:pt>
                <c:pt idx="8">
                  <c:v>Ruoanlaitto</c:v>
                </c:pt>
                <c:pt idx="9">
                  <c:v>Lepo</c:v>
                </c:pt>
              </c:strCache>
            </c:strRef>
          </c:cat>
          <c:val>
            <c:numRef>
              <c:f>'Kuva 4.21'!$D$7:$D$16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21</c:v>
                </c:pt>
                <c:pt idx="7">
                  <c:v>29</c:v>
                </c:pt>
                <c:pt idx="8">
                  <c:v>51</c:v>
                </c:pt>
                <c:pt idx="9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10-4B21-A098-E9F7648725FE}"/>
            </c:ext>
          </c:extLst>
        </c:ser>
        <c:ser>
          <c:idx val="1"/>
          <c:order val="1"/>
          <c:tx>
            <c:strRef>
              <c:f>'Kuva 4.21'!$E$6</c:f>
              <c:strCache>
                <c:ptCount val="1"/>
                <c:pt idx="0">
                  <c:v>Toisinaan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4.21'!$C$7:$C$16</c:f>
              <c:strCache>
                <c:ptCount val="10"/>
                <c:pt idx="0">
                  <c:v>Kirkossakäynti</c:v>
                </c:pt>
                <c:pt idx="1">
                  <c:v>Jumalanpalveluksen seuraaminen</c:v>
                </c:pt>
                <c:pt idx="2">
                  <c:v>Palkkatyö</c:v>
                </c:pt>
                <c:pt idx="3">
                  <c:v>Kyläily</c:v>
                </c:pt>
                <c:pt idx="4">
                  <c:v>Siivoaminen</c:v>
                </c:pt>
                <c:pt idx="5">
                  <c:v>Arkea juhlavampi ateriointi</c:v>
                </c:pt>
                <c:pt idx="6">
                  <c:v>Kaupassakäynti</c:v>
                </c:pt>
                <c:pt idx="7">
                  <c:v>Harrastukset</c:v>
                </c:pt>
                <c:pt idx="8">
                  <c:v>Ruoanlaitto</c:v>
                </c:pt>
                <c:pt idx="9">
                  <c:v>Lepo</c:v>
                </c:pt>
              </c:strCache>
            </c:strRef>
          </c:cat>
          <c:val>
            <c:numRef>
              <c:f>'Kuva 4.21'!$E$7:$E$16</c:f>
              <c:numCache>
                <c:formatCode>General</c:formatCode>
                <c:ptCount val="10"/>
                <c:pt idx="0">
                  <c:v>24</c:v>
                </c:pt>
                <c:pt idx="1">
                  <c:v>22</c:v>
                </c:pt>
                <c:pt idx="2">
                  <c:v>37</c:v>
                </c:pt>
                <c:pt idx="3">
                  <c:v>77</c:v>
                </c:pt>
                <c:pt idx="4">
                  <c:v>58</c:v>
                </c:pt>
                <c:pt idx="5">
                  <c:v>65</c:v>
                </c:pt>
                <c:pt idx="6">
                  <c:v>66</c:v>
                </c:pt>
                <c:pt idx="7">
                  <c:v>58</c:v>
                </c:pt>
                <c:pt idx="8">
                  <c:v>43</c:v>
                </c:pt>
                <c:pt idx="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10-4B21-A098-E9F7648725FE}"/>
            </c:ext>
          </c:extLst>
        </c:ser>
        <c:ser>
          <c:idx val="2"/>
          <c:order val="2"/>
          <c:tx>
            <c:strRef>
              <c:f>'Kuva 4.21'!$F$6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4.21'!$C$7:$C$16</c:f>
              <c:strCache>
                <c:ptCount val="10"/>
                <c:pt idx="0">
                  <c:v>Kirkossakäynti</c:v>
                </c:pt>
                <c:pt idx="1">
                  <c:v>Jumalanpalveluksen seuraaminen</c:v>
                </c:pt>
                <c:pt idx="2">
                  <c:v>Palkkatyö</c:v>
                </c:pt>
                <c:pt idx="3">
                  <c:v>Kyläily</c:v>
                </c:pt>
                <c:pt idx="4">
                  <c:v>Siivoaminen</c:v>
                </c:pt>
                <c:pt idx="5">
                  <c:v>Arkea juhlavampi ateriointi</c:v>
                </c:pt>
                <c:pt idx="6">
                  <c:v>Kaupassakäynti</c:v>
                </c:pt>
                <c:pt idx="7">
                  <c:v>Harrastukset</c:v>
                </c:pt>
                <c:pt idx="8">
                  <c:v>Ruoanlaitto</c:v>
                </c:pt>
                <c:pt idx="9">
                  <c:v>Lepo</c:v>
                </c:pt>
              </c:strCache>
            </c:strRef>
          </c:cat>
          <c:val>
            <c:numRef>
              <c:f>'Kuva 4.21'!$F$7:$F$16</c:f>
              <c:numCache>
                <c:formatCode>General</c:formatCode>
                <c:ptCount val="10"/>
                <c:pt idx="0">
                  <c:v>72</c:v>
                </c:pt>
                <c:pt idx="1">
                  <c:v>73</c:v>
                </c:pt>
                <c:pt idx="2">
                  <c:v>55</c:v>
                </c:pt>
                <c:pt idx="3">
                  <c:v>12</c:v>
                </c:pt>
                <c:pt idx="4">
                  <c:v>29</c:v>
                </c:pt>
                <c:pt idx="5">
                  <c:v>20</c:v>
                </c:pt>
                <c:pt idx="6">
                  <c:v>13</c:v>
                </c:pt>
                <c:pt idx="7">
                  <c:v>13</c:v>
                </c:pt>
                <c:pt idx="8">
                  <c:v>6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10-4B21-A098-E9F7648725F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351706036745402E-2"/>
          <c:y val="7.407407407407407E-2"/>
          <c:w val="0.88675940507436568"/>
          <c:h val="0.84104986876640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'Kuvio 5.1.'!$L$15:$L$19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'Kuvio 5.1.'!$M$15:$M$19</c:f>
              <c:numCache>
                <c:formatCode>General</c:formatCode>
                <c:ptCount val="5"/>
                <c:pt idx="0">
                  <c:v>489</c:v>
                </c:pt>
                <c:pt idx="1">
                  <c:v>584.9</c:v>
                </c:pt>
                <c:pt idx="2">
                  <c:v>417</c:v>
                </c:pt>
                <c:pt idx="3">
                  <c:v>416.9</c:v>
                </c:pt>
                <c:pt idx="4">
                  <c:v>497.6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EE-4E88-B209-D8B58F622E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3475616"/>
        <c:axId val="753477912"/>
      </c:barChart>
      <c:catAx>
        <c:axId val="75347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3477912"/>
        <c:crosses val="autoZero"/>
        <c:auto val="1"/>
        <c:lblAlgn val="ctr"/>
        <c:lblOffset val="100"/>
        <c:noMultiLvlLbl val="0"/>
      </c:catAx>
      <c:valAx>
        <c:axId val="75347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347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'Kuvio 5.2.'!$M$19:$M$22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'Kuvio 5.2.'!$N$19:$N$22</c:f>
              <c:numCache>
                <c:formatCode>#,##0</c:formatCode>
                <c:ptCount val="4"/>
                <c:pt idx="0">
                  <c:v>1768258</c:v>
                </c:pt>
                <c:pt idx="1">
                  <c:v>1297697</c:v>
                </c:pt>
                <c:pt idx="2">
                  <c:v>1244888</c:v>
                </c:pt>
                <c:pt idx="3">
                  <c:v>1383047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6-41D0-B50E-B04B118B93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3511040"/>
        <c:axId val="753508088"/>
      </c:barChart>
      <c:catAx>
        <c:axId val="75351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3508088"/>
        <c:crosses val="autoZero"/>
        <c:auto val="1"/>
        <c:lblAlgn val="ctr"/>
        <c:lblOffset val="100"/>
        <c:noMultiLvlLbl val="0"/>
      </c:catAx>
      <c:valAx>
        <c:axId val="753508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351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1.6'!$B$7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1.6'!$C$7:$I$7</c:f>
              <c:numCache>
                <c:formatCode>0</c:formatCode>
                <c:ptCount val="7"/>
                <c:pt idx="0">
                  <c:v>38.75</c:v>
                </c:pt>
                <c:pt idx="1">
                  <c:v>57.499999999999993</c:v>
                </c:pt>
                <c:pt idx="2">
                  <c:v>46.98795180722891</c:v>
                </c:pt>
                <c:pt idx="3">
                  <c:v>38.095238095238095</c:v>
                </c:pt>
                <c:pt idx="4">
                  <c:v>17.073170731707318</c:v>
                </c:pt>
                <c:pt idx="5">
                  <c:v>7.0588235294117645</c:v>
                </c:pt>
                <c:pt idx="6">
                  <c:v>6.1728395061728394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0D-45A7-886A-58221F840D04}"/>
            </c:ext>
          </c:extLst>
        </c:ser>
        <c:ser>
          <c:idx val="1"/>
          <c:order val="1"/>
          <c:tx>
            <c:strRef>
              <c:f>'Kuva 1.6'!$B$8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1.6'!$C$8:$I$8</c:f>
              <c:numCache>
                <c:formatCode>0</c:formatCode>
                <c:ptCount val="7"/>
                <c:pt idx="0">
                  <c:v>23.841059602649008</c:v>
                </c:pt>
                <c:pt idx="1">
                  <c:v>55.999999999999993</c:v>
                </c:pt>
                <c:pt idx="2">
                  <c:v>30.666666666666664</c:v>
                </c:pt>
                <c:pt idx="3">
                  <c:v>22.368421052631575</c:v>
                </c:pt>
                <c:pt idx="4">
                  <c:v>8.5526315789473664</c:v>
                </c:pt>
                <c:pt idx="5">
                  <c:v>4.0540540540540544</c:v>
                </c:pt>
                <c:pt idx="6">
                  <c:v>11.258278145695364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0D-45A7-886A-58221F840D04}"/>
            </c:ext>
          </c:extLst>
        </c:ser>
        <c:ser>
          <c:idx val="2"/>
          <c:order val="2"/>
          <c:tx>
            <c:strRef>
              <c:f>'Kuva 1.6'!$B$9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1.6'!$C$9:$I$9</c:f>
              <c:numCache>
                <c:formatCode>0</c:formatCode>
                <c:ptCount val="7"/>
                <c:pt idx="0">
                  <c:v>14.715719063545151</c:v>
                </c:pt>
                <c:pt idx="1">
                  <c:v>35.451505016722408</c:v>
                </c:pt>
                <c:pt idx="2">
                  <c:v>15.946843853820599</c:v>
                </c:pt>
                <c:pt idx="3">
                  <c:v>8.3612040133779271</c:v>
                </c:pt>
                <c:pt idx="4">
                  <c:v>9.0000000000000018</c:v>
                </c:pt>
                <c:pt idx="5">
                  <c:v>1.6722408026755853</c:v>
                </c:pt>
                <c:pt idx="6">
                  <c:v>10.333333333333334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0D-45A7-886A-58221F840D04}"/>
            </c:ext>
          </c:extLst>
        </c:ser>
        <c:ser>
          <c:idx val="3"/>
          <c:order val="3"/>
          <c:tx>
            <c:strRef>
              <c:f>'Kuva 1.6'!$B$10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1.6'!$C$10:$I$10</c:f>
              <c:numCache>
                <c:formatCode>0</c:formatCode>
                <c:ptCount val="7"/>
                <c:pt idx="0">
                  <c:v>10.714285714285715</c:v>
                </c:pt>
                <c:pt idx="1">
                  <c:v>18.57707509881423</c:v>
                </c:pt>
                <c:pt idx="2">
                  <c:v>9.8425196850393721</c:v>
                </c:pt>
                <c:pt idx="3">
                  <c:v>7.1146245059288526</c:v>
                </c:pt>
                <c:pt idx="4">
                  <c:v>11.857707509881422</c:v>
                </c:pt>
                <c:pt idx="5">
                  <c:v>2.3622047244094486</c:v>
                </c:pt>
                <c:pt idx="6">
                  <c:v>9.8814229249011856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0D-45A7-886A-58221F840D04}"/>
            </c:ext>
          </c:extLst>
        </c:ser>
        <c:ser>
          <c:idx val="4"/>
          <c:order val="4"/>
          <c:tx>
            <c:strRef>
              <c:f>'Kuva 1.6'!$B$11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1.6'!$C$11:$I$11</c:f>
              <c:numCache>
                <c:formatCode>0</c:formatCode>
                <c:ptCount val="7"/>
                <c:pt idx="0">
                  <c:v>5</c:v>
                </c:pt>
                <c:pt idx="1">
                  <c:v>20</c:v>
                </c:pt>
                <c:pt idx="2">
                  <c:v>7.0000000000000009</c:v>
                </c:pt>
                <c:pt idx="3">
                  <c:v>10.396039603960396</c:v>
                </c:pt>
                <c:pt idx="4">
                  <c:v>11.442786069651739</c:v>
                </c:pt>
                <c:pt idx="5">
                  <c:v>0.99502487562189057</c:v>
                </c:pt>
                <c:pt idx="6">
                  <c:v>12.871287128712872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0D-45A7-886A-58221F840D04}"/>
            </c:ext>
          </c:extLst>
        </c:ser>
        <c:ser>
          <c:idx val="5"/>
          <c:order val="5"/>
          <c:tx>
            <c:strRef>
              <c:f>'Kuva 1.6'!$B$12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1.6'!$C$12:$I$12</c:f>
              <c:numCache>
                <c:formatCode>0</c:formatCode>
                <c:ptCount val="7"/>
                <c:pt idx="0">
                  <c:v>5.7471264367816088</c:v>
                </c:pt>
                <c:pt idx="1">
                  <c:v>19.318181818181817</c:v>
                </c:pt>
                <c:pt idx="2">
                  <c:v>9.7142857142857135</c:v>
                </c:pt>
                <c:pt idx="3">
                  <c:v>11.494252873563218</c:v>
                </c:pt>
                <c:pt idx="4">
                  <c:v>11.931818181818182</c:v>
                </c:pt>
                <c:pt idx="5">
                  <c:v>2.8571428571428572</c:v>
                </c:pt>
                <c:pt idx="6">
                  <c:v>15.517241379310345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0D-45A7-886A-58221F840D04}"/>
            </c:ext>
          </c:extLst>
        </c:ser>
        <c:ser>
          <c:idx val="6"/>
          <c:order val="6"/>
          <c:tx>
            <c:strRef>
              <c:f>'Kuva 1.6'!$B$13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1.6'!$C$6:$I$6</c:f>
              <c:strCache>
                <c:ptCount val="7"/>
                <c:pt idx="0">
                  <c:v>Kun äiti käy töissä, lapset kärsivät</c:v>
                </c:pt>
                <c:pt idx="1">
                  <c:v>Työ on ihan hyvä asia, mutta se, mitä useimmat naiset todella haluavat, on koti ja lapsia</c:v>
                </c:pt>
                <c:pt idx="2">
                  <c:v>Yleisesti ottaen perhe-elämä kärsii, kun naisella on kokopäivätyö</c:v>
                </c:pt>
                <c:pt idx="3">
                  <c:v>Miehen tehtävä on ansaita rahaa, naisen tehtävä on huolehtia kodista ja perheestä.</c:v>
                </c:pt>
                <c:pt idx="4">
                  <c:v>Miehet ovat poliittisina johtajina kaiken kaikkiaan parempia kuin naiset</c:v>
                </c:pt>
                <c:pt idx="5">
                  <c:v>Yliopistokoulutus on tärkeämpi pojalle kuin tytölle</c:v>
                </c:pt>
                <c:pt idx="6">
                  <c:v>Miehet ovat yritysjohtajina kaiken kaikkiaan parempia kuin naiset</c:v>
                </c:pt>
              </c:strCache>
            </c:strRef>
          </c:cat>
          <c:val>
            <c:numRef>
              <c:f>'Kuva 1.6'!$C$13:$I$13</c:f>
              <c:numCache>
                <c:formatCode>0</c:formatCode>
                <c:ptCount val="7"/>
                <c:pt idx="0">
                  <c:v>13.667820069204154</c:v>
                </c:pt>
                <c:pt idx="1">
                  <c:v>30.82901554404145</c:v>
                </c:pt>
                <c:pt idx="2">
                  <c:v>16.251074806534824</c:v>
                </c:pt>
                <c:pt idx="3">
                  <c:v>12.886597938144332</c:v>
                </c:pt>
                <c:pt idx="4">
                  <c:v>10.996563573883162</c:v>
                </c:pt>
                <c:pt idx="5">
                  <c:v>2.5817555938037868</c:v>
                </c:pt>
                <c:pt idx="6">
                  <c:v>11.28337639965547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0D-45A7-886A-58221F840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8082952"/>
        <c:axId val="968083936"/>
      </c:barChart>
      <c:catAx>
        <c:axId val="96808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68083936"/>
        <c:crosses val="autoZero"/>
        <c:auto val="1"/>
        <c:lblAlgn val="ctr"/>
        <c:lblOffset val="100"/>
        <c:noMultiLvlLbl val="0"/>
      </c:catAx>
      <c:valAx>
        <c:axId val="9680839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68082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73957825695857"/>
          <c:y val="2.9864255521734103E-2"/>
          <c:w val="0.67300714497988257"/>
          <c:h val="0.757492411550390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6.1'!$C$8</c:f>
              <c:strCache>
                <c:ptCount val="1"/>
                <c:pt idx="0">
                  <c:v>Päivittäin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6.1'!$C$9:$C$22</c:f>
              <c:numCache>
                <c:formatCode>0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4">
                  <c:v>2</c:v>
                </c:pt>
                <c:pt idx="5">
                  <c:v>2</c:v>
                </c:pt>
                <c:pt idx="7">
                  <c:v>5</c:v>
                </c:pt>
                <c:pt idx="8">
                  <c:v>3</c:v>
                </c:pt>
                <c:pt idx="10">
                  <c:v>21</c:v>
                </c:pt>
                <c:pt idx="11">
                  <c:v>25</c:v>
                </c:pt>
                <c:pt idx="1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3-47B9-AF0E-AD54F9F940E4}"/>
            </c:ext>
          </c:extLst>
        </c:ser>
        <c:ser>
          <c:idx val="1"/>
          <c:order val="1"/>
          <c:tx>
            <c:strRef>
              <c:f>'Kuva 6.1'!$D$8</c:f>
              <c:strCache>
                <c:ptCount val="1"/>
                <c:pt idx="0">
                  <c:v>Vähintään kerran viikossa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6.1'!$D$9:$D$22</c:f>
              <c:numCache>
                <c:formatCode>0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4">
                  <c:v>5</c:v>
                </c:pt>
                <c:pt idx="5">
                  <c:v>4</c:v>
                </c:pt>
                <c:pt idx="7">
                  <c:v>9</c:v>
                </c:pt>
                <c:pt idx="8">
                  <c:v>6</c:v>
                </c:pt>
                <c:pt idx="10">
                  <c:v>9</c:v>
                </c:pt>
                <c:pt idx="11">
                  <c:v>9</c:v>
                </c:pt>
                <c:pt idx="1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43-47B9-AF0E-AD54F9F940E4}"/>
            </c:ext>
          </c:extLst>
        </c:ser>
        <c:ser>
          <c:idx val="2"/>
          <c:order val="2"/>
          <c:tx>
            <c:strRef>
              <c:f>'Kuva 6.1'!$E$8</c:f>
              <c:strCache>
                <c:ptCount val="1"/>
                <c:pt idx="0">
                  <c:v>Muutaman kerran kuukaudessa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6.1'!$E$9:$E$22</c:f>
              <c:numCache>
                <c:formatCode>0</c:formatCode>
                <c:ptCount val="14"/>
                <c:pt idx="0">
                  <c:v>5</c:v>
                </c:pt>
                <c:pt idx="1">
                  <c:v>7</c:v>
                </c:pt>
                <c:pt idx="2">
                  <c:v>4</c:v>
                </c:pt>
                <c:pt idx="4">
                  <c:v>10</c:v>
                </c:pt>
                <c:pt idx="5">
                  <c:v>6</c:v>
                </c:pt>
                <c:pt idx="7">
                  <c:v>14</c:v>
                </c:pt>
                <c:pt idx="8">
                  <c:v>13</c:v>
                </c:pt>
                <c:pt idx="10">
                  <c:v>11</c:v>
                </c:pt>
                <c:pt idx="11">
                  <c:v>12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43-47B9-AF0E-AD54F9F940E4}"/>
            </c:ext>
          </c:extLst>
        </c:ser>
        <c:ser>
          <c:idx val="3"/>
          <c:order val="3"/>
          <c:tx>
            <c:strRef>
              <c:f>'Kuva 6.1'!$F$8</c:f>
              <c:strCache>
                <c:ptCount val="1"/>
                <c:pt idx="0">
                  <c:v>Vähintään kerran vuodessa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6.1'!$F$9:$F$22</c:f>
              <c:numCache>
                <c:formatCode>0</c:formatCode>
                <c:ptCount val="14"/>
                <c:pt idx="0">
                  <c:v>13</c:v>
                </c:pt>
                <c:pt idx="1">
                  <c:v>15</c:v>
                </c:pt>
                <c:pt idx="2">
                  <c:v>12</c:v>
                </c:pt>
                <c:pt idx="4">
                  <c:v>19</c:v>
                </c:pt>
                <c:pt idx="5">
                  <c:v>13</c:v>
                </c:pt>
                <c:pt idx="7">
                  <c:v>20</c:v>
                </c:pt>
                <c:pt idx="8">
                  <c:v>20</c:v>
                </c:pt>
                <c:pt idx="10">
                  <c:v>13</c:v>
                </c:pt>
                <c:pt idx="11">
                  <c:v>9</c:v>
                </c:pt>
                <c:pt idx="1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43-47B9-AF0E-AD54F9F940E4}"/>
            </c:ext>
          </c:extLst>
        </c:ser>
        <c:ser>
          <c:idx val="4"/>
          <c:order val="4"/>
          <c:tx>
            <c:strRef>
              <c:f>'Kuva 6.1'!$G$8</c:f>
              <c:strCache>
                <c:ptCount val="1"/>
                <c:pt idx="0">
                  <c:v>Harvemmin kuin kerran vuodessa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6.1'!$G$9:$G$22</c:f>
              <c:numCache>
                <c:formatCode>0</c:formatCode>
                <c:ptCount val="14"/>
                <c:pt idx="0">
                  <c:v>18</c:v>
                </c:pt>
                <c:pt idx="1">
                  <c:v>27</c:v>
                </c:pt>
                <c:pt idx="2">
                  <c:v>28</c:v>
                </c:pt>
                <c:pt idx="4">
                  <c:v>25</c:v>
                </c:pt>
                <c:pt idx="5">
                  <c:v>27</c:v>
                </c:pt>
                <c:pt idx="7">
                  <c:v>15</c:v>
                </c:pt>
                <c:pt idx="8">
                  <c:v>18</c:v>
                </c:pt>
                <c:pt idx="10">
                  <c:v>9</c:v>
                </c:pt>
                <c:pt idx="11">
                  <c:v>11</c:v>
                </c:pt>
                <c:pt idx="1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43-47B9-AF0E-AD54F9F940E4}"/>
            </c:ext>
          </c:extLst>
        </c:ser>
        <c:ser>
          <c:idx val="5"/>
          <c:order val="5"/>
          <c:tx>
            <c:strRef>
              <c:f>'Kuva 6.1'!$H$8</c:f>
              <c:strCache>
                <c:ptCount val="1"/>
                <c:pt idx="0">
                  <c:v>Ei koskaan (2015 ja 2019) /  En lainkaan viime vuosina (2011)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6.1'!$B$9:$B$22</c:f>
              <c:strCache>
                <c:ptCount val="14"/>
                <c:pt idx="0">
                  <c:v>2011</c:v>
                </c:pt>
                <c:pt idx="1">
                  <c:v>2015</c:v>
                </c:pt>
                <c:pt idx="2">
                  <c:v>2019</c:v>
                </c:pt>
                <c:pt idx="3">
                  <c:v>Lukee Raamattua</c:v>
                </c:pt>
                <c:pt idx="4">
                  <c:v>2015</c:v>
                </c:pt>
                <c:pt idx="5">
                  <c:v>2019</c:v>
                </c:pt>
                <c:pt idx="6">
                  <c:v>Lukee uskontoon liittyvää kirjallisuutta</c:v>
                </c:pt>
                <c:pt idx="7">
                  <c:v>2015</c:v>
                </c:pt>
                <c:pt idx="8">
                  <c:v>2019</c:v>
                </c:pt>
                <c:pt idx="9">
                  <c:v>Kuuntelee hengellistä musiikkia</c:v>
                </c:pt>
                <c:pt idx="10">
                  <c:v>2011</c:v>
                </c:pt>
                <c:pt idx="11">
                  <c:v>2015</c:v>
                </c:pt>
                <c:pt idx="12">
                  <c:v>2019</c:v>
                </c:pt>
                <c:pt idx="13">
                  <c:v>Rukoilee</c:v>
                </c:pt>
              </c:strCache>
            </c:strRef>
          </c:cat>
          <c:val>
            <c:numRef>
              <c:f>'Kuva 6.1'!$H$9:$H$22</c:f>
              <c:numCache>
                <c:formatCode>General</c:formatCode>
                <c:ptCount val="14"/>
                <c:pt idx="0">
                  <c:v>60</c:v>
                </c:pt>
                <c:pt idx="1">
                  <c:v>44</c:v>
                </c:pt>
                <c:pt idx="2">
                  <c:v>51</c:v>
                </c:pt>
                <c:pt idx="4">
                  <c:v>39</c:v>
                </c:pt>
                <c:pt idx="5">
                  <c:v>48</c:v>
                </c:pt>
                <c:pt idx="7">
                  <c:v>37</c:v>
                </c:pt>
                <c:pt idx="8">
                  <c:v>40</c:v>
                </c:pt>
                <c:pt idx="10">
                  <c:v>37</c:v>
                </c:pt>
                <c:pt idx="11">
                  <c:v>34</c:v>
                </c:pt>
                <c:pt idx="1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43-47B9-AF0E-AD54F9F940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28012069734092"/>
          <c:y val="4.2091853644485637E-2"/>
          <c:w val="0.68103798716024855"/>
          <c:h val="0.7227734705019566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6.2'!$D$7</c:f>
              <c:strCache>
                <c:ptCount val="1"/>
                <c:pt idx="0">
                  <c:v>Päivittäin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6.2'!$D$8:$D$13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3">
                  <c:v>35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8-4413-90BB-94749F0A920E}"/>
            </c:ext>
          </c:extLst>
        </c:ser>
        <c:ser>
          <c:idx val="1"/>
          <c:order val="1"/>
          <c:tx>
            <c:strRef>
              <c:f>'Kuva 6.2'!$E$7</c:f>
              <c:strCache>
                <c:ptCount val="1"/>
                <c:pt idx="0">
                  <c:v>Vähintään kerran viikossa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6.2'!$E$8:$E$13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3">
                  <c:v>13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28-4413-90BB-94749F0A920E}"/>
            </c:ext>
          </c:extLst>
        </c:ser>
        <c:ser>
          <c:idx val="2"/>
          <c:order val="2"/>
          <c:tx>
            <c:strRef>
              <c:f>'Kuva 6.2'!$F$7</c:f>
              <c:strCache>
                <c:ptCount val="1"/>
                <c:pt idx="0">
                  <c:v>Muutaman kerran kuukaudessa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6.2'!$F$8:$F$13</c:f>
              <c:numCache>
                <c:formatCode>General</c:formatCode>
                <c:ptCount val="6"/>
                <c:pt idx="0">
                  <c:v>10</c:v>
                </c:pt>
                <c:pt idx="1">
                  <c:v>6</c:v>
                </c:pt>
                <c:pt idx="3">
                  <c:v>17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28-4413-90BB-94749F0A920E}"/>
            </c:ext>
          </c:extLst>
        </c:ser>
        <c:ser>
          <c:idx val="3"/>
          <c:order val="3"/>
          <c:tx>
            <c:strRef>
              <c:f>'Kuva 6.2'!$G$7</c:f>
              <c:strCache>
                <c:ptCount val="1"/>
                <c:pt idx="0">
                  <c:v>Vähintään kerran vuodessa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6.2'!$G$8:$G$13</c:f>
              <c:numCache>
                <c:formatCode>General</c:formatCode>
                <c:ptCount val="6"/>
                <c:pt idx="0">
                  <c:v>14</c:v>
                </c:pt>
                <c:pt idx="1">
                  <c:v>13</c:v>
                </c:pt>
                <c:pt idx="3">
                  <c:v>14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28-4413-90BB-94749F0A920E}"/>
            </c:ext>
          </c:extLst>
        </c:ser>
        <c:ser>
          <c:idx val="4"/>
          <c:order val="4"/>
          <c:tx>
            <c:strRef>
              <c:f>'Kuva 6.2'!$H$7</c:f>
              <c:strCache>
                <c:ptCount val="1"/>
                <c:pt idx="0">
                  <c:v>Harvemmin kuin kerran vuodessa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6.2'!$H$8:$H$13</c:f>
              <c:numCache>
                <c:formatCode>General</c:formatCode>
                <c:ptCount val="6"/>
                <c:pt idx="0">
                  <c:v>21</c:v>
                </c:pt>
                <c:pt idx="1">
                  <c:v>15</c:v>
                </c:pt>
                <c:pt idx="3">
                  <c:v>10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28-4413-90BB-94749F0A920E}"/>
            </c:ext>
          </c:extLst>
        </c:ser>
        <c:ser>
          <c:idx val="5"/>
          <c:order val="5"/>
          <c:tx>
            <c:strRef>
              <c:f>'Kuva 6.2'!$I$7</c:f>
              <c:strCache>
                <c:ptCount val="1"/>
                <c:pt idx="0">
                  <c:v>En koskaan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6.2'!$C$8:$C$13</c:f>
              <c:strCache>
                <c:ptCount val="6"/>
                <c:pt idx="0">
                  <c:v>Naiset</c:v>
                </c:pt>
                <c:pt idx="1">
                  <c:v>Miehet</c:v>
                </c:pt>
                <c:pt idx="2">
                  <c:v>Ei kristillistä kotikasvatusta</c:v>
                </c:pt>
                <c:pt idx="3">
                  <c:v>Naiset</c:v>
                </c:pt>
                <c:pt idx="4">
                  <c:v>Miehet</c:v>
                </c:pt>
                <c:pt idx="5">
                  <c:v>Kristillinen kotikasvatus</c:v>
                </c:pt>
              </c:strCache>
            </c:strRef>
          </c:cat>
          <c:val>
            <c:numRef>
              <c:f>'Kuva 6.2'!$I$8:$I$13</c:f>
              <c:numCache>
                <c:formatCode>General</c:formatCode>
                <c:ptCount val="6"/>
                <c:pt idx="0">
                  <c:v>39</c:v>
                </c:pt>
                <c:pt idx="1">
                  <c:v>54</c:v>
                </c:pt>
                <c:pt idx="3">
                  <c:v>11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28-4413-90BB-94749F0A92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82269913026187"/>
          <c:y val="3.2084576505408559E-2"/>
          <c:w val="0.62268600385571948"/>
          <c:h val="0.8384007595569894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6.3'!$B$9:$B$14</c:f>
              <c:strCache>
                <c:ptCount val="6"/>
                <c:pt idx="0">
                  <c:v>Kristillinen meditaatio</c:v>
                </c:pt>
                <c:pt idx="1">
                  <c:v>Ruoan siunaaminen</c:v>
                </c:pt>
                <c:pt idx="2">
                  <c:v>Muu meditaatio</c:v>
                </c:pt>
                <c:pt idx="3">
                  <c:v>Esirukous (rukoileminen muiden puolesta)</c:v>
                </c:pt>
                <c:pt idx="4">
                  <c:v>Iltarukous</c:v>
                </c:pt>
                <c:pt idx="5">
                  <c:v>Sanaton rukous </c:v>
                </c:pt>
              </c:strCache>
            </c:strRef>
          </c:cat>
          <c:val>
            <c:numRef>
              <c:f>'Kuva 6.3'!$C$9:$C$14</c:f>
              <c:numCache>
                <c:formatCode>General</c:formatCode>
                <c:ptCount val="6"/>
                <c:pt idx="0">
                  <c:v>4</c:v>
                </c:pt>
                <c:pt idx="1">
                  <c:v>9</c:v>
                </c:pt>
                <c:pt idx="2">
                  <c:v>13</c:v>
                </c:pt>
                <c:pt idx="3">
                  <c:v>24</c:v>
                </c:pt>
                <c:pt idx="4">
                  <c:v>28</c:v>
                </c:pt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0-43D1-85FE-5EB6DAD878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06261023925289"/>
          <c:y val="3.3126284177041852E-2"/>
          <c:w val="0.61680698316880755"/>
          <c:h val="0.76426605836343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'Kuva 6.4'!$C$7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6.4'!$B$8:$B$13</c:f>
              <c:strCache>
                <c:ptCount val="6"/>
                <c:pt idx="0">
                  <c:v>Muu meditaatio</c:v>
                </c:pt>
                <c:pt idx="1">
                  <c:v>Kristillinen meditaatio</c:v>
                </c:pt>
                <c:pt idx="2">
                  <c:v>Ruoan siunaaminen</c:v>
                </c:pt>
                <c:pt idx="3">
                  <c:v>Esirukous </c:v>
                </c:pt>
                <c:pt idx="4">
                  <c:v>Iltarukous</c:v>
                </c:pt>
                <c:pt idx="5">
                  <c:v>Sanaton rukous </c:v>
                </c:pt>
              </c:strCache>
            </c:strRef>
          </c:cat>
          <c:val>
            <c:numRef>
              <c:f>'Kuva 6.4'!$C$8:$C$13</c:f>
              <c:numCache>
                <c:formatCode>General</c:formatCode>
                <c:ptCount val="6"/>
                <c:pt idx="0">
                  <c:v>7</c:v>
                </c:pt>
                <c:pt idx="1">
                  <c:v>19</c:v>
                </c:pt>
                <c:pt idx="2">
                  <c:v>42</c:v>
                </c:pt>
                <c:pt idx="3">
                  <c:v>80</c:v>
                </c:pt>
                <c:pt idx="4">
                  <c:v>82</c:v>
                </c:pt>
                <c:pt idx="5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40-4042-AD1C-70B60913FB14}"/>
            </c:ext>
          </c:extLst>
        </c:ser>
        <c:ser>
          <c:idx val="1"/>
          <c:order val="1"/>
          <c:tx>
            <c:strRef>
              <c:f>'Kuva 6.4'!$D$7</c:f>
              <c:strCache>
                <c:ptCount val="1"/>
                <c:pt idx="0">
                  <c:v>Kirkon työntekijät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6.4'!$B$8:$B$13</c:f>
              <c:strCache>
                <c:ptCount val="6"/>
                <c:pt idx="0">
                  <c:v>Muu meditaatio</c:v>
                </c:pt>
                <c:pt idx="1">
                  <c:v>Kristillinen meditaatio</c:v>
                </c:pt>
                <c:pt idx="2">
                  <c:v>Ruoan siunaaminen</c:v>
                </c:pt>
                <c:pt idx="3">
                  <c:v>Esirukous </c:v>
                </c:pt>
                <c:pt idx="4">
                  <c:v>Iltarukous</c:v>
                </c:pt>
                <c:pt idx="5">
                  <c:v>Sanaton rukous </c:v>
                </c:pt>
              </c:strCache>
            </c:strRef>
          </c:cat>
          <c:val>
            <c:numRef>
              <c:f>'Kuva 6.4'!$D$8:$D$13</c:f>
              <c:numCache>
                <c:formatCode>General</c:formatCode>
                <c:ptCount val="6"/>
                <c:pt idx="0">
                  <c:v>14</c:v>
                </c:pt>
                <c:pt idx="1">
                  <c:v>26</c:v>
                </c:pt>
                <c:pt idx="2">
                  <c:v>40</c:v>
                </c:pt>
                <c:pt idx="3">
                  <c:v>78</c:v>
                </c:pt>
                <c:pt idx="4">
                  <c:v>74</c:v>
                </c:pt>
                <c:pt idx="5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40-4042-AD1C-70B60913FB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261153309784409"/>
          <c:y val="1.4222221425877365E-2"/>
          <c:w val="0.79409115660384544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6.5'!$D$7:$D$8</c:f>
              <c:strCache>
                <c:ptCount val="2"/>
                <c:pt idx="0">
                  <c:v>Useita kertoja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6.5'!$C$9:$C$25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6.5'!$D$9:$D$25</c:f>
              <c:numCache>
                <c:formatCode>0</c:formatCode>
                <c:ptCount val="17"/>
                <c:pt idx="0">
                  <c:v>9</c:v>
                </c:pt>
                <c:pt idx="2">
                  <c:v>10.4</c:v>
                </c:pt>
                <c:pt idx="3">
                  <c:v>16.100000000000001</c:v>
                </c:pt>
                <c:pt idx="4">
                  <c:v>11.700000000000001</c:v>
                </c:pt>
                <c:pt idx="5">
                  <c:v>10.299999999999999</c:v>
                </c:pt>
                <c:pt idx="6">
                  <c:v>7.0000000000000009</c:v>
                </c:pt>
                <c:pt idx="7">
                  <c:v>7.8</c:v>
                </c:pt>
                <c:pt idx="10">
                  <c:v>6.7</c:v>
                </c:pt>
                <c:pt idx="11">
                  <c:v>6.2</c:v>
                </c:pt>
                <c:pt idx="12">
                  <c:v>6.3</c:v>
                </c:pt>
                <c:pt idx="13">
                  <c:v>4.7</c:v>
                </c:pt>
                <c:pt idx="14">
                  <c:v>8.4</c:v>
                </c:pt>
                <c:pt idx="15">
                  <c:v>8.7999999999999989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A-43CB-ADFB-93869C8E7690}"/>
            </c:ext>
          </c:extLst>
        </c:ser>
        <c:ser>
          <c:idx val="1"/>
          <c:order val="1"/>
          <c:tx>
            <c:strRef>
              <c:f>'Kuva 6.5'!$E$7:$E$8</c:f>
              <c:strCache>
                <c:ptCount val="2"/>
                <c:pt idx="0">
                  <c:v>Muutamia kertoja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6.5'!$C$9:$C$25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6.5'!$E$9:$E$25</c:f>
              <c:numCache>
                <c:formatCode>0</c:formatCode>
                <c:ptCount val="17"/>
                <c:pt idx="0">
                  <c:v>12</c:v>
                </c:pt>
                <c:pt idx="2">
                  <c:v>14.299999999999999</c:v>
                </c:pt>
                <c:pt idx="3">
                  <c:v>20</c:v>
                </c:pt>
                <c:pt idx="4">
                  <c:v>18</c:v>
                </c:pt>
                <c:pt idx="5">
                  <c:v>10.299999999999999</c:v>
                </c:pt>
                <c:pt idx="6">
                  <c:v>12.3</c:v>
                </c:pt>
                <c:pt idx="7">
                  <c:v>11.899999999999999</c:v>
                </c:pt>
                <c:pt idx="10">
                  <c:v>10.4</c:v>
                </c:pt>
                <c:pt idx="11">
                  <c:v>8.1</c:v>
                </c:pt>
                <c:pt idx="12">
                  <c:v>12.1</c:v>
                </c:pt>
                <c:pt idx="13">
                  <c:v>7.8</c:v>
                </c:pt>
                <c:pt idx="14">
                  <c:v>8</c:v>
                </c:pt>
                <c:pt idx="15">
                  <c:v>14.399999999999999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A-43CB-ADFB-93869C8E7690}"/>
            </c:ext>
          </c:extLst>
        </c:ser>
        <c:ser>
          <c:idx val="2"/>
          <c:order val="2"/>
          <c:tx>
            <c:strRef>
              <c:f>'Kuva 6.5'!$F$7:$F$8</c:f>
              <c:strCache>
                <c:ptCount val="2"/>
                <c:pt idx="0">
                  <c:v>Kerran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6.5'!$C$9:$C$25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6.5'!$F$9:$F$25</c:f>
              <c:numCache>
                <c:formatCode>0</c:formatCode>
                <c:ptCount val="17"/>
                <c:pt idx="0">
                  <c:v>4</c:v>
                </c:pt>
                <c:pt idx="2">
                  <c:v>3.3000000000000003</c:v>
                </c:pt>
                <c:pt idx="3">
                  <c:v>2</c:v>
                </c:pt>
                <c:pt idx="4">
                  <c:v>3.8</c:v>
                </c:pt>
                <c:pt idx="5">
                  <c:v>2.2999999999999998</c:v>
                </c:pt>
                <c:pt idx="6">
                  <c:v>3.3000000000000003</c:v>
                </c:pt>
                <c:pt idx="7">
                  <c:v>4.5</c:v>
                </c:pt>
                <c:pt idx="10">
                  <c:v>3.8</c:v>
                </c:pt>
                <c:pt idx="11">
                  <c:v>2.2999999999999998</c:v>
                </c:pt>
                <c:pt idx="12">
                  <c:v>0.8</c:v>
                </c:pt>
                <c:pt idx="13">
                  <c:v>2.6</c:v>
                </c:pt>
                <c:pt idx="14">
                  <c:v>3.3000000000000003</c:v>
                </c:pt>
                <c:pt idx="15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5A-43CB-ADFB-93869C8E7690}"/>
            </c:ext>
          </c:extLst>
        </c:ser>
        <c:ser>
          <c:idx val="3"/>
          <c:order val="3"/>
          <c:tx>
            <c:strRef>
              <c:f>'Kuva 6.5'!$G$7:$G$8</c:f>
              <c:strCache>
                <c:ptCount val="2"/>
                <c:pt idx="0">
                  <c:v>Ei koskaan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6.5'!$C$9:$C$25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6.5'!$G$9:$G$25</c:f>
              <c:numCache>
                <c:formatCode>0</c:formatCode>
                <c:ptCount val="17"/>
                <c:pt idx="0">
                  <c:v>52</c:v>
                </c:pt>
                <c:pt idx="2">
                  <c:v>48.699999999999996</c:v>
                </c:pt>
                <c:pt idx="3">
                  <c:v>34.9</c:v>
                </c:pt>
                <c:pt idx="4">
                  <c:v>37.9</c:v>
                </c:pt>
                <c:pt idx="5">
                  <c:v>57.099999999999994</c:v>
                </c:pt>
                <c:pt idx="6">
                  <c:v>56.999999999999993</c:v>
                </c:pt>
                <c:pt idx="7">
                  <c:v>56.499999999999993</c:v>
                </c:pt>
                <c:pt idx="10">
                  <c:v>55.500000000000007</c:v>
                </c:pt>
                <c:pt idx="11">
                  <c:v>45.7</c:v>
                </c:pt>
                <c:pt idx="12">
                  <c:v>57.999999999999993</c:v>
                </c:pt>
                <c:pt idx="13">
                  <c:v>61.8</c:v>
                </c:pt>
                <c:pt idx="14">
                  <c:v>57.499999999999993</c:v>
                </c:pt>
                <c:pt idx="15">
                  <c:v>49.4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5A-43CB-ADFB-93869C8E7690}"/>
            </c:ext>
          </c:extLst>
        </c:ser>
        <c:ser>
          <c:idx val="4"/>
          <c:order val="4"/>
          <c:tx>
            <c:strRef>
              <c:f>'Kuva 6.5'!$H$7:$H$8</c:f>
              <c:strCache>
                <c:ptCount val="2"/>
                <c:pt idx="0">
                  <c:v>En osaa sanoa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6.5'!$C$9:$C$25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6.5'!$H$9:$H$25</c:f>
              <c:numCache>
                <c:formatCode>0</c:formatCode>
                <c:ptCount val="17"/>
                <c:pt idx="0">
                  <c:v>23</c:v>
                </c:pt>
                <c:pt idx="2">
                  <c:v>23.200000000000003</c:v>
                </c:pt>
                <c:pt idx="3">
                  <c:v>27.1</c:v>
                </c:pt>
                <c:pt idx="4">
                  <c:v>28.599999999999998</c:v>
                </c:pt>
                <c:pt idx="5">
                  <c:v>20</c:v>
                </c:pt>
                <c:pt idx="6">
                  <c:v>20.5</c:v>
                </c:pt>
                <c:pt idx="7">
                  <c:v>19.2</c:v>
                </c:pt>
                <c:pt idx="10">
                  <c:v>23.599999999999998</c:v>
                </c:pt>
                <c:pt idx="11">
                  <c:v>37.6</c:v>
                </c:pt>
                <c:pt idx="12">
                  <c:v>22.900000000000002</c:v>
                </c:pt>
                <c:pt idx="13">
                  <c:v>23.1</c:v>
                </c:pt>
                <c:pt idx="14">
                  <c:v>22.7</c:v>
                </c:pt>
                <c:pt idx="15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5A-43CB-ADFB-93869C8E76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917390501091282"/>
          <c:y val="2.1605675475162928E-2"/>
          <c:w val="0.63103691959484476"/>
          <c:h val="0.892327232662522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6.6'!$C$8:$C$47</c:f>
              <c:strCache>
                <c:ptCount val="40"/>
                <c:pt idx="0">
                  <c:v>Yhteensä</c:v>
                </c:pt>
                <c:pt idx="2">
                  <c:v>Usk. Yhd. Kuulumaton </c:v>
                </c:pt>
                <c:pt idx="3">
                  <c:v>Muu usk. yhdyskunta</c:v>
                </c:pt>
                <c:pt idx="4">
                  <c:v>Ev. lut. kirkko</c:v>
                </c:pt>
                <c:pt idx="5">
                  <c:v>Usk. jäsenyys</c:v>
                </c:pt>
                <c:pt idx="7">
                  <c:v>Työtön</c:v>
                </c:pt>
                <c:pt idx="8">
                  <c:v>Eläkeläinen</c:v>
                </c:pt>
                <c:pt idx="9">
                  <c:v>Kotiäiti / -isä</c:v>
                </c:pt>
                <c:pt idx="10">
                  <c:v>Opiskelija</c:v>
                </c:pt>
                <c:pt idx="11">
                  <c:v>Työelämässä</c:v>
                </c:pt>
                <c:pt idx="12">
                  <c:v>Työelämän vaihe</c:v>
                </c:pt>
                <c:pt idx="14">
                  <c:v>Muu kunta (maalaiskunta)</c:v>
                </c:pt>
                <c:pt idx="15">
                  <c:v>Muu kaupunki</c:v>
                </c:pt>
                <c:pt idx="16">
                  <c:v>Muu yli 50 000 as. kaupunki</c:v>
                </c:pt>
                <c:pt idx="17">
                  <c:v>Helsinki</c:v>
                </c:pt>
                <c:pt idx="18">
                  <c:v>Kuntaluokitus</c:v>
                </c:pt>
                <c:pt idx="20">
                  <c:v>60 001 euroa tai enemmän</c:v>
                </c:pt>
                <c:pt idx="21">
                  <c:v>20001 – 60 000 euroa</c:v>
                </c:pt>
                <c:pt idx="22">
                  <c:v>20 000 euroa tai vähemmän</c:v>
                </c:pt>
                <c:pt idx="23">
                  <c:v>Perheen tulot</c:v>
                </c:pt>
                <c:pt idx="25">
                  <c:v>Korkea-aste</c:v>
                </c:pt>
                <c:pt idx="26">
                  <c:v>Keskiaste</c:v>
                </c:pt>
                <c:pt idx="27">
                  <c:v>Perusaste</c:v>
                </c:pt>
                <c:pt idx="28">
                  <c:v>Koulutus</c:v>
                </c:pt>
                <c:pt idx="30">
                  <c:v>70–79 vuotta</c:v>
                </c:pt>
                <c:pt idx="31">
                  <c:v>55–69 vuotta</c:v>
                </c:pt>
                <c:pt idx="32">
                  <c:v>40–54 vuotta</c:v>
                </c:pt>
                <c:pt idx="33">
                  <c:v>30–39 vuotta</c:v>
                </c:pt>
                <c:pt idx="34">
                  <c:v>15–29 vuotta</c:v>
                </c:pt>
                <c:pt idx="35">
                  <c:v>Ikäryhmä</c:v>
                </c:pt>
                <c:pt idx="37">
                  <c:v>Nainen</c:v>
                </c:pt>
                <c:pt idx="38">
                  <c:v>Mies</c:v>
                </c:pt>
                <c:pt idx="39">
                  <c:v>Sukupuoli</c:v>
                </c:pt>
              </c:strCache>
            </c:strRef>
          </c:cat>
          <c:val>
            <c:numRef>
              <c:f>'Kuva 6.6'!$D$8:$D$47</c:f>
              <c:numCache>
                <c:formatCode>General</c:formatCode>
                <c:ptCount val="40"/>
                <c:pt idx="0">
                  <c:v>15</c:v>
                </c:pt>
                <c:pt idx="2">
                  <c:v>18</c:v>
                </c:pt>
                <c:pt idx="3">
                  <c:v>29</c:v>
                </c:pt>
                <c:pt idx="4">
                  <c:v>14</c:v>
                </c:pt>
                <c:pt idx="7">
                  <c:v>15</c:v>
                </c:pt>
                <c:pt idx="8">
                  <c:v>9</c:v>
                </c:pt>
                <c:pt idx="9">
                  <c:v>21</c:v>
                </c:pt>
                <c:pt idx="10">
                  <c:v>22</c:v>
                </c:pt>
                <c:pt idx="11">
                  <c:v>15</c:v>
                </c:pt>
                <c:pt idx="14">
                  <c:v>12</c:v>
                </c:pt>
                <c:pt idx="15">
                  <c:v>13</c:v>
                </c:pt>
                <c:pt idx="16">
                  <c:v>17</c:v>
                </c:pt>
                <c:pt idx="17">
                  <c:v>18</c:v>
                </c:pt>
                <c:pt idx="20">
                  <c:v>14</c:v>
                </c:pt>
                <c:pt idx="21">
                  <c:v>13</c:v>
                </c:pt>
                <c:pt idx="22">
                  <c:v>22</c:v>
                </c:pt>
                <c:pt idx="25">
                  <c:v>17</c:v>
                </c:pt>
                <c:pt idx="26">
                  <c:v>17</c:v>
                </c:pt>
                <c:pt idx="27">
                  <c:v>9</c:v>
                </c:pt>
                <c:pt idx="30">
                  <c:v>7</c:v>
                </c:pt>
                <c:pt idx="31">
                  <c:v>7</c:v>
                </c:pt>
                <c:pt idx="32">
                  <c:v>14</c:v>
                </c:pt>
                <c:pt idx="33">
                  <c:v>23</c:v>
                </c:pt>
                <c:pt idx="34">
                  <c:v>25</c:v>
                </c:pt>
                <c:pt idx="37">
                  <c:v>16</c:v>
                </c:pt>
                <c:pt idx="3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6F-4FE5-814C-EB4A082614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6.7'!$D$7</c:f>
              <c:strCache>
                <c:ptCount val="1"/>
                <c:pt idx="0">
                  <c:v>Kaikki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6.7'!$C$8:$C$11</c:f>
              <c:strCache>
                <c:ptCount val="4"/>
                <c:pt idx="0">
                  <c:v>Osallistunut pyhiinvaelluksiin</c:v>
                </c:pt>
                <c:pt idx="1">
                  <c:v>Hiljentymispaikka kotona</c:v>
                </c:pt>
                <c:pt idx="2">
                  <c:v>Osallistunut hiljaisuuden retriitteihin</c:v>
                </c:pt>
                <c:pt idx="3">
                  <c:v>Harjoittaa joogaa</c:v>
                </c:pt>
              </c:strCache>
            </c:strRef>
          </c:cat>
          <c:val>
            <c:numRef>
              <c:f>'Kuva 6.7'!$D$8:$D$11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8-4AFD-BFFF-928CA611DBCC}"/>
            </c:ext>
          </c:extLst>
        </c:ser>
        <c:ser>
          <c:idx val="1"/>
          <c:order val="1"/>
          <c:tx>
            <c:strRef>
              <c:f>'Kuva 6.7'!$E$7</c:f>
              <c:strCache>
                <c:ptCount val="1"/>
                <c:pt idx="0">
                  <c:v>Muut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6.7'!$C$8:$C$11</c:f>
              <c:strCache>
                <c:ptCount val="4"/>
                <c:pt idx="0">
                  <c:v>Osallistunut pyhiinvaelluksiin</c:v>
                </c:pt>
                <c:pt idx="1">
                  <c:v>Hiljentymispaikka kotona</c:v>
                </c:pt>
                <c:pt idx="2">
                  <c:v>Osallistunut hiljaisuuden retriitteihin</c:v>
                </c:pt>
                <c:pt idx="3">
                  <c:v>Harjoittaa joogaa</c:v>
                </c:pt>
              </c:strCache>
            </c:strRef>
          </c:cat>
          <c:val>
            <c:numRef>
              <c:f>'Kuva 6.7'!$E$8:$E$11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8-4AFD-BFFF-928CA611DBCC}"/>
            </c:ext>
          </c:extLst>
        </c:ser>
        <c:ser>
          <c:idx val="2"/>
          <c:order val="2"/>
          <c:tx>
            <c:strRef>
              <c:f>'Kuva 6.7'!$F$7</c:f>
              <c:strCache>
                <c:ptCount val="1"/>
                <c:pt idx="0">
                  <c:v>Meditoijat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6.7'!$C$8:$C$11</c:f>
              <c:strCache>
                <c:ptCount val="4"/>
                <c:pt idx="0">
                  <c:v>Osallistunut pyhiinvaelluksiin</c:v>
                </c:pt>
                <c:pt idx="1">
                  <c:v>Hiljentymispaikka kotona</c:v>
                </c:pt>
                <c:pt idx="2">
                  <c:v>Osallistunut hiljaisuuden retriitteihin</c:v>
                </c:pt>
                <c:pt idx="3">
                  <c:v>Harjoittaa joogaa</c:v>
                </c:pt>
              </c:strCache>
            </c:strRef>
          </c:cat>
          <c:val>
            <c:numRef>
              <c:f>'Kuva 6.7'!$F$8:$F$11</c:f>
              <c:numCache>
                <c:formatCode>General</c:formatCode>
                <c:ptCount val="4"/>
                <c:pt idx="0">
                  <c:v>16</c:v>
                </c:pt>
                <c:pt idx="1">
                  <c:v>16</c:v>
                </c:pt>
                <c:pt idx="2">
                  <c:v>20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8-4AFD-BFFF-928CA611DB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6.8'!$D$7</c:f>
              <c:strCache>
                <c:ptCount val="1"/>
                <c:pt idx="0">
                  <c:v>Meditoijat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6.8'!$C$8:$C$21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Etsijä</c:v>
                </c:pt>
                <c:pt idx="4">
                  <c:v>Uskonnoton ihminen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6.8'!$D$8:$D$21</c:f>
              <c:numCache>
                <c:formatCode>General</c:formatCode>
                <c:ptCount val="14"/>
                <c:pt idx="0">
                  <c:v>13</c:v>
                </c:pt>
                <c:pt idx="1">
                  <c:v>17</c:v>
                </c:pt>
                <c:pt idx="2">
                  <c:v>19</c:v>
                </c:pt>
                <c:pt idx="3">
                  <c:v>44</c:v>
                </c:pt>
                <c:pt idx="4">
                  <c:v>26</c:v>
                </c:pt>
                <c:pt idx="5">
                  <c:v>36</c:v>
                </c:pt>
                <c:pt idx="6">
                  <c:v>40</c:v>
                </c:pt>
                <c:pt idx="7">
                  <c:v>37</c:v>
                </c:pt>
                <c:pt idx="8">
                  <c:v>34</c:v>
                </c:pt>
                <c:pt idx="9">
                  <c:v>51</c:v>
                </c:pt>
                <c:pt idx="10">
                  <c:v>50</c:v>
                </c:pt>
                <c:pt idx="11">
                  <c:v>68</c:v>
                </c:pt>
                <c:pt idx="12">
                  <c:v>44</c:v>
                </c:pt>
                <c:pt idx="1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3-4310-88AB-F6A392DA1721}"/>
            </c:ext>
          </c:extLst>
        </c:ser>
        <c:ser>
          <c:idx val="1"/>
          <c:order val="1"/>
          <c:tx>
            <c:strRef>
              <c:f>'Kuva 6.8'!$E$7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6.8'!$C$8:$C$21</c:f>
              <c:strCache>
                <c:ptCount val="14"/>
                <c:pt idx="0">
                  <c:v>Uudestisyntynyt kristitty</c:v>
                </c:pt>
                <c:pt idx="1">
                  <c:v>Uskonnollisesti konservatiivinen </c:v>
                </c:pt>
                <c:pt idx="2">
                  <c:v>Ateisti </c:v>
                </c:pt>
                <c:pt idx="3">
                  <c:v>Etsijä</c:v>
                </c:pt>
                <c:pt idx="4">
                  <c:v>Uskonnoton ihminen</c:v>
                </c:pt>
                <c:pt idx="5">
                  <c:v>Uskonnollisesti liberaali</c:v>
                </c:pt>
                <c:pt idx="6">
                  <c:v>Agnostikko</c:v>
                </c:pt>
                <c:pt idx="7">
                  <c:v>Uskova</c:v>
                </c:pt>
                <c:pt idx="8">
                  <c:v>Uskonnollinen ihminen</c:v>
                </c:pt>
                <c:pt idx="9">
                  <c:v>Hengellinen ihminen</c:v>
                </c:pt>
                <c:pt idx="10">
                  <c:v>Humanisti</c:v>
                </c:pt>
                <c:pt idx="11">
                  <c:v>Henkinen ihminen</c:v>
                </c:pt>
                <c:pt idx="12">
                  <c:v>Luterilainen</c:v>
                </c:pt>
                <c:pt idx="13">
                  <c:v>Kristitty</c:v>
                </c:pt>
              </c:strCache>
            </c:strRef>
          </c:cat>
          <c:val>
            <c:numRef>
              <c:f>'Kuva 6.8'!$E$8:$E$21</c:f>
              <c:numCache>
                <c:formatCode>General</c:formatCode>
                <c:ptCount val="14"/>
                <c:pt idx="0">
                  <c:v>6</c:v>
                </c:pt>
                <c:pt idx="1">
                  <c:v>13</c:v>
                </c:pt>
                <c:pt idx="2">
                  <c:v>17</c:v>
                </c:pt>
                <c:pt idx="3">
                  <c:v>22</c:v>
                </c:pt>
                <c:pt idx="4">
                  <c:v>24</c:v>
                </c:pt>
                <c:pt idx="5">
                  <c:v>26</c:v>
                </c:pt>
                <c:pt idx="6">
                  <c:v>28</c:v>
                </c:pt>
                <c:pt idx="7">
                  <c:v>29</c:v>
                </c:pt>
                <c:pt idx="8">
                  <c:v>29</c:v>
                </c:pt>
                <c:pt idx="9">
                  <c:v>31</c:v>
                </c:pt>
                <c:pt idx="10">
                  <c:v>37</c:v>
                </c:pt>
                <c:pt idx="11">
                  <c:v>40</c:v>
                </c:pt>
                <c:pt idx="12">
                  <c:v>51</c:v>
                </c:pt>
                <c:pt idx="1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03-4310-88AB-F6A392DA17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77174537985171"/>
          <c:y val="2.0294546129254774E-2"/>
          <c:w val="0.75293249366222792"/>
          <c:h val="0.777662185546363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'Kuva 6.9'!$D$7:$D$8</c:f>
              <c:strCache>
                <c:ptCount val="2"/>
                <c:pt idx="0">
                  <c:v> Vähintään kerran viikossa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6.9'!$C$9:$C$25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6.9'!$D$9:$D$25</c:f>
              <c:numCache>
                <c:formatCode>0</c:formatCode>
                <c:ptCount val="17"/>
                <c:pt idx="0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E-4B19-B74C-0B7AC030BC4D}"/>
            </c:ext>
          </c:extLst>
        </c:ser>
        <c:ser>
          <c:idx val="1"/>
          <c:order val="1"/>
          <c:tx>
            <c:strRef>
              <c:f>'Kuva 6.9'!$E$7:$E$8</c:f>
              <c:strCache>
                <c:ptCount val="2"/>
                <c:pt idx="0">
                  <c:v> Vähintään kerran kuukaudessa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6.9'!$C$9:$C$25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6.9'!$E$9:$E$25</c:f>
              <c:numCache>
                <c:formatCode>0</c:formatCode>
                <c:ptCount val="17"/>
                <c:pt idx="0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E-4B19-B74C-0B7AC030BC4D}"/>
            </c:ext>
          </c:extLst>
        </c:ser>
        <c:ser>
          <c:idx val="2"/>
          <c:order val="2"/>
          <c:tx>
            <c:strRef>
              <c:f>'Kuva 6.9'!$F$7:$F$8</c:f>
              <c:strCache>
                <c:ptCount val="2"/>
                <c:pt idx="0">
                  <c:v>Muutaman kerran vuodessa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6.9'!$C$9:$C$25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6.9'!$F$9:$F$25</c:f>
              <c:numCache>
                <c:formatCode>0</c:formatCode>
                <c:ptCount val="17"/>
                <c:pt idx="0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  <c:pt idx="7">
                  <c:v>5</c:v>
                </c:pt>
                <c:pt idx="10">
                  <c:v>4</c:v>
                </c:pt>
                <c:pt idx="11">
                  <c:v>8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AE-4B19-B74C-0B7AC030BC4D}"/>
            </c:ext>
          </c:extLst>
        </c:ser>
        <c:ser>
          <c:idx val="3"/>
          <c:order val="3"/>
          <c:tx>
            <c:strRef>
              <c:f>'Kuva 6.9'!$G$7:$G$8</c:f>
              <c:strCache>
                <c:ptCount val="2"/>
                <c:pt idx="0">
                  <c:v> Vähintään kerran vuodessa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6.9'!$C$9:$C$25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6.9'!$G$9:$G$25</c:f>
              <c:numCache>
                <c:formatCode>0</c:formatCode>
                <c:ptCount val="17"/>
                <c:pt idx="0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10">
                  <c:v>3</c:v>
                </c:pt>
                <c:pt idx="11">
                  <c:v>5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AE-4B19-B74C-0B7AC030BC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1102416072"/>
        <c:axId val="1102420008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'Kuva 6.9'!$C$9:$C$25</c15:sqref>
                        </c15:formulaRef>
                      </c:ext>
                    </c:extLst>
                    <c:strCache>
                      <c:ptCount val="17"/>
                      <c:pt idx="0">
                        <c:v>Yhteensä</c:v>
                      </c:pt>
                      <c:pt idx="2">
                        <c:v>Kaikki naiset</c:v>
                      </c:pt>
                      <c:pt idx="3">
                        <c:v>70–79 vuotta</c:v>
                      </c:pt>
                      <c:pt idx="4">
                        <c:v>55–69 vuotta</c:v>
                      </c:pt>
                      <c:pt idx="5">
                        <c:v>40–54 vuotta</c:v>
                      </c:pt>
                      <c:pt idx="6">
                        <c:v>30–39 vuotta</c:v>
                      </c:pt>
                      <c:pt idx="7">
                        <c:v>15–29 vuotta</c:v>
                      </c:pt>
                      <c:pt idx="8">
                        <c:v>Naiset</c:v>
                      </c:pt>
                      <c:pt idx="10">
                        <c:v>Kaikki miehet</c:v>
                      </c:pt>
                      <c:pt idx="11">
                        <c:v>70–79 vuotta</c:v>
                      </c:pt>
                      <c:pt idx="12">
                        <c:v>55–69 vuotta</c:v>
                      </c:pt>
                      <c:pt idx="13">
                        <c:v>40–54 vuotta</c:v>
                      </c:pt>
                      <c:pt idx="14">
                        <c:v>30–39 vuotta</c:v>
                      </c:pt>
                      <c:pt idx="15">
                        <c:v>15–29 vuotta</c:v>
                      </c:pt>
                      <c:pt idx="16">
                        <c:v>Miehet</c:v>
                      </c:pt>
                    </c:strCache>
                  </c:strRef>
                </c:cat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>
                  <c:ext xmlns:c16="http://schemas.microsoft.com/office/drawing/2014/chart" uri="{C3380CC4-5D6E-409C-BE32-E72D297353CC}">
                    <c16:uniqueId val="{00000004-4AAE-4B19-B74C-0B7AC030BC4D}"/>
                  </c:ext>
                </c:extLst>
              </c15:ser>
            </c15:filteredBarSeries>
          </c:ext>
        </c:extLst>
      </c:barChart>
      <c:catAx>
        <c:axId val="1102416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02420008"/>
        <c:crosses val="autoZero"/>
        <c:auto val="1"/>
        <c:lblAlgn val="ctr"/>
        <c:lblOffset val="100"/>
        <c:noMultiLvlLbl val="0"/>
      </c:catAx>
      <c:valAx>
        <c:axId val="110242000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024160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6.10'!$D$7</c:f>
              <c:strCache>
                <c:ptCount val="1"/>
                <c:pt idx="0">
                  <c:v>Keskiarvo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6.10'!$C$8:$C$11</c:f>
              <c:strCache>
                <c:ptCount val="4"/>
                <c:pt idx="0">
                  <c:v>Uskova</c:v>
                </c:pt>
                <c:pt idx="1">
                  <c:v>Etsijä</c:v>
                </c:pt>
                <c:pt idx="2">
                  <c:v>Kristitty</c:v>
                </c:pt>
                <c:pt idx="3">
                  <c:v>Uskonnoton ihminen</c:v>
                </c:pt>
              </c:strCache>
            </c:strRef>
          </c:cat>
          <c:val>
            <c:numRef>
              <c:f>'Kuva 6.10'!$D$8:$D$11</c:f>
              <c:numCache>
                <c:formatCode>#,##0\ "€"</c:formatCode>
                <c:ptCount val="4"/>
                <c:pt idx="0">
                  <c:v>164</c:v>
                </c:pt>
                <c:pt idx="1">
                  <c:v>135</c:v>
                </c:pt>
                <c:pt idx="2">
                  <c:v>120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31-4886-899B-881114362B47}"/>
            </c:ext>
          </c:extLst>
        </c:ser>
        <c:ser>
          <c:idx val="1"/>
          <c:order val="1"/>
          <c:tx>
            <c:strRef>
              <c:f>'Kuva 6.10'!$E$7</c:f>
              <c:strCache>
                <c:ptCount val="1"/>
                <c:pt idx="0">
                  <c:v>Vakioitu keskiarvo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6.10'!$C$8:$C$11</c:f>
              <c:strCache>
                <c:ptCount val="4"/>
                <c:pt idx="0">
                  <c:v>Uskova</c:v>
                </c:pt>
                <c:pt idx="1">
                  <c:v>Etsijä</c:v>
                </c:pt>
                <c:pt idx="2">
                  <c:v>Kristitty</c:v>
                </c:pt>
                <c:pt idx="3">
                  <c:v>Uskonnoton ihminen</c:v>
                </c:pt>
              </c:strCache>
            </c:strRef>
          </c:cat>
          <c:val>
            <c:numRef>
              <c:f>'Kuva 6.10'!$E$8:$E$11</c:f>
              <c:numCache>
                <c:formatCode>#,##0\ "€"</c:formatCode>
                <c:ptCount val="4"/>
                <c:pt idx="0">
                  <c:v>157</c:v>
                </c:pt>
                <c:pt idx="1">
                  <c:v>147</c:v>
                </c:pt>
                <c:pt idx="2">
                  <c:v>157</c:v>
                </c:pt>
                <c:pt idx="3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31-4886-899B-881114362B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2618248"/>
        <c:axId val="1102616936"/>
      </c:barChart>
      <c:catAx>
        <c:axId val="110261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02616936"/>
        <c:crosses val="autoZero"/>
        <c:auto val="1"/>
        <c:lblAlgn val="ctr"/>
        <c:lblOffset val="100"/>
        <c:noMultiLvlLbl val="0"/>
      </c:catAx>
      <c:valAx>
        <c:axId val="1102616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02618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1.7.'!$B$8</c:f>
              <c:strCache>
                <c:ptCount val="1"/>
                <c:pt idx="0">
                  <c:v>1921-39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1.7.'!$C$8:$M$8</c:f>
              <c:numCache>
                <c:formatCode>0</c:formatCode>
                <c:ptCount val="11"/>
                <c:pt idx="0">
                  <c:v>86.36363636363636</c:v>
                </c:pt>
                <c:pt idx="1">
                  <c:v>38.636363636363633</c:v>
                </c:pt>
                <c:pt idx="2">
                  <c:v>13.636363636363635</c:v>
                </c:pt>
                <c:pt idx="3">
                  <c:v>75.280898876404493</c:v>
                </c:pt>
                <c:pt idx="4">
                  <c:v>5.6818181818181817</c:v>
                </c:pt>
                <c:pt idx="5">
                  <c:v>78.409090909090907</c:v>
                </c:pt>
                <c:pt idx="6">
                  <c:v>56.17977528089888</c:v>
                </c:pt>
                <c:pt idx="7">
                  <c:v>52.80898876404494</c:v>
                </c:pt>
                <c:pt idx="8">
                  <c:v>14.444444444444443</c:v>
                </c:pt>
                <c:pt idx="9">
                  <c:v>10.112359550561797</c:v>
                </c:pt>
                <c:pt idx="10">
                  <c:v>26.136363636363637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58-4BD4-95F6-F1F61B1AC842}"/>
            </c:ext>
          </c:extLst>
        </c:ser>
        <c:ser>
          <c:idx val="1"/>
          <c:order val="1"/>
          <c:tx>
            <c:strRef>
              <c:f>'Kuva 1.7.'!$B$9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1.7.'!$C$9:$M$9</c:f>
              <c:numCache>
                <c:formatCode>0</c:formatCode>
                <c:ptCount val="11"/>
                <c:pt idx="0">
                  <c:v>94.039735099337747</c:v>
                </c:pt>
                <c:pt idx="1">
                  <c:v>50.657894736842103</c:v>
                </c:pt>
                <c:pt idx="2">
                  <c:v>4.6357615894039732</c:v>
                </c:pt>
                <c:pt idx="3">
                  <c:v>88.741721854304629</c:v>
                </c:pt>
                <c:pt idx="4">
                  <c:v>14.569536423841059</c:v>
                </c:pt>
                <c:pt idx="5">
                  <c:v>80.132450331125824</c:v>
                </c:pt>
                <c:pt idx="6">
                  <c:v>44.736842105263158</c:v>
                </c:pt>
                <c:pt idx="7">
                  <c:v>53.594771241830067</c:v>
                </c:pt>
                <c:pt idx="8">
                  <c:v>9.2105263157894726</c:v>
                </c:pt>
                <c:pt idx="9">
                  <c:v>15.231788079470199</c:v>
                </c:pt>
                <c:pt idx="10">
                  <c:v>27.631578947368425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58-4BD4-95F6-F1F61B1AC842}"/>
            </c:ext>
          </c:extLst>
        </c:ser>
        <c:ser>
          <c:idx val="2"/>
          <c:order val="2"/>
          <c:tx>
            <c:strRef>
              <c:f>'Kuva 1.7.'!$B$10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1.7.'!$C$10:$M$10</c:f>
              <c:numCache>
                <c:formatCode>0</c:formatCode>
                <c:ptCount val="11"/>
                <c:pt idx="0">
                  <c:v>88.926174496644293</c:v>
                </c:pt>
                <c:pt idx="1">
                  <c:v>52</c:v>
                </c:pt>
                <c:pt idx="2">
                  <c:v>6.0200668896321075</c:v>
                </c:pt>
                <c:pt idx="3">
                  <c:v>92.642140468227424</c:v>
                </c:pt>
                <c:pt idx="4">
                  <c:v>25.418060200668897</c:v>
                </c:pt>
                <c:pt idx="5">
                  <c:v>85.618729096989966</c:v>
                </c:pt>
                <c:pt idx="6">
                  <c:v>25.083612040133779</c:v>
                </c:pt>
                <c:pt idx="7">
                  <c:v>60.535117056856194</c:v>
                </c:pt>
                <c:pt idx="8">
                  <c:v>7.3578595317725757</c:v>
                </c:pt>
                <c:pt idx="9">
                  <c:v>25.752508361204011</c:v>
                </c:pt>
                <c:pt idx="10">
                  <c:v>22.408026755852841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58-4BD4-95F6-F1F61B1AC842}"/>
            </c:ext>
          </c:extLst>
        </c:ser>
        <c:ser>
          <c:idx val="3"/>
          <c:order val="3"/>
          <c:tx>
            <c:strRef>
              <c:f>'Kuva 1.7.'!$B$11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1.7.'!$C$11:$M$11</c:f>
              <c:numCache>
                <c:formatCode>0</c:formatCode>
                <c:ptCount val="11"/>
                <c:pt idx="0">
                  <c:v>80.237154150197625</c:v>
                </c:pt>
                <c:pt idx="1">
                  <c:v>43.478260869565219</c:v>
                </c:pt>
                <c:pt idx="2">
                  <c:v>9.0909090909090917</c:v>
                </c:pt>
                <c:pt idx="3">
                  <c:v>84.980237154150188</c:v>
                </c:pt>
                <c:pt idx="4">
                  <c:v>40.711462450592883</c:v>
                </c:pt>
                <c:pt idx="5">
                  <c:v>83.794466403162062</c:v>
                </c:pt>
                <c:pt idx="6">
                  <c:v>12.598425196850393</c:v>
                </c:pt>
                <c:pt idx="7">
                  <c:v>72.332015810276687</c:v>
                </c:pt>
                <c:pt idx="8">
                  <c:v>7.1146245059288544</c:v>
                </c:pt>
                <c:pt idx="9">
                  <c:v>35.433070866141733</c:v>
                </c:pt>
                <c:pt idx="10">
                  <c:v>16.600790513833992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58-4BD4-95F6-F1F61B1AC842}"/>
            </c:ext>
          </c:extLst>
        </c:ser>
        <c:ser>
          <c:idx val="4"/>
          <c:order val="4"/>
          <c:tx>
            <c:strRef>
              <c:f>'Kuva 1.7.'!$B$12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1.7.'!$C$12:$M$12</c:f>
              <c:numCache>
                <c:formatCode>0</c:formatCode>
                <c:ptCount val="11"/>
                <c:pt idx="0">
                  <c:v>84.079601990049753</c:v>
                </c:pt>
                <c:pt idx="1">
                  <c:v>40</c:v>
                </c:pt>
                <c:pt idx="2">
                  <c:v>9</c:v>
                </c:pt>
                <c:pt idx="3">
                  <c:v>83.168316831683171</c:v>
                </c:pt>
                <c:pt idx="4">
                  <c:v>46.268656716417908</c:v>
                </c:pt>
                <c:pt idx="5">
                  <c:v>82.587064676616919</c:v>
                </c:pt>
                <c:pt idx="6">
                  <c:v>8</c:v>
                </c:pt>
                <c:pt idx="7">
                  <c:v>65.671641791044777</c:v>
                </c:pt>
                <c:pt idx="8">
                  <c:v>5.5</c:v>
                </c:pt>
                <c:pt idx="9">
                  <c:v>44.5</c:v>
                </c:pt>
                <c:pt idx="1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58-4BD4-95F6-F1F61B1AC842}"/>
            </c:ext>
          </c:extLst>
        </c:ser>
        <c:ser>
          <c:idx val="5"/>
          <c:order val="5"/>
          <c:tx>
            <c:strRef>
              <c:f>'Kuva 1.7.'!$B$13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1.7.'!$C$13:$M$13</c:f>
              <c:numCache>
                <c:formatCode>0</c:formatCode>
                <c:ptCount val="11"/>
                <c:pt idx="0">
                  <c:v>81.714285714285722</c:v>
                </c:pt>
                <c:pt idx="1">
                  <c:v>32</c:v>
                </c:pt>
                <c:pt idx="2">
                  <c:v>20.571428571428569</c:v>
                </c:pt>
                <c:pt idx="3">
                  <c:v>77.272727272727266</c:v>
                </c:pt>
                <c:pt idx="4">
                  <c:v>40.804597701149426</c:v>
                </c:pt>
                <c:pt idx="5">
                  <c:v>81.25</c:v>
                </c:pt>
                <c:pt idx="6">
                  <c:v>15.517241379310345</c:v>
                </c:pt>
                <c:pt idx="7">
                  <c:v>59.090909090909093</c:v>
                </c:pt>
                <c:pt idx="8">
                  <c:v>1.7142857142857144</c:v>
                </c:pt>
                <c:pt idx="9">
                  <c:v>46.551724137931032</c:v>
                </c:pt>
                <c:pt idx="10">
                  <c:v>28.160919540229884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58-4BD4-95F6-F1F61B1AC842}"/>
            </c:ext>
          </c:extLst>
        </c:ser>
        <c:ser>
          <c:idx val="6"/>
          <c:order val="6"/>
          <c:tx>
            <c:strRef>
              <c:f>'Kuva 1.7.'!$B$14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1.7.'!$C$7:$M$7</c:f>
              <c:strCache>
                <c:ptCount val="11"/>
                <c:pt idx="0">
                  <c:v>Hyvät tavat</c:v>
                </c:pt>
                <c:pt idx="1">
                  <c:v>Itsenäisyys</c:v>
                </c:pt>
                <c:pt idx="2">
                  <c:v>Kova työ</c:v>
                </c:pt>
                <c:pt idx="3">
                  <c:v>Vastuuntunto</c:v>
                </c:pt>
                <c:pt idx="4">
                  <c:v>Mielikuvitus</c:v>
                </c:pt>
                <c:pt idx="5">
                  <c:v>Suvaitsevaisuus</c:v>
                </c:pt>
                <c:pt idx="6">
                  <c:v>Säästäväisyys</c:v>
                </c:pt>
                <c:pt idx="7">
                  <c:v>Päättäväisyys</c:v>
                </c:pt>
                <c:pt idx="8">
                  <c:v>Uskonnollisuus</c:v>
                </c:pt>
                <c:pt idx="9">
                  <c:v>Epäitsekkyys</c:v>
                </c:pt>
                <c:pt idx="10">
                  <c:v>Tottelevaisuus</c:v>
                </c:pt>
              </c:strCache>
            </c:strRef>
          </c:cat>
          <c:val>
            <c:numRef>
              <c:f>'Kuva 1.7.'!$C$14:$M$14</c:f>
              <c:numCache>
                <c:formatCode>0</c:formatCode>
                <c:ptCount val="11"/>
                <c:pt idx="0">
                  <c:v>85.591766723842198</c:v>
                </c:pt>
                <c:pt idx="1">
                  <c:v>43.921232876712331</c:v>
                </c:pt>
                <c:pt idx="2">
                  <c:v>9.7770154373927962</c:v>
                </c:pt>
                <c:pt idx="3">
                  <c:v>85.213675213675216</c:v>
                </c:pt>
                <c:pt idx="4">
                  <c:v>31.732418524871353</c:v>
                </c:pt>
                <c:pt idx="5">
                  <c:v>82.791095890410958</c:v>
                </c:pt>
                <c:pt idx="6">
                  <c:v>22.945205479452056</c:v>
                </c:pt>
                <c:pt idx="7">
                  <c:v>62.254483347566179</c:v>
                </c:pt>
                <c:pt idx="8">
                  <c:v>6.9289991445680075</c:v>
                </c:pt>
                <c:pt idx="9">
                  <c:v>31.619537275064268</c:v>
                </c:pt>
                <c:pt idx="10">
                  <c:v>22.898799313893655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58-4BD4-95F6-F1F61B1AC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3129952"/>
        <c:axId val="963143072"/>
      </c:barChart>
      <c:catAx>
        <c:axId val="96312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63143072"/>
        <c:crosses val="autoZero"/>
        <c:auto val="1"/>
        <c:lblAlgn val="ctr"/>
        <c:lblOffset val="100"/>
        <c:noMultiLvlLbl val="0"/>
      </c:catAx>
      <c:valAx>
        <c:axId val="96314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6312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366813867069107"/>
          <c:y val="2.2328549664000878E-2"/>
          <c:w val="0.49219005211353761"/>
          <c:h val="0.81747361650899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'Kuva 6.11'!$D$8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6.11'!$C$9:$C$16</c:f>
              <c:strCache>
                <c:ptCount val="8"/>
                <c:pt idx="0">
                  <c:v>Koen auttamisen kristityn velvollisuudeksi</c:v>
                </c:pt>
                <c:pt idx="1">
                  <c:v>Koen auttamisen kutsumuksekseni</c:v>
                </c:pt>
                <c:pt idx="2">
                  <c:v>Haluan tehdä jotain merkityksellistä</c:v>
                </c:pt>
                <c:pt idx="3">
                  <c:v>Voin itse joskus tarvita muiden apua</c:v>
                </c:pt>
                <c:pt idx="4">
                  <c:v>Auttaessani muita saan itse hyvän mielen</c:v>
                </c:pt>
                <c:pt idx="5">
                  <c:v>Haluan edistää oikeudenmukaisuutta yhteiskunnassa </c:v>
                </c:pt>
                <c:pt idx="6">
                  <c:v>Koen myötätuntoa apua tarvitsevia kohtaan</c:v>
                </c:pt>
                <c:pt idx="7">
                  <c:v>Koen auttamisen jokaisen kansalaisen velvollisuudeksi</c:v>
                </c:pt>
              </c:strCache>
            </c:strRef>
          </c:cat>
          <c:val>
            <c:numRef>
              <c:f>'Kuva 6.11'!$D$9:$D$16</c:f>
              <c:numCache>
                <c:formatCode>General</c:formatCode>
                <c:ptCount val="8"/>
                <c:pt idx="0">
                  <c:v>43</c:v>
                </c:pt>
                <c:pt idx="1">
                  <c:v>31</c:v>
                </c:pt>
                <c:pt idx="2">
                  <c:v>76</c:v>
                </c:pt>
                <c:pt idx="3">
                  <c:v>58</c:v>
                </c:pt>
                <c:pt idx="4">
                  <c:v>73</c:v>
                </c:pt>
                <c:pt idx="5">
                  <c:v>81</c:v>
                </c:pt>
                <c:pt idx="6">
                  <c:v>83</c:v>
                </c:pt>
                <c:pt idx="7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1-423A-A636-6073E56DBB36}"/>
            </c:ext>
          </c:extLst>
        </c:ser>
        <c:ser>
          <c:idx val="1"/>
          <c:order val="1"/>
          <c:tx>
            <c:strRef>
              <c:f>'Kuva 6.11'!$E$8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6.11'!$C$9:$C$16</c:f>
              <c:strCache>
                <c:ptCount val="8"/>
                <c:pt idx="0">
                  <c:v>Koen auttamisen kristityn velvollisuudeksi</c:v>
                </c:pt>
                <c:pt idx="1">
                  <c:v>Koen auttamisen kutsumuksekseni</c:v>
                </c:pt>
                <c:pt idx="2">
                  <c:v>Haluan tehdä jotain merkityksellistä</c:v>
                </c:pt>
                <c:pt idx="3">
                  <c:v>Voin itse joskus tarvita muiden apua</c:v>
                </c:pt>
                <c:pt idx="4">
                  <c:v>Auttaessani muita saan itse hyvän mielen</c:v>
                </c:pt>
                <c:pt idx="5">
                  <c:v>Haluan edistää oikeudenmukaisuutta yhteiskunnassa </c:v>
                </c:pt>
                <c:pt idx="6">
                  <c:v>Koen myötätuntoa apua tarvitsevia kohtaan</c:v>
                </c:pt>
                <c:pt idx="7">
                  <c:v>Koen auttamisen jokaisen kansalaisen velvollisuudeksi</c:v>
                </c:pt>
              </c:strCache>
            </c:strRef>
          </c:cat>
          <c:val>
            <c:numRef>
              <c:f>'Kuva 6.11'!$E$9:$E$16</c:f>
              <c:numCache>
                <c:formatCode>General</c:formatCode>
                <c:ptCount val="8"/>
                <c:pt idx="0">
                  <c:v>43</c:v>
                </c:pt>
                <c:pt idx="1">
                  <c:v>55</c:v>
                </c:pt>
                <c:pt idx="2">
                  <c:v>65</c:v>
                </c:pt>
                <c:pt idx="3">
                  <c:v>85</c:v>
                </c:pt>
                <c:pt idx="4">
                  <c:v>86</c:v>
                </c:pt>
                <c:pt idx="5">
                  <c:v>86</c:v>
                </c:pt>
                <c:pt idx="6">
                  <c:v>86</c:v>
                </c:pt>
                <c:pt idx="7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1-423A-A636-6073E56DBB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fi-FI"/>
    </a:p>
  </c:txPr>
  <c:externalData r:id="rId4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7.1'!$C$6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7.1'!$B$7:$B$15</c:f>
              <c:strCache>
                <c:ptCount val="9"/>
                <c:pt idx="0">
                  <c:v>Lapsuudenkodissani uskontoon suhtauduttiin kielteisesti</c:v>
                </c:pt>
                <c:pt idx="1">
                  <c:v>Lapsuudenkodissani käytiin säännöllisesti jumalanpalveluksissa</c:v>
                </c:pt>
                <c:pt idx="2">
                  <c:v>Lapsuudenkodissani luettiin ruokarukous</c:v>
                </c:pt>
                <c:pt idx="3">
                  <c:v>Sain mielestäni kotona uskonnollisen kasvatuksen</c:v>
                </c:pt>
                <c:pt idx="4">
                  <c:v>Lapsuudenkodissani uskonto ei ollut esillä</c:v>
                </c:pt>
                <c:pt idx="5">
                  <c:v>Lapsuudenkodissani käytiin joulukirkossa</c:v>
                </c:pt>
                <c:pt idx="6">
                  <c:v>Lapsuudenkodissani puhuttiin uskonnosta</c:v>
                </c:pt>
                <c:pt idx="7">
                  <c:v>Lapset kävivät pyhäkoulussa tai seurakunnan kerhossa</c:v>
                </c:pt>
                <c:pt idx="8">
                  <c:v>Minulle opetettiin lapsena iltarukous</c:v>
                </c:pt>
              </c:strCache>
            </c:strRef>
          </c:cat>
          <c:val>
            <c:numRef>
              <c:f>'Kuva 7.1'!$C$7:$C$15</c:f>
              <c:numCache>
                <c:formatCode>General</c:formatCode>
                <c:ptCount val="9"/>
                <c:pt idx="0">
                  <c:v>4</c:v>
                </c:pt>
                <c:pt idx="1">
                  <c:v>14</c:v>
                </c:pt>
                <c:pt idx="2">
                  <c:v>16</c:v>
                </c:pt>
                <c:pt idx="3">
                  <c:v>39</c:v>
                </c:pt>
                <c:pt idx="4">
                  <c:v>43</c:v>
                </c:pt>
                <c:pt idx="5">
                  <c:v>50</c:v>
                </c:pt>
                <c:pt idx="6">
                  <c:v>53</c:v>
                </c:pt>
                <c:pt idx="7">
                  <c:v>69</c:v>
                </c:pt>
                <c:pt idx="8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30-41D8-AAFE-2FCB09B6847E}"/>
            </c:ext>
          </c:extLst>
        </c:ser>
        <c:ser>
          <c:idx val="1"/>
          <c:order val="1"/>
          <c:tx>
            <c:strRef>
              <c:f>'Kuva 7.1'!$D$6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7.1'!$B$7:$B$15</c:f>
              <c:strCache>
                <c:ptCount val="9"/>
                <c:pt idx="0">
                  <c:v>Lapsuudenkodissani uskontoon suhtauduttiin kielteisesti</c:v>
                </c:pt>
                <c:pt idx="1">
                  <c:v>Lapsuudenkodissani käytiin säännöllisesti jumalanpalveluksissa</c:v>
                </c:pt>
                <c:pt idx="2">
                  <c:v>Lapsuudenkodissani luettiin ruokarukous</c:v>
                </c:pt>
                <c:pt idx="3">
                  <c:v>Sain mielestäni kotona uskonnollisen kasvatuksen</c:v>
                </c:pt>
                <c:pt idx="4">
                  <c:v>Lapsuudenkodissani uskonto ei ollut esillä</c:v>
                </c:pt>
                <c:pt idx="5">
                  <c:v>Lapsuudenkodissani käytiin joulukirkossa</c:v>
                </c:pt>
                <c:pt idx="6">
                  <c:v>Lapsuudenkodissani puhuttiin uskonnosta</c:v>
                </c:pt>
                <c:pt idx="7">
                  <c:v>Lapset kävivät pyhäkoulussa tai seurakunnan kerhossa</c:v>
                </c:pt>
                <c:pt idx="8">
                  <c:v>Minulle opetettiin lapsena iltarukous</c:v>
                </c:pt>
              </c:strCache>
            </c:strRef>
          </c:cat>
          <c:val>
            <c:numRef>
              <c:f>'Kuva 7.1'!$D$7:$D$15</c:f>
              <c:numCache>
                <c:formatCode>General</c:formatCode>
                <c:ptCount val="9"/>
                <c:pt idx="0">
                  <c:v>7</c:v>
                </c:pt>
                <c:pt idx="1">
                  <c:v>14</c:v>
                </c:pt>
                <c:pt idx="2">
                  <c:v>13</c:v>
                </c:pt>
                <c:pt idx="3">
                  <c:v>33</c:v>
                </c:pt>
                <c:pt idx="4">
                  <c:v>45</c:v>
                </c:pt>
                <c:pt idx="5">
                  <c:v>43</c:v>
                </c:pt>
                <c:pt idx="6">
                  <c:v>46</c:v>
                </c:pt>
                <c:pt idx="7">
                  <c:v>60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30-41D8-AAFE-2FCB09B684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7.2'!$C$6</c:f>
              <c:strCache>
                <c:ptCount val="1"/>
                <c:pt idx="0">
                  <c:v>Kyllä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7.2'!$B$7:$B$12</c:f>
              <c:strCache>
                <c:ptCount val="6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</c:strCache>
            </c:strRef>
          </c:cat>
          <c:val>
            <c:numRef>
              <c:f>'Kuva 7.2'!$C$7:$C$12</c:f>
              <c:numCache>
                <c:formatCode>0</c:formatCode>
                <c:ptCount val="6"/>
                <c:pt idx="0">
                  <c:v>33.4</c:v>
                </c:pt>
                <c:pt idx="2">
                  <c:v>48.1</c:v>
                </c:pt>
                <c:pt idx="3">
                  <c:v>38.5</c:v>
                </c:pt>
                <c:pt idx="4">
                  <c:v>30.099999999999998</c:v>
                </c:pt>
                <c:pt idx="5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90-4714-891F-E4F88579359A}"/>
            </c:ext>
          </c:extLst>
        </c:ser>
        <c:ser>
          <c:idx val="1"/>
          <c:order val="1"/>
          <c:tx>
            <c:strRef>
              <c:f>'Kuva 7.2'!$D$6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7.2'!$B$7:$B$12</c:f>
              <c:strCache>
                <c:ptCount val="6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</c:strCache>
            </c:strRef>
          </c:cat>
          <c:val>
            <c:numRef>
              <c:f>'Kuva 7.2'!$D$7:$D$12</c:f>
              <c:numCache>
                <c:formatCode>0</c:formatCode>
                <c:ptCount val="6"/>
                <c:pt idx="0">
                  <c:v>53.400000000000006</c:v>
                </c:pt>
                <c:pt idx="2">
                  <c:v>33.700000000000003</c:v>
                </c:pt>
                <c:pt idx="3">
                  <c:v>46.800000000000004</c:v>
                </c:pt>
                <c:pt idx="4">
                  <c:v>58.099999999999994</c:v>
                </c:pt>
                <c:pt idx="5">
                  <c:v>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90-4714-891F-E4F88579359A}"/>
            </c:ext>
          </c:extLst>
        </c:ser>
        <c:ser>
          <c:idx val="2"/>
          <c:order val="2"/>
          <c:tx>
            <c:strRef>
              <c:f>'Kuva 7.2'!$E$6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7.2'!$B$7:$B$12</c:f>
              <c:strCache>
                <c:ptCount val="6"/>
                <c:pt idx="0">
                  <c:v>Yhteensä</c:v>
                </c:pt>
                <c:pt idx="2">
                  <c:v>70–79 vuotta</c:v>
                </c:pt>
                <c:pt idx="3">
                  <c:v>55–69 vuotta</c:v>
                </c:pt>
                <c:pt idx="4">
                  <c:v>40–54 vuotta</c:v>
                </c:pt>
                <c:pt idx="5">
                  <c:v>30–39 vuotta</c:v>
                </c:pt>
              </c:strCache>
            </c:strRef>
          </c:cat>
          <c:val>
            <c:numRef>
              <c:f>'Kuva 7.2'!$E$7:$E$12</c:f>
              <c:numCache>
                <c:formatCode>0</c:formatCode>
                <c:ptCount val="6"/>
                <c:pt idx="0">
                  <c:v>13.200000000000001</c:v>
                </c:pt>
                <c:pt idx="2">
                  <c:v>18.099999999999998</c:v>
                </c:pt>
                <c:pt idx="3">
                  <c:v>14.799999999999999</c:v>
                </c:pt>
                <c:pt idx="4">
                  <c:v>11.899999999999999</c:v>
                </c:pt>
                <c:pt idx="5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90-4714-891F-E4F8857935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7.3'!$C$7:$C$8</c:f>
              <c:strCache>
                <c:ptCount val="2"/>
                <c:pt idx="0">
                  <c:v>Kyllä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7.3'!$C$9:$C$25</c:f>
              <c:numCache>
                <c:formatCode>General</c:formatCode>
                <c:ptCount val="17"/>
                <c:pt idx="0">
                  <c:v>38</c:v>
                </c:pt>
                <c:pt idx="2" formatCode="0">
                  <c:v>42.6</c:v>
                </c:pt>
                <c:pt idx="3" formatCode="0">
                  <c:v>65.5</c:v>
                </c:pt>
                <c:pt idx="4" formatCode="0">
                  <c:v>58.8</c:v>
                </c:pt>
                <c:pt idx="5" formatCode="0">
                  <c:v>39.6</c:v>
                </c:pt>
                <c:pt idx="6" formatCode="0">
                  <c:v>25.8</c:v>
                </c:pt>
                <c:pt idx="7" formatCode="0">
                  <c:v>22.3</c:v>
                </c:pt>
                <c:pt idx="10" formatCode="0">
                  <c:v>33.300000000000004</c:v>
                </c:pt>
                <c:pt idx="11" formatCode="0">
                  <c:v>51.6</c:v>
                </c:pt>
                <c:pt idx="12" formatCode="0">
                  <c:v>42.1</c:v>
                </c:pt>
                <c:pt idx="13" formatCode="0">
                  <c:v>27.200000000000003</c:v>
                </c:pt>
                <c:pt idx="14" formatCode="0">
                  <c:v>21.8</c:v>
                </c:pt>
                <c:pt idx="15" formatCode="0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C2-4CD7-98F2-D583D68F3C1A}"/>
            </c:ext>
          </c:extLst>
        </c:ser>
        <c:ser>
          <c:idx val="1"/>
          <c:order val="1"/>
          <c:tx>
            <c:strRef>
              <c:f>'Kuva 7.3'!$D$7:$D$8</c:f>
              <c:strCache>
                <c:ptCount val="2"/>
                <c:pt idx="0">
                  <c:v>En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7.3'!$D$9:$D$25</c:f>
              <c:numCache>
                <c:formatCode>General</c:formatCode>
                <c:ptCount val="17"/>
                <c:pt idx="0">
                  <c:v>40</c:v>
                </c:pt>
                <c:pt idx="2" formatCode="0">
                  <c:v>37.5</c:v>
                </c:pt>
                <c:pt idx="3" formatCode="0">
                  <c:v>19.600000000000001</c:v>
                </c:pt>
                <c:pt idx="4" formatCode="0">
                  <c:v>24.3</c:v>
                </c:pt>
                <c:pt idx="5" formatCode="0">
                  <c:v>41</c:v>
                </c:pt>
                <c:pt idx="6" formatCode="0">
                  <c:v>54</c:v>
                </c:pt>
                <c:pt idx="7" formatCode="0">
                  <c:v>50.2</c:v>
                </c:pt>
                <c:pt idx="10" formatCode="0">
                  <c:v>41.6</c:v>
                </c:pt>
                <c:pt idx="11" formatCode="0">
                  <c:v>26.400000000000002</c:v>
                </c:pt>
                <c:pt idx="12" formatCode="0">
                  <c:v>34.599999999999994</c:v>
                </c:pt>
                <c:pt idx="13" formatCode="0">
                  <c:v>49.1</c:v>
                </c:pt>
                <c:pt idx="14" formatCode="0">
                  <c:v>50.7</c:v>
                </c:pt>
                <c:pt idx="15" formatCode="0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C2-4CD7-98F2-D583D68F3C1A}"/>
            </c:ext>
          </c:extLst>
        </c:ser>
        <c:ser>
          <c:idx val="2"/>
          <c:order val="2"/>
          <c:tx>
            <c:strRef>
              <c:f>'Kuva 7.3'!$E$7:$E$8</c:f>
              <c:strCache>
                <c:ptCount val="2"/>
                <c:pt idx="0">
                  <c:v>En osaa sanoa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7.3'!$E$9:$E$25</c:f>
              <c:numCache>
                <c:formatCode>General</c:formatCode>
                <c:ptCount val="17"/>
                <c:pt idx="0">
                  <c:v>22</c:v>
                </c:pt>
                <c:pt idx="2" formatCode="0">
                  <c:v>19.900000000000002</c:v>
                </c:pt>
                <c:pt idx="3" formatCode="0">
                  <c:v>14.899999999999999</c:v>
                </c:pt>
                <c:pt idx="4" formatCode="0">
                  <c:v>16.900000000000002</c:v>
                </c:pt>
                <c:pt idx="5" formatCode="0">
                  <c:v>19.2</c:v>
                </c:pt>
                <c:pt idx="6" formatCode="0">
                  <c:v>20.200000000000003</c:v>
                </c:pt>
                <c:pt idx="7" formatCode="0">
                  <c:v>27.500000000000004</c:v>
                </c:pt>
                <c:pt idx="10" formatCode="0">
                  <c:v>25.1</c:v>
                </c:pt>
                <c:pt idx="11" formatCode="0">
                  <c:v>22.1</c:v>
                </c:pt>
                <c:pt idx="12" formatCode="0">
                  <c:v>23.3</c:v>
                </c:pt>
                <c:pt idx="13" formatCode="0">
                  <c:v>23.599999999999998</c:v>
                </c:pt>
                <c:pt idx="14" formatCode="0">
                  <c:v>27.500000000000004</c:v>
                </c:pt>
                <c:pt idx="15" formatCode="0">
                  <c:v>28.999999999999996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C2-4CD7-98F2-D583D68F3C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563107692124486"/>
          <c:y val="3.5046646911429571E-2"/>
          <c:w val="0.53208986549648407"/>
          <c:h val="0.818160836262667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7.4'!$C$6</c:f>
              <c:strCache>
                <c:ptCount val="1"/>
                <c:pt idx="0">
                  <c:v>Erittäin tärkeä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7.4'!$C$7:$C$17</c:f>
              <c:numCache>
                <c:formatCode>General</c:formatCode>
                <c:ptCount val="11"/>
                <c:pt idx="0">
                  <c:v>5</c:v>
                </c:pt>
                <c:pt idx="1">
                  <c:v>5</c:v>
                </c:pt>
                <c:pt idx="2">
                  <c:v>9</c:v>
                </c:pt>
                <c:pt idx="3">
                  <c:v>13</c:v>
                </c:pt>
                <c:pt idx="4">
                  <c:v>14.000000000000002</c:v>
                </c:pt>
                <c:pt idx="5">
                  <c:v>17</c:v>
                </c:pt>
                <c:pt idx="6">
                  <c:v>24</c:v>
                </c:pt>
                <c:pt idx="7">
                  <c:v>20</c:v>
                </c:pt>
                <c:pt idx="8">
                  <c:v>33</c:v>
                </c:pt>
                <c:pt idx="9">
                  <c:v>33</c:v>
                </c:pt>
                <c:pt idx="10">
                  <c:v>28.999999999999996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3-4742-99DC-C9FF5F8D8361}"/>
            </c:ext>
          </c:extLst>
        </c:ser>
        <c:ser>
          <c:idx val="1"/>
          <c:order val="1"/>
          <c:tx>
            <c:strRef>
              <c:f>'Kuva 7.4'!$D$6</c:f>
              <c:strCache>
                <c:ptCount val="1"/>
                <c:pt idx="0">
                  <c:v>Tärkeä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7.4'!$D$7:$D$17</c:f>
              <c:numCache>
                <c:formatCode>General</c:formatCode>
                <c:ptCount val="11"/>
                <c:pt idx="0">
                  <c:v>10</c:v>
                </c:pt>
                <c:pt idx="1">
                  <c:v>14.000000000000002</c:v>
                </c:pt>
                <c:pt idx="2">
                  <c:v>19</c:v>
                </c:pt>
                <c:pt idx="3">
                  <c:v>18</c:v>
                </c:pt>
                <c:pt idx="4">
                  <c:v>20</c:v>
                </c:pt>
                <c:pt idx="5">
                  <c:v>23</c:v>
                </c:pt>
                <c:pt idx="6">
                  <c:v>27</c:v>
                </c:pt>
                <c:pt idx="7">
                  <c:v>35</c:v>
                </c:pt>
                <c:pt idx="8">
                  <c:v>28.000000000000004</c:v>
                </c:pt>
                <c:pt idx="9">
                  <c:v>28.999999999999996</c:v>
                </c:pt>
                <c:pt idx="1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03-4742-99DC-C9FF5F8D8361}"/>
            </c:ext>
          </c:extLst>
        </c:ser>
        <c:ser>
          <c:idx val="2"/>
          <c:order val="2"/>
          <c:tx>
            <c:strRef>
              <c:f>'Kuva 7.4'!$E$6</c:f>
              <c:strCache>
                <c:ptCount val="1"/>
                <c:pt idx="0">
                  <c:v>Ei tärkeä eikä merkityksetön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7.4'!$E$7:$E$17</c:f>
              <c:numCache>
                <c:formatCode>General</c:formatCode>
                <c:ptCount val="11"/>
                <c:pt idx="0">
                  <c:v>31</c:v>
                </c:pt>
                <c:pt idx="1">
                  <c:v>32</c:v>
                </c:pt>
                <c:pt idx="2">
                  <c:v>25</c:v>
                </c:pt>
                <c:pt idx="3">
                  <c:v>26</c:v>
                </c:pt>
                <c:pt idx="4">
                  <c:v>25</c:v>
                </c:pt>
                <c:pt idx="5">
                  <c:v>22</c:v>
                </c:pt>
                <c:pt idx="6">
                  <c:v>20</c:v>
                </c:pt>
                <c:pt idx="7">
                  <c:v>20</c:v>
                </c:pt>
                <c:pt idx="8">
                  <c:v>17</c:v>
                </c:pt>
                <c:pt idx="9">
                  <c:v>16</c:v>
                </c:pt>
                <c:pt idx="1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03-4742-99DC-C9FF5F8D8361}"/>
            </c:ext>
          </c:extLst>
        </c:ser>
        <c:ser>
          <c:idx val="3"/>
          <c:order val="3"/>
          <c:tx>
            <c:strRef>
              <c:f>'Kuva 7.4'!$F$6</c:f>
              <c:strCache>
                <c:ptCount val="1"/>
                <c:pt idx="0">
                  <c:v>Ei tärkeä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7.4'!$F$7:$F$17</c:f>
              <c:numCache>
                <c:formatCode>General</c:formatCode>
                <c:ptCount val="11"/>
                <c:pt idx="0">
                  <c:v>21</c:v>
                </c:pt>
                <c:pt idx="1">
                  <c:v>19</c:v>
                </c:pt>
                <c:pt idx="2">
                  <c:v>17</c:v>
                </c:pt>
                <c:pt idx="3">
                  <c:v>15</c:v>
                </c:pt>
                <c:pt idx="4">
                  <c:v>13</c:v>
                </c:pt>
                <c:pt idx="5">
                  <c:v>12</c:v>
                </c:pt>
                <c:pt idx="6">
                  <c:v>9</c:v>
                </c:pt>
                <c:pt idx="7">
                  <c:v>8</c:v>
                </c:pt>
                <c:pt idx="8">
                  <c:v>7.0000000000000009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03-4742-99DC-C9FF5F8D8361}"/>
            </c:ext>
          </c:extLst>
        </c:ser>
        <c:ser>
          <c:idx val="4"/>
          <c:order val="4"/>
          <c:tx>
            <c:strRef>
              <c:f>'Kuva 7.4'!$G$6</c:f>
              <c:strCache>
                <c:ptCount val="1"/>
                <c:pt idx="0">
                  <c:v>Ei lainkaan tärkeä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7.4'!$G$7:$G$17</c:f>
              <c:numCache>
                <c:formatCode>General</c:formatCode>
                <c:ptCount val="11"/>
                <c:pt idx="0">
                  <c:v>27</c:v>
                </c:pt>
                <c:pt idx="1">
                  <c:v>24</c:v>
                </c:pt>
                <c:pt idx="2">
                  <c:v>25</c:v>
                </c:pt>
                <c:pt idx="3">
                  <c:v>23</c:v>
                </c:pt>
                <c:pt idx="4">
                  <c:v>22</c:v>
                </c:pt>
                <c:pt idx="5">
                  <c:v>21</c:v>
                </c:pt>
                <c:pt idx="6">
                  <c:v>17</c:v>
                </c:pt>
                <c:pt idx="7">
                  <c:v>14.000000000000002</c:v>
                </c:pt>
                <c:pt idx="8">
                  <c:v>12</c:v>
                </c:pt>
                <c:pt idx="9">
                  <c:v>13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03-4742-99DC-C9FF5F8D8361}"/>
            </c:ext>
          </c:extLst>
        </c:ser>
        <c:ser>
          <c:idx val="5"/>
          <c:order val="5"/>
          <c:tx>
            <c:strRef>
              <c:f>'Kuva 7.4'!$H$6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7.4'!$B$7:$B$17</c:f>
              <c:strCache>
                <c:ptCount val="11"/>
                <c:pt idx="0">
                  <c:v>Ruoan siunaaminen</c:v>
                </c:pt>
                <c:pt idx="1">
                  <c:v>Jumalanpalveluksessa käyminen</c:v>
                </c:pt>
                <c:pt idx="2">
                  <c:v>Virsilauluperinne</c:v>
                </c:pt>
                <c:pt idx="3">
                  <c:v>Pääsiäisen viettäminen Kristuksen ylösnousemuksen juhlana</c:v>
                </c:pt>
                <c:pt idx="4">
                  <c:v>Iltarukous</c:v>
                </c:pt>
                <c:pt idx="5">
                  <c:v>Joulun viettäminen Jeesuksen syntymäjuhlana</c:v>
                </c:pt>
                <c:pt idx="6">
                  <c:v>Avioliiton kristillinen solmiminen</c:v>
                </c:pt>
                <c:pt idx="7">
                  <c:v>Rippikoulun käyminen</c:v>
                </c:pt>
                <c:pt idx="8">
                  <c:v>Vainajan kristillinen hautaaminen</c:v>
                </c:pt>
                <c:pt idx="9">
                  <c:v>Lasten kastaminen</c:v>
                </c:pt>
                <c:pt idx="10">
                  <c:v>Haudoilla käyminen jouluaattona</c:v>
                </c:pt>
              </c:strCache>
            </c:strRef>
          </c:cat>
          <c:val>
            <c:numRef>
              <c:f>'Kuva 7.4'!$H$7:$H$17</c:f>
              <c:numCache>
                <c:formatCode>General</c:formatCode>
                <c:ptCount val="11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03-4742-99DC-C9FF5F8D83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7.5'!$C$7</c:f>
              <c:strCache>
                <c:ptCount val="1"/>
                <c:pt idx="0">
                  <c:v>Usein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7.5'!$B$8:$B$17</c:f>
              <c:strCache>
                <c:ptCount val="10"/>
                <c:pt idx="0">
                  <c:v>Osallistun nimiäisiin papin roolissa</c:v>
                </c:pt>
                <c:pt idx="1">
                  <c:v>Otan kasteperheeseen yhteyttä kasteen jälkeen</c:v>
                </c:pt>
                <c:pt idx="2">
                  <c:v>Esittelen kummeille seurakunnan kummitoimintaa ja kutsun heitä mukaan</c:v>
                </c:pt>
                <c:pt idx="3">
                  <c:v>Annan kirkkoon kuulumattomille kummeille kummitodistuksen</c:v>
                </c:pt>
                <c:pt idx="4">
                  <c:v>Kutsun kummit jumalanpalvelukseen, jossa kastetun nimi lausutaan ja hänen puolestaan rukoillaan</c:v>
                </c:pt>
                <c:pt idx="5">
                  <c:v>Keskustelen lapsen kristillisestä kasvatuksesta kastettavan vanhempien kanssa</c:v>
                </c:pt>
                <c:pt idx="6">
                  <c:v>Esittelen kastettavan vanhemmille seurakunnan toimintaa lapsille ja kutsun heitä mukaan</c:v>
                </c:pt>
                <c:pt idx="7">
                  <c:v>Kerron kastettavan kummeille, mitä heidän tehtäviinsä kuuluu</c:v>
                </c:pt>
                <c:pt idx="8">
                  <c:v>Keskustelen kastettavan vanhempien kanssa siitä, mitä kaste merkitsee</c:v>
                </c:pt>
                <c:pt idx="9">
                  <c:v>Kutsun kasteperheen jumalanpalvelukseen, jossa kastetun nimi lausutaan ja hänen puolestaan rukoillaan</c:v>
                </c:pt>
              </c:strCache>
            </c:strRef>
          </c:cat>
          <c:val>
            <c:numRef>
              <c:f>'Kuva 7.5'!$C$8:$C$17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44</c:v>
                </c:pt>
                <c:pt idx="5">
                  <c:v>44</c:v>
                </c:pt>
                <c:pt idx="6">
                  <c:v>51</c:v>
                </c:pt>
                <c:pt idx="7">
                  <c:v>64</c:v>
                </c:pt>
                <c:pt idx="8">
                  <c:v>65</c:v>
                </c:pt>
                <c:pt idx="9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1F-4216-BECC-8D3485D9EDD0}"/>
            </c:ext>
          </c:extLst>
        </c:ser>
        <c:ser>
          <c:idx val="1"/>
          <c:order val="1"/>
          <c:tx>
            <c:strRef>
              <c:f>'Kuva 7.5'!$D$7</c:f>
              <c:strCache>
                <c:ptCount val="1"/>
                <c:pt idx="0">
                  <c:v>Toisinaan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7.5'!$B$8:$B$17</c:f>
              <c:strCache>
                <c:ptCount val="10"/>
                <c:pt idx="0">
                  <c:v>Osallistun nimiäisiin papin roolissa</c:v>
                </c:pt>
                <c:pt idx="1">
                  <c:v>Otan kasteperheeseen yhteyttä kasteen jälkeen</c:v>
                </c:pt>
                <c:pt idx="2">
                  <c:v>Esittelen kummeille seurakunnan kummitoimintaa ja kutsun heitä mukaan</c:v>
                </c:pt>
                <c:pt idx="3">
                  <c:v>Annan kirkkoon kuulumattomille kummeille kummitodistuksen</c:v>
                </c:pt>
                <c:pt idx="4">
                  <c:v>Kutsun kummit jumalanpalvelukseen, jossa kastetun nimi lausutaan ja hänen puolestaan rukoillaan</c:v>
                </c:pt>
                <c:pt idx="5">
                  <c:v>Keskustelen lapsen kristillisestä kasvatuksesta kastettavan vanhempien kanssa</c:v>
                </c:pt>
                <c:pt idx="6">
                  <c:v>Esittelen kastettavan vanhemmille seurakunnan toimintaa lapsille ja kutsun heitä mukaan</c:v>
                </c:pt>
                <c:pt idx="7">
                  <c:v>Kerron kastettavan kummeille, mitä heidän tehtäviinsä kuuluu</c:v>
                </c:pt>
                <c:pt idx="8">
                  <c:v>Keskustelen kastettavan vanhempien kanssa siitä, mitä kaste merkitsee</c:v>
                </c:pt>
                <c:pt idx="9">
                  <c:v>Kutsun kasteperheen jumalanpalvelukseen, jossa kastetun nimi lausutaan ja hänen puolestaan rukoillaan</c:v>
                </c:pt>
              </c:strCache>
            </c:strRef>
          </c:cat>
          <c:val>
            <c:numRef>
              <c:f>'Kuva 7.5'!$D$8:$D$17</c:f>
              <c:numCache>
                <c:formatCode>General</c:formatCode>
                <c:ptCount val="10"/>
                <c:pt idx="0">
                  <c:v>0</c:v>
                </c:pt>
                <c:pt idx="1">
                  <c:v>17</c:v>
                </c:pt>
                <c:pt idx="2">
                  <c:v>16</c:v>
                </c:pt>
                <c:pt idx="3">
                  <c:v>4</c:v>
                </c:pt>
                <c:pt idx="4">
                  <c:v>32</c:v>
                </c:pt>
                <c:pt idx="5">
                  <c:v>40</c:v>
                </c:pt>
                <c:pt idx="6">
                  <c:v>32</c:v>
                </c:pt>
                <c:pt idx="7">
                  <c:v>22</c:v>
                </c:pt>
                <c:pt idx="8">
                  <c:v>27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1F-4216-BECC-8D3485D9EDD0}"/>
            </c:ext>
          </c:extLst>
        </c:ser>
        <c:ser>
          <c:idx val="2"/>
          <c:order val="2"/>
          <c:tx>
            <c:strRef>
              <c:f>'Kuva 7.5'!$E$7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7.5'!$B$8:$B$17</c:f>
              <c:strCache>
                <c:ptCount val="10"/>
                <c:pt idx="0">
                  <c:v>Osallistun nimiäisiin papin roolissa</c:v>
                </c:pt>
                <c:pt idx="1">
                  <c:v>Otan kasteperheeseen yhteyttä kasteen jälkeen</c:v>
                </c:pt>
                <c:pt idx="2">
                  <c:v>Esittelen kummeille seurakunnan kummitoimintaa ja kutsun heitä mukaan</c:v>
                </c:pt>
                <c:pt idx="3">
                  <c:v>Annan kirkkoon kuulumattomille kummeille kummitodistuksen</c:v>
                </c:pt>
                <c:pt idx="4">
                  <c:v>Kutsun kummit jumalanpalvelukseen, jossa kastetun nimi lausutaan ja hänen puolestaan rukoillaan</c:v>
                </c:pt>
                <c:pt idx="5">
                  <c:v>Keskustelen lapsen kristillisestä kasvatuksesta kastettavan vanhempien kanssa</c:v>
                </c:pt>
                <c:pt idx="6">
                  <c:v>Esittelen kastettavan vanhemmille seurakunnan toimintaa lapsille ja kutsun heitä mukaan</c:v>
                </c:pt>
                <c:pt idx="7">
                  <c:v>Kerron kastettavan kummeille, mitä heidän tehtäviinsä kuuluu</c:v>
                </c:pt>
                <c:pt idx="8">
                  <c:v>Keskustelen kastettavan vanhempien kanssa siitä, mitä kaste merkitsee</c:v>
                </c:pt>
                <c:pt idx="9">
                  <c:v>Kutsun kasteperheen jumalanpalvelukseen, jossa kastetun nimi lausutaan ja hänen puolestaan rukoillaan</c:v>
                </c:pt>
              </c:strCache>
            </c:strRef>
          </c:cat>
          <c:val>
            <c:numRef>
              <c:f>'Kuva 7.5'!$E$8:$E$17</c:f>
              <c:numCache>
                <c:formatCode>General</c:formatCode>
                <c:ptCount val="10"/>
                <c:pt idx="0">
                  <c:v>8</c:v>
                </c:pt>
                <c:pt idx="1">
                  <c:v>50</c:v>
                </c:pt>
                <c:pt idx="2">
                  <c:v>40</c:v>
                </c:pt>
                <c:pt idx="3">
                  <c:v>12</c:v>
                </c:pt>
                <c:pt idx="4">
                  <c:v>16</c:v>
                </c:pt>
                <c:pt idx="5">
                  <c:v>15</c:v>
                </c:pt>
                <c:pt idx="6">
                  <c:v>13</c:v>
                </c:pt>
                <c:pt idx="7">
                  <c:v>12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1F-4216-BECC-8D3485D9EDD0}"/>
            </c:ext>
          </c:extLst>
        </c:ser>
        <c:ser>
          <c:idx val="3"/>
          <c:order val="3"/>
          <c:tx>
            <c:strRef>
              <c:f>'Kuva 7.5'!$F$7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7.5'!$B$8:$B$17</c:f>
              <c:strCache>
                <c:ptCount val="10"/>
                <c:pt idx="0">
                  <c:v>Osallistun nimiäisiin papin roolissa</c:v>
                </c:pt>
                <c:pt idx="1">
                  <c:v>Otan kasteperheeseen yhteyttä kasteen jälkeen</c:v>
                </c:pt>
                <c:pt idx="2">
                  <c:v>Esittelen kummeille seurakunnan kummitoimintaa ja kutsun heitä mukaan</c:v>
                </c:pt>
                <c:pt idx="3">
                  <c:v>Annan kirkkoon kuulumattomille kummeille kummitodistuksen</c:v>
                </c:pt>
                <c:pt idx="4">
                  <c:v>Kutsun kummit jumalanpalvelukseen, jossa kastetun nimi lausutaan ja hänen puolestaan rukoillaan</c:v>
                </c:pt>
                <c:pt idx="5">
                  <c:v>Keskustelen lapsen kristillisestä kasvatuksesta kastettavan vanhempien kanssa</c:v>
                </c:pt>
                <c:pt idx="6">
                  <c:v>Esittelen kastettavan vanhemmille seurakunnan toimintaa lapsille ja kutsun heitä mukaan</c:v>
                </c:pt>
                <c:pt idx="7">
                  <c:v>Kerron kastettavan kummeille, mitä heidän tehtäviinsä kuuluu</c:v>
                </c:pt>
                <c:pt idx="8">
                  <c:v>Keskustelen kastettavan vanhempien kanssa siitä, mitä kaste merkitsee</c:v>
                </c:pt>
                <c:pt idx="9">
                  <c:v>Kutsun kasteperheen jumalanpalvelukseen, jossa kastetun nimi lausutaan ja hänen puolestaan rukoillaan</c:v>
                </c:pt>
              </c:strCache>
            </c:strRef>
          </c:cat>
          <c:val>
            <c:numRef>
              <c:f>'Kuva 7.5'!$F$8:$F$17</c:f>
              <c:numCache>
                <c:formatCode>General</c:formatCode>
                <c:ptCount val="10"/>
                <c:pt idx="0">
                  <c:v>91</c:v>
                </c:pt>
                <c:pt idx="1">
                  <c:v>31</c:v>
                </c:pt>
                <c:pt idx="2">
                  <c:v>38</c:v>
                </c:pt>
                <c:pt idx="3">
                  <c:v>74</c:v>
                </c:pt>
                <c:pt idx="4">
                  <c:v>8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1F-4216-BECC-8D3485D9EDD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 anchor="ctr" anchorCtr="0"/>
    <a:lstStyle/>
    <a:p>
      <a:pPr>
        <a:defRPr/>
      </a:pPr>
      <a:endParaRPr lang="fi-FI"/>
    </a:p>
  </c:txPr>
  <c:externalData r:id="rId4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7.6'!$D$6</c:f>
              <c:strCache>
                <c:ptCount val="1"/>
                <c:pt idx="0">
                  <c:v>Seurakuntien työntekijät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7.6'!$C$7:$C$12</c:f>
              <c:strCache>
                <c:ptCount val="6"/>
                <c:pt idx="0">
                  <c:v>Seurakunnan tulisi ottaa kummeihin henkilökohtaisesti yhteyttä kasteen jälkeen (esim. muistuttamalla kummilapsen syntymäpäivästä).</c:v>
                </c:pt>
                <c:pt idx="1">
                  <c:v>Seurakunnissa tulisi järjestää yhteisiä tapahtumia kummeille ja aikuisille kummilapsille.</c:v>
                </c:pt>
                <c:pt idx="2">
                  <c:v>Rippikoulussa tulee kertoa kummiudesta ja kummin tehtävistä.</c:v>
                </c:pt>
                <c:pt idx="3">
                  <c:v>Kummit pitäisi ottaa mukaan toimituskeskusteluun.</c:v>
                </c:pt>
                <c:pt idx="4">
                  <c:v>Seurakunnan tulee järjestää kummeille kursseja, joissa käydään läpi kummien tehtävät.</c:v>
                </c:pt>
                <c:pt idx="5">
                  <c:v>Seurakunnan tulee antaa kummeille enemmän tietoa kummin tehtävästä ja opastusta siihen.</c:v>
                </c:pt>
              </c:strCache>
            </c:strRef>
          </c:cat>
          <c:val>
            <c:numRef>
              <c:f>'Kuva 7.6'!$D$7:$D$12</c:f>
              <c:numCache>
                <c:formatCode>0</c:formatCode>
                <c:ptCount val="6"/>
                <c:pt idx="0">
                  <c:v>44.7</c:v>
                </c:pt>
                <c:pt idx="1">
                  <c:v>75</c:v>
                </c:pt>
                <c:pt idx="2">
                  <c:v>91.100000000000009</c:v>
                </c:pt>
                <c:pt idx="3">
                  <c:v>57.9</c:v>
                </c:pt>
                <c:pt idx="4">
                  <c:v>44.600000000000009</c:v>
                </c:pt>
                <c:pt idx="5">
                  <c:v>74.8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96-446E-A4B8-25D553C58380}"/>
            </c:ext>
          </c:extLst>
        </c:ser>
        <c:ser>
          <c:idx val="1"/>
          <c:order val="1"/>
          <c:tx>
            <c:strRef>
              <c:f>'Kuva 7.6'!$E$6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7.6'!$C$7:$C$12</c:f>
              <c:strCache>
                <c:ptCount val="6"/>
                <c:pt idx="0">
                  <c:v>Seurakunnan tulisi ottaa kummeihin henkilökohtaisesti yhteyttä kasteen jälkeen (esim. muistuttamalla kummilapsen syntymäpäivästä).</c:v>
                </c:pt>
                <c:pt idx="1">
                  <c:v>Seurakunnissa tulisi järjestää yhteisiä tapahtumia kummeille ja aikuisille kummilapsille.</c:v>
                </c:pt>
                <c:pt idx="2">
                  <c:v>Rippikoulussa tulee kertoa kummiudesta ja kummin tehtävistä.</c:v>
                </c:pt>
                <c:pt idx="3">
                  <c:v>Kummit pitäisi ottaa mukaan toimituskeskusteluun.</c:v>
                </c:pt>
                <c:pt idx="4">
                  <c:v>Seurakunnan tulee järjestää kummeille kursseja, joissa käydään läpi kummien tehtävät.</c:v>
                </c:pt>
                <c:pt idx="5">
                  <c:v>Seurakunnan tulee antaa kummeille enemmän tietoa kummin tehtävästä ja opastusta siihen.</c:v>
                </c:pt>
              </c:strCache>
            </c:strRef>
          </c:cat>
          <c:val>
            <c:numRef>
              <c:f>'Kuva 7.6'!$E$7:$E$12</c:f>
              <c:numCache>
                <c:formatCode>0</c:formatCode>
                <c:ptCount val="6"/>
                <c:pt idx="0">
                  <c:v>47.099999999999994</c:v>
                </c:pt>
                <c:pt idx="1">
                  <c:v>78.099999999999994</c:v>
                </c:pt>
                <c:pt idx="2">
                  <c:v>98</c:v>
                </c:pt>
                <c:pt idx="3">
                  <c:v>78.8</c:v>
                </c:pt>
                <c:pt idx="4">
                  <c:v>55.000000000000007</c:v>
                </c:pt>
                <c:pt idx="5">
                  <c:v>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96-446E-A4B8-25D553C583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8.1'!$C$6</c:f>
              <c:strCache>
                <c:ptCount val="1"/>
                <c:pt idx="0">
                  <c:v>Erittäin hyvin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8.1'!$C$7:$C$10</c:f>
              <c:numCache>
                <c:formatCode>0</c:formatCode>
                <c:ptCount val="4"/>
                <c:pt idx="0">
                  <c:v>7.71513353115727</c:v>
                </c:pt>
                <c:pt idx="1">
                  <c:v>11.077844311377245</c:v>
                </c:pt>
                <c:pt idx="2">
                  <c:v>11.776447105788424</c:v>
                </c:pt>
                <c:pt idx="3">
                  <c:v>23.833167825223438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3-4691-A60E-AA19009EEB6E}"/>
            </c:ext>
          </c:extLst>
        </c:ser>
        <c:ser>
          <c:idx val="1"/>
          <c:order val="1"/>
          <c:tx>
            <c:strRef>
              <c:f>'Kuva 8.1'!$D$6</c:f>
              <c:strCache>
                <c:ptCount val="1"/>
                <c:pt idx="0">
                  <c:v>Melko hyvin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8.1'!$D$7:$D$10</c:f>
              <c:numCache>
                <c:formatCode>0</c:formatCode>
                <c:ptCount val="4"/>
                <c:pt idx="0">
                  <c:v>40.35608308605341</c:v>
                </c:pt>
                <c:pt idx="1">
                  <c:v>44.011976047904191</c:v>
                </c:pt>
                <c:pt idx="2">
                  <c:v>41.21756487025948</c:v>
                </c:pt>
                <c:pt idx="3">
                  <c:v>42.005958291956311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3-4691-A60E-AA19009EEB6E}"/>
            </c:ext>
          </c:extLst>
        </c:ser>
        <c:ser>
          <c:idx val="2"/>
          <c:order val="2"/>
          <c:tx>
            <c:strRef>
              <c:f>'Kuva 8.1'!$E$6</c:f>
              <c:strCache>
                <c:ptCount val="1"/>
                <c:pt idx="0">
                  <c:v>Melko huonosti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8.1'!$E$7:$E$10</c:f>
              <c:numCache>
                <c:formatCode>0</c:formatCode>
                <c:ptCount val="4"/>
                <c:pt idx="0">
                  <c:v>19.090009891196836</c:v>
                </c:pt>
                <c:pt idx="1">
                  <c:v>15.069860279441119</c:v>
                </c:pt>
                <c:pt idx="2">
                  <c:v>17.764471057884233</c:v>
                </c:pt>
                <c:pt idx="3">
                  <c:v>16.08738828202582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3-4691-A60E-AA19009EEB6E}"/>
            </c:ext>
          </c:extLst>
        </c:ser>
        <c:ser>
          <c:idx val="3"/>
          <c:order val="3"/>
          <c:tx>
            <c:strRef>
              <c:f>'Kuva 8.1'!$F$6</c:f>
              <c:strCache>
                <c:ptCount val="1"/>
                <c:pt idx="0">
                  <c:v>Erittäin huonosti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8.1'!$F$7:$F$10</c:f>
              <c:numCache>
                <c:formatCode>0</c:formatCode>
                <c:ptCount val="4"/>
                <c:pt idx="0">
                  <c:v>3.6597428288822944</c:v>
                </c:pt>
                <c:pt idx="1">
                  <c:v>3.093812375249501</c:v>
                </c:pt>
                <c:pt idx="2">
                  <c:v>5.2894211576846306</c:v>
                </c:pt>
                <c:pt idx="3">
                  <c:v>4.4687189672293943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63-4691-A60E-AA19009EEB6E}"/>
            </c:ext>
          </c:extLst>
        </c:ser>
        <c:ser>
          <c:idx val="4"/>
          <c:order val="4"/>
          <c:tx>
            <c:strRef>
              <c:f>'Kuva 8.1'!$G$6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8.1'!$G$7:$G$10</c:f>
              <c:numCache>
                <c:formatCode>0</c:formatCode>
                <c:ptCount val="4"/>
                <c:pt idx="0">
                  <c:v>12.561819980217606</c:v>
                </c:pt>
                <c:pt idx="1">
                  <c:v>12.275449101796406</c:v>
                </c:pt>
                <c:pt idx="2">
                  <c:v>2.19560878243513</c:v>
                </c:pt>
                <c:pt idx="3">
                  <c:v>2.7805362462760672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63-4691-A60E-AA19009EEB6E}"/>
            </c:ext>
          </c:extLst>
        </c:ser>
        <c:ser>
          <c:idx val="5"/>
          <c:order val="5"/>
          <c:tx>
            <c:strRef>
              <c:f>'Kuva 8.1'!$H$6</c:f>
              <c:strCache>
                <c:ptCount val="1"/>
                <c:pt idx="0">
                  <c:v>Ei koske omaa työtäni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8.1'!$B$7:$B$10</c:f>
              <c:strCache>
                <c:ptCount val="4"/>
                <c:pt idx="0">
                  <c:v>Seurakuntamme kiinnittää erityistä huomiota syrjäytymisvaarassa oleviin</c:v>
                </c:pt>
                <c:pt idx="1">
                  <c:v>Seurakuntamme kiinnittää erityistä huomiota siihen, että käytetty kieli, musiikki ja tavat olisivat mahdollisimman ymmärrettävät</c:v>
                </c:pt>
                <c:pt idx="2">
                  <c:v>Työ tapahtuu erilaisissa verkostoissa (esim. koulu, järjestöt)</c:v>
                </c:pt>
                <c:pt idx="3">
                  <c:v>Teemme työalarajat ylittävää yhteistyötä seurakunnassa</c:v>
                </c:pt>
              </c:strCache>
            </c:strRef>
          </c:cat>
          <c:val>
            <c:numRef>
              <c:f>'Kuva 8.1'!$H$7:$H$10</c:f>
              <c:numCache>
                <c:formatCode>0</c:formatCode>
                <c:ptCount val="4"/>
                <c:pt idx="0">
                  <c:v>16.61721068249258</c:v>
                </c:pt>
                <c:pt idx="1">
                  <c:v>14.471057884231536</c:v>
                </c:pt>
                <c:pt idx="2">
                  <c:v>21.756487025948104</c:v>
                </c:pt>
                <c:pt idx="3">
                  <c:v>10.824230387288978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63-4691-A60E-AA19009EEB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8.2'!$D$6</c:f>
              <c:strCache>
                <c:ptCount val="1"/>
                <c:pt idx="0">
                  <c:v>Erittäin hyvin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8.2'!$D$7:$D$13</c:f>
              <c:numCache>
                <c:formatCode>###0</c:formatCode>
                <c:ptCount val="7"/>
                <c:pt idx="0">
                  <c:v>1.2152777777777779</c:v>
                </c:pt>
                <c:pt idx="1">
                  <c:v>1.9230769230769231</c:v>
                </c:pt>
                <c:pt idx="2">
                  <c:v>8</c:v>
                </c:pt>
                <c:pt idx="3">
                  <c:v>9.5486111111111107</c:v>
                </c:pt>
                <c:pt idx="4">
                  <c:v>10.471204188481675</c:v>
                </c:pt>
                <c:pt idx="5">
                  <c:v>14.561403508771932</c:v>
                </c:pt>
                <c:pt idx="6">
                  <c:v>18.739054290718038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3-4795-8E81-4334BD2EE8BC}"/>
            </c:ext>
          </c:extLst>
        </c:ser>
        <c:ser>
          <c:idx val="1"/>
          <c:order val="1"/>
          <c:tx>
            <c:strRef>
              <c:f>'Kuva 8.2'!$E$6</c:f>
              <c:strCache>
                <c:ptCount val="1"/>
                <c:pt idx="0">
                  <c:v>Melko hyvin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8.2'!$E$7:$E$13</c:f>
              <c:numCache>
                <c:formatCode>###0</c:formatCode>
                <c:ptCount val="7"/>
                <c:pt idx="0">
                  <c:v>26.215277777777779</c:v>
                </c:pt>
                <c:pt idx="1">
                  <c:v>21.678321678321677</c:v>
                </c:pt>
                <c:pt idx="2">
                  <c:v>39.478260869565219</c:v>
                </c:pt>
                <c:pt idx="3">
                  <c:v>61.631944444444443</c:v>
                </c:pt>
                <c:pt idx="4">
                  <c:v>48.342059336823731</c:v>
                </c:pt>
                <c:pt idx="5">
                  <c:v>52.105263157894733</c:v>
                </c:pt>
                <c:pt idx="6">
                  <c:v>60.595446584938706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83-4795-8E81-4334BD2EE8BC}"/>
            </c:ext>
          </c:extLst>
        </c:ser>
        <c:ser>
          <c:idx val="2"/>
          <c:order val="2"/>
          <c:tx>
            <c:strRef>
              <c:f>'Kuva 8.2'!$F$6</c:f>
              <c:strCache>
                <c:ptCount val="1"/>
                <c:pt idx="0">
                  <c:v>Melko huonosti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8.2'!$F$7:$F$13</c:f>
              <c:numCache>
                <c:formatCode>###0</c:formatCode>
                <c:ptCount val="7"/>
                <c:pt idx="0">
                  <c:v>52.951388888888886</c:v>
                </c:pt>
                <c:pt idx="1">
                  <c:v>50.17482517482518</c:v>
                </c:pt>
                <c:pt idx="2">
                  <c:v>25.39130434782609</c:v>
                </c:pt>
                <c:pt idx="3">
                  <c:v>19.618055555555554</c:v>
                </c:pt>
                <c:pt idx="4">
                  <c:v>24.781849912739965</c:v>
                </c:pt>
                <c:pt idx="5">
                  <c:v>16.140350877192983</c:v>
                </c:pt>
                <c:pt idx="6">
                  <c:v>11.38353765323993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83-4795-8E81-4334BD2EE8BC}"/>
            </c:ext>
          </c:extLst>
        </c:ser>
        <c:ser>
          <c:idx val="3"/>
          <c:order val="3"/>
          <c:tx>
            <c:strRef>
              <c:f>'Kuva 8.2'!$G$6</c:f>
              <c:strCache>
                <c:ptCount val="1"/>
                <c:pt idx="0">
                  <c:v>Erittäin huonosti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8.2'!$G$7:$G$13</c:f>
              <c:numCache>
                <c:formatCode>###0</c:formatCode>
                <c:ptCount val="7"/>
                <c:pt idx="0">
                  <c:v>14.236111111111111</c:v>
                </c:pt>
                <c:pt idx="1">
                  <c:v>16.95804195804196</c:v>
                </c:pt>
                <c:pt idx="2">
                  <c:v>7.1304347826086953</c:v>
                </c:pt>
                <c:pt idx="3">
                  <c:v>2.604166666666667</c:v>
                </c:pt>
                <c:pt idx="4">
                  <c:v>2.4432809773123907</c:v>
                </c:pt>
                <c:pt idx="5">
                  <c:v>1.9298245614035088</c:v>
                </c:pt>
                <c:pt idx="6">
                  <c:v>1.0507880910683012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3-4795-8E81-4334BD2EE8BC}"/>
            </c:ext>
          </c:extLst>
        </c:ser>
        <c:ser>
          <c:idx val="4"/>
          <c:order val="4"/>
          <c:tx>
            <c:strRef>
              <c:f>'Kuva 8.2'!$H$6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8.2'!$H$7:$H$13</c:f>
              <c:numCache>
                <c:formatCode>###0</c:formatCode>
                <c:ptCount val="7"/>
                <c:pt idx="0">
                  <c:v>3.9930555555555554</c:v>
                </c:pt>
                <c:pt idx="1">
                  <c:v>8.7412587412587417</c:v>
                </c:pt>
                <c:pt idx="2">
                  <c:v>19.304347826086957</c:v>
                </c:pt>
                <c:pt idx="3">
                  <c:v>5.7291666666666661</c:v>
                </c:pt>
                <c:pt idx="4">
                  <c:v>13.787085514834205</c:v>
                </c:pt>
                <c:pt idx="5">
                  <c:v>14.736842105263156</c:v>
                </c:pt>
                <c:pt idx="6">
                  <c:v>8.0560420315236421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83-4795-8E81-4334BD2EE8BC}"/>
            </c:ext>
          </c:extLst>
        </c:ser>
        <c:ser>
          <c:idx val="5"/>
          <c:order val="5"/>
          <c:tx>
            <c:strRef>
              <c:f>'Kuva 8.2'!$I$6</c:f>
              <c:strCache>
                <c:ptCount val="1"/>
                <c:pt idx="0">
                  <c:v>Ei koske omaa työtäni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8.2'!$C$7:$C$13</c:f>
              <c:strCache>
                <c:ptCount val="7"/>
                <c:pt idx="0">
                  <c:v>Seurakunnan työtä tehdään pääosin muualla kuin seurakunnan tiloissa (esim. tori, kävelykatu, kauppakeskus)</c:v>
                </c:pt>
                <c:pt idx="1">
                  <c:v>Seurakunnan työn  painopiste on seurakunnassa harvoin käyvien kohtaamisessa</c:v>
                </c:pt>
                <c:pt idx="2">
                  <c:v>Seurakunta rakentaa  aktiivisesti yhteyksiä paikkakunnalla oleviin muihin uskonnollisiin toimijoihin</c:v>
                </c:pt>
                <c:pt idx="3">
                  <c:v>Seurakunnan työ tapahtuu erilaisissa verkostoissa (esim. koulu, järjestöt)</c:v>
                </c:pt>
                <c:pt idx="4">
                  <c:v>Seurakuntamme kiinnittää erityistä huomiota syrjäytymisvaarassa oleviin</c:v>
                </c:pt>
                <c:pt idx="5">
                  <c:v>Seurakunnassamme  tehdään työalarajat ylittävää yhteistyötä </c:v>
                </c:pt>
                <c:pt idx="6">
                  <c:v>Seurakuntamme kiinnittää erityistä huomiota siihen, että käytetty kieli, musiikki ja tavat olisivat mahdollisimman ymmärrettävät</c:v>
                </c:pt>
              </c:strCache>
            </c:strRef>
          </c:cat>
          <c:val>
            <c:numRef>
              <c:f>'Kuva 8.2'!$I$7:$I$13</c:f>
              <c:numCache>
                <c:formatCode>###0</c:formatCode>
                <c:ptCount val="7"/>
                <c:pt idx="0">
                  <c:v>1.3888888888888888</c:v>
                </c:pt>
                <c:pt idx="1">
                  <c:v>0.52447552447552448</c:v>
                </c:pt>
                <c:pt idx="2">
                  <c:v>0.69565217391304346</c:v>
                </c:pt>
                <c:pt idx="3">
                  <c:v>0.86805555555555558</c:v>
                </c:pt>
                <c:pt idx="4">
                  <c:v>0.17452006980802792</c:v>
                </c:pt>
                <c:pt idx="5">
                  <c:v>0.52631578947368418</c:v>
                </c:pt>
                <c:pt idx="6">
                  <c:v>0.17513134851138354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83-4795-8E81-4334BD2EE8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8.3'!$D$7</c:f>
              <c:strCache>
                <c:ptCount val="1"/>
                <c:pt idx="0">
                  <c:v>Erittäin hyvin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8.3'!$D$8:$D$15</c:f>
              <c:numCache>
                <c:formatCode>###0</c:formatCode>
                <c:ptCount val="8"/>
                <c:pt idx="0">
                  <c:v>1.693227091633466</c:v>
                </c:pt>
                <c:pt idx="1">
                  <c:v>2.8913260219341974</c:v>
                </c:pt>
                <c:pt idx="2">
                  <c:v>3.293413173652695</c:v>
                </c:pt>
                <c:pt idx="3">
                  <c:v>7.6076076076076085</c:v>
                </c:pt>
                <c:pt idx="4">
                  <c:v>9.9700897308075778</c:v>
                </c:pt>
                <c:pt idx="5">
                  <c:v>10.019841269841271</c:v>
                </c:pt>
                <c:pt idx="6">
                  <c:v>14.697120158887786</c:v>
                </c:pt>
                <c:pt idx="7">
                  <c:v>24.426719840478565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B-4974-BB16-7AC149CCEA38}"/>
            </c:ext>
          </c:extLst>
        </c:ser>
        <c:ser>
          <c:idx val="1"/>
          <c:order val="1"/>
          <c:tx>
            <c:strRef>
              <c:f>'Kuva 8.3'!$E$7</c:f>
              <c:strCache>
                <c:ptCount val="1"/>
                <c:pt idx="0">
                  <c:v>Melko hyvin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8.3'!$E$8:$E$15</c:f>
              <c:numCache>
                <c:formatCode>###0</c:formatCode>
                <c:ptCount val="8"/>
                <c:pt idx="0">
                  <c:v>9.0637450199203187</c:v>
                </c:pt>
                <c:pt idx="1">
                  <c:v>12.961116650049851</c:v>
                </c:pt>
                <c:pt idx="2">
                  <c:v>12.17564870259481</c:v>
                </c:pt>
                <c:pt idx="3">
                  <c:v>19.219219219219219</c:v>
                </c:pt>
                <c:pt idx="4">
                  <c:v>28.115653040877369</c:v>
                </c:pt>
                <c:pt idx="5">
                  <c:v>30.952380952380953</c:v>
                </c:pt>
                <c:pt idx="6">
                  <c:v>26.911618669314798</c:v>
                </c:pt>
                <c:pt idx="7">
                  <c:v>36.689930209371887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0B-4974-BB16-7AC149CCEA38}"/>
            </c:ext>
          </c:extLst>
        </c:ser>
        <c:ser>
          <c:idx val="2"/>
          <c:order val="2"/>
          <c:tx>
            <c:strRef>
              <c:f>'Kuva 8.3'!$F$7</c:f>
              <c:strCache>
                <c:ptCount val="1"/>
                <c:pt idx="0">
                  <c:v>Melko huonosti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8.3'!$F$8:$F$15</c:f>
              <c:numCache>
                <c:formatCode>###0</c:formatCode>
                <c:ptCount val="8"/>
                <c:pt idx="0">
                  <c:v>18.02788844621514</c:v>
                </c:pt>
                <c:pt idx="1">
                  <c:v>26.321036889332007</c:v>
                </c:pt>
                <c:pt idx="2">
                  <c:v>29.540918163672654</c:v>
                </c:pt>
                <c:pt idx="3">
                  <c:v>21.321321321321321</c:v>
                </c:pt>
                <c:pt idx="4">
                  <c:v>24.526420737786641</c:v>
                </c:pt>
                <c:pt idx="5">
                  <c:v>20.833333333333336</c:v>
                </c:pt>
                <c:pt idx="6">
                  <c:v>21.847070506454816</c:v>
                </c:pt>
                <c:pt idx="7">
                  <c:v>11.56530408773679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0B-4974-BB16-7AC149CCEA38}"/>
            </c:ext>
          </c:extLst>
        </c:ser>
        <c:ser>
          <c:idx val="3"/>
          <c:order val="3"/>
          <c:tx>
            <c:strRef>
              <c:f>'Kuva 8.3'!$G$7</c:f>
              <c:strCache>
                <c:ptCount val="1"/>
                <c:pt idx="0">
                  <c:v>Erittäin huonosti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8.3'!$G$8:$G$15</c:f>
              <c:numCache>
                <c:formatCode>###0</c:formatCode>
                <c:ptCount val="8"/>
                <c:pt idx="0">
                  <c:v>19.223107569721115</c:v>
                </c:pt>
                <c:pt idx="1">
                  <c:v>20.139581256231306</c:v>
                </c:pt>
                <c:pt idx="2">
                  <c:v>20.059880239520957</c:v>
                </c:pt>
                <c:pt idx="3">
                  <c:v>26.226226226226224</c:v>
                </c:pt>
                <c:pt idx="4">
                  <c:v>13.060817547357924</c:v>
                </c:pt>
                <c:pt idx="5">
                  <c:v>9.8214285714285712</c:v>
                </c:pt>
                <c:pt idx="6">
                  <c:v>16.683217477656406</c:v>
                </c:pt>
                <c:pt idx="7">
                  <c:v>4.6859421734795612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0B-4974-BB16-7AC149CCEA38}"/>
            </c:ext>
          </c:extLst>
        </c:ser>
        <c:ser>
          <c:idx val="4"/>
          <c:order val="4"/>
          <c:tx>
            <c:strRef>
              <c:f>'Kuva 8.3'!$H$7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8.3'!$H$8:$H$15</c:f>
              <c:numCache>
                <c:formatCode>###0</c:formatCode>
                <c:ptCount val="8"/>
                <c:pt idx="0">
                  <c:v>1.693227091633466</c:v>
                </c:pt>
                <c:pt idx="1">
                  <c:v>3.6889332003988038</c:v>
                </c:pt>
                <c:pt idx="2">
                  <c:v>0.69860279441117767</c:v>
                </c:pt>
                <c:pt idx="3">
                  <c:v>4.1041041041041035</c:v>
                </c:pt>
                <c:pt idx="4">
                  <c:v>3.3898305084745761</c:v>
                </c:pt>
                <c:pt idx="5">
                  <c:v>3.8690476190476191</c:v>
                </c:pt>
                <c:pt idx="6">
                  <c:v>0.89374379344587895</c:v>
                </c:pt>
                <c:pt idx="7">
                  <c:v>4.0877367896311068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0B-4974-BB16-7AC149CCEA38}"/>
            </c:ext>
          </c:extLst>
        </c:ser>
        <c:ser>
          <c:idx val="5"/>
          <c:order val="5"/>
          <c:tx>
            <c:strRef>
              <c:f>'Kuva 8.3'!$I$7</c:f>
              <c:strCache>
                <c:ptCount val="1"/>
                <c:pt idx="0">
                  <c:v>Ei koske omaa työtäni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8.3'!$C$8:$C$15</c:f>
              <c:strCache>
                <c:ptCount val="8"/>
                <c:pt idx="0">
                  <c:v>Työni painopiste on aiempaa enemmän kotikäyntityössä</c:v>
                </c:pt>
                <c:pt idx="1">
                  <c:v>Rakennan aktiivisesti yhteyksiä paikkakunnalla oleviin muihin uskonnollisiin toimijoihin</c:v>
                </c:pt>
                <c:pt idx="2">
                  <c:v>Teen omaa työtäni pääosin muualla kuin seurakunnan tiloissa (esim. tori, kävelykatu, kauppakeskus)</c:v>
                </c:pt>
                <c:pt idx="3">
                  <c:v>Olen osallistunut koulutukseen, joka tukee uudenlaista verkostomaista työtapaa</c:v>
                </c:pt>
                <c:pt idx="4">
                  <c:v>Työni painopiste on seurakunnassa harvoin käyvien kohtaamisessa</c:v>
                </c:pt>
                <c:pt idx="5">
                  <c:v>Työntekijänä olen valmentaja, joka kehittää seurakunnan toimintaa yhdessä seurakuntalaisten kanssa</c:v>
                </c:pt>
                <c:pt idx="6">
                  <c:v>Olen työroolissani aktiivisesti mukana sosiaalisessa mediassa</c:v>
                </c:pt>
                <c:pt idx="7">
                  <c:v>Työntekijänä olen kannustaja, jonka työssä on keskeistä yksittäisten ihmisten kohtaaminen ja tukeminen</c:v>
                </c:pt>
              </c:strCache>
            </c:strRef>
          </c:cat>
          <c:val>
            <c:numRef>
              <c:f>'Kuva 8.3'!$I$8:$I$15</c:f>
              <c:numCache>
                <c:formatCode>###0</c:formatCode>
                <c:ptCount val="8"/>
                <c:pt idx="0">
                  <c:v>50.298804780876495</c:v>
                </c:pt>
                <c:pt idx="1">
                  <c:v>33.998005982053833</c:v>
                </c:pt>
                <c:pt idx="2">
                  <c:v>34.231536926147704</c:v>
                </c:pt>
                <c:pt idx="3">
                  <c:v>21.521521521521521</c:v>
                </c:pt>
                <c:pt idx="4">
                  <c:v>20.937188434695912</c:v>
                </c:pt>
                <c:pt idx="5">
                  <c:v>24.503968253968253</c:v>
                </c:pt>
                <c:pt idx="6">
                  <c:v>18.967229394240317</c:v>
                </c:pt>
                <c:pt idx="7">
                  <c:v>18.544366899302094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0B-4974-BB16-7AC149CCEA3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Eri rotuun kuuluvat ihmiset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1.8'!$C$8</c:f>
              <c:strCache>
                <c:ptCount val="1"/>
                <c:pt idx="0">
                  <c:v>1901-39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1.8'!$D$8:$G$8</c:f>
              <c:numCache>
                <c:formatCode>0</c:formatCode>
                <c:ptCount val="4"/>
                <c:pt idx="0">
                  <c:v>31.147540983606557</c:v>
                </c:pt>
                <c:pt idx="1">
                  <c:v>11.48936170212766</c:v>
                </c:pt>
                <c:pt idx="2">
                  <c:v>8.9285714285714288</c:v>
                </c:pt>
                <c:pt idx="3">
                  <c:v>6.7415730337078648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51-4B0E-A81F-025848F45926}"/>
            </c:ext>
          </c:extLst>
        </c:ser>
        <c:ser>
          <c:idx val="1"/>
          <c:order val="1"/>
          <c:tx>
            <c:strRef>
              <c:f>'Kuva 1.8'!$C$9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1.8'!$D$9:$G$9</c:f>
              <c:numCache>
                <c:formatCode>0</c:formatCode>
                <c:ptCount val="4"/>
                <c:pt idx="0">
                  <c:v>19.847328244274809</c:v>
                </c:pt>
                <c:pt idx="1">
                  <c:v>11.728395061728394</c:v>
                </c:pt>
                <c:pt idx="2">
                  <c:v>8.4337349397590362</c:v>
                </c:pt>
                <c:pt idx="3">
                  <c:v>12.582781456953644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51-4B0E-A81F-025848F45926}"/>
            </c:ext>
          </c:extLst>
        </c:ser>
        <c:ser>
          <c:idx val="2"/>
          <c:order val="2"/>
          <c:tx>
            <c:strRef>
              <c:f>'Kuva 1.8'!$C$10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1.8'!$D$10:$G$10</c:f>
              <c:numCache>
                <c:formatCode>0</c:formatCode>
                <c:ptCount val="4"/>
                <c:pt idx="0">
                  <c:v>23.52941176470588</c:v>
                </c:pt>
                <c:pt idx="1">
                  <c:v>10.862619808306709</c:v>
                </c:pt>
                <c:pt idx="2">
                  <c:v>7.5163398692810457</c:v>
                </c:pt>
                <c:pt idx="3">
                  <c:v>5.3333333333333339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51-4B0E-A81F-025848F45926}"/>
            </c:ext>
          </c:extLst>
        </c:ser>
        <c:ser>
          <c:idx val="3"/>
          <c:order val="3"/>
          <c:tx>
            <c:strRef>
              <c:f>'Kuva 1.8'!$C$11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1.8'!$D$11:$G$11</c:f>
              <c:numCache>
                <c:formatCode>0</c:formatCode>
                <c:ptCount val="4"/>
                <c:pt idx="0">
                  <c:v>28.571428571428569</c:v>
                </c:pt>
                <c:pt idx="1">
                  <c:v>14.859437751004014</c:v>
                </c:pt>
                <c:pt idx="2">
                  <c:v>12.686567164179104</c:v>
                </c:pt>
                <c:pt idx="3">
                  <c:v>4.7430830039525684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51-4B0E-A81F-025848F45926}"/>
            </c:ext>
          </c:extLst>
        </c:ser>
        <c:ser>
          <c:idx val="4"/>
          <c:order val="4"/>
          <c:tx>
            <c:strRef>
              <c:f>'Kuva 1.8'!$C$12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1.8'!$D$12:$G$12</c:f>
              <c:numCache>
                <c:formatCode>0</c:formatCode>
                <c:ptCount val="4"/>
                <c:pt idx="1">
                  <c:v>16.981132075471699</c:v>
                </c:pt>
                <c:pt idx="2">
                  <c:v>7.5342465753424657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51-4B0E-A81F-025848F45926}"/>
            </c:ext>
          </c:extLst>
        </c:ser>
        <c:ser>
          <c:idx val="5"/>
          <c:order val="5"/>
          <c:tx>
            <c:strRef>
              <c:f>'Kuva 1.8'!$C$13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1.8'!$D$13:$G$13</c:f>
              <c:numCache>
                <c:formatCode>0</c:formatCode>
                <c:ptCount val="4"/>
                <c:pt idx="2">
                  <c:v>6.25</c:v>
                </c:pt>
                <c:pt idx="3">
                  <c:v>3.4285714285714288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51-4B0E-A81F-025848F45926}"/>
            </c:ext>
          </c:extLst>
        </c:ser>
        <c:ser>
          <c:idx val="6"/>
          <c:order val="6"/>
          <c:tx>
            <c:strRef>
              <c:f>'Kuva 1.8'!$C$14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1.8'!$D$7:$G$7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1.8'!$D$14:$G$14</c:f>
              <c:numCache>
                <c:formatCode>0</c:formatCode>
                <c:ptCount val="4"/>
                <c:pt idx="0">
                  <c:v>24.829931972789115</c:v>
                </c:pt>
                <c:pt idx="1">
                  <c:v>12.450592885375494</c:v>
                </c:pt>
                <c:pt idx="2">
                  <c:v>9.1160220994475143</c:v>
                </c:pt>
                <c:pt idx="3">
                  <c:v>6.5924657534246576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51-4B0E-A81F-025848F45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5732208"/>
        <c:axId val="995778456"/>
      </c:barChart>
      <c:catAx>
        <c:axId val="99573220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5778456"/>
        <c:crosses val="autoZero"/>
        <c:auto val="1"/>
        <c:lblAlgn val="ctr"/>
        <c:lblOffset val="100"/>
        <c:noMultiLvlLbl val="0"/>
      </c:catAx>
      <c:valAx>
        <c:axId val="9957784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573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8.4'!$C$6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8.4'!$B$7:$B$13</c:f>
              <c:strCache>
                <c:ptCount val="7"/>
                <c:pt idx="0">
                  <c:v>Vapaaehtoisten koulutuksen ja koordinoinnin tehtäviä on sisällytetty työntekijöiden tehtävänkuvauksiin</c:v>
                </c:pt>
                <c:pt idx="1">
                  <c:v>Vapaaehtoiset saavat työnohjausta</c:v>
                </c:pt>
                <c:pt idx="2">
                  <c:v>Vapaaehtoistyötä seurakunnassa koordinoidaan yli työalarajojen</c:v>
                </c:pt>
                <c:pt idx="3">
                  <c:v>Vapaaehtoiset käyttävät itsenäisesti seurakunnan tiloja, avaimia ja varausjärjestelmiä</c:v>
                </c:pt>
                <c:pt idx="4">
                  <c:v>Vapaaehtoiset tekevät työnsuunnittelua yhdessä työntekijöiden kanssa</c:v>
                </c:pt>
                <c:pt idx="5">
                  <c:v>Vapaaehtoiset ideoivat ja toteuttavat toimintoja seurakunnassa itse</c:v>
                </c:pt>
                <c:pt idx="6">
                  <c:v>Seurakunnan kukin työala koordinoi omaa vapaaehtoistoimintaansa</c:v>
                </c:pt>
              </c:strCache>
            </c:strRef>
          </c:cat>
          <c:val>
            <c:numRef>
              <c:f>'Kuva 8.4'!$C$7:$C$13</c:f>
              <c:numCache>
                <c:formatCode>General</c:formatCode>
                <c:ptCount val="7"/>
                <c:pt idx="1">
                  <c:v>37</c:v>
                </c:pt>
                <c:pt idx="2">
                  <c:v>46</c:v>
                </c:pt>
                <c:pt idx="3">
                  <c:v>40</c:v>
                </c:pt>
                <c:pt idx="4">
                  <c:v>64</c:v>
                </c:pt>
                <c:pt idx="5">
                  <c:v>68</c:v>
                </c:pt>
                <c:pt idx="6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C-492F-BF85-6D442F014A9C}"/>
            </c:ext>
          </c:extLst>
        </c:ser>
        <c:ser>
          <c:idx val="1"/>
          <c:order val="1"/>
          <c:tx>
            <c:strRef>
              <c:f>'Kuva 8.4'!$D$6</c:f>
              <c:strCache>
                <c:ptCount val="1"/>
                <c:pt idx="0">
                  <c:v>Kirkon työntekijät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8.4'!$B$7:$B$13</c:f>
              <c:strCache>
                <c:ptCount val="7"/>
                <c:pt idx="0">
                  <c:v>Vapaaehtoisten koulutuksen ja koordinoinnin tehtäviä on sisällytetty työntekijöiden tehtävänkuvauksiin</c:v>
                </c:pt>
                <c:pt idx="1">
                  <c:v>Vapaaehtoiset saavat työnohjausta</c:v>
                </c:pt>
                <c:pt idx="2">
                  <c:v>Vapaaehtoistyötä seurakunnassa koordinoidaan yli työalarajojen</c:v>
                </c:pt>
                <c:pt idx="3">
                  <c:v>Vapaaehtoiset käyttävät itsenäisesti seurakunnan tiloja, avaimia ja varausjärjestelmiä</c:v>
                </c:pt>
                <c:pt idx="4">
                  <c:v>Vapaaehtoiset tekevät työnsuunnittelua yhdessä työntekijöiden kanssa</c:v>
                </c:pt>
                <c:pt idx="5">
                  <c:v>Vapaaehtoiset ideoivat ja toteuttavat toimintoja seurakunnassa itse</c:v>
                </c:pt>
                <c:pt idx="6">
                  <c:v>Seurakunnan kukin työala koordinoi omaa vapaaehtoistoimintaansa</c:v>
                </c:pt>
              </c:strCache>
            </c:strRef>
          </c:cat>
          <c:val>
            <c:numRef>
              <c:f>'Kuva 8.4'!$D$7:$D$13</c:f>
              <c:numCache>
                <c:formatCode>General</c:formatCode>
                <c:ptCount val="7"/>
                <c:pt idx="0">
                  <c:v>46</c:v>
                </c:pt>
                <c:pt idx="1">
                  <c:v>31</c:v>
                </c:pt>
                <c:pt idx="2">
                  <c:v>38</c:v>
                </c:pt>
                <c:pt idx="3">
                  <c:v>43</c:v>
                </c:pt>
                <c:pt idx="4">
                  <c:v>48</c:v>
                </c:pt>
                <c:pt idx="5">
                  <c:v>59</c:v>
                </c:pt>
                <c:pt idx="6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8C-492F-BF85-6D442F014A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8.5'!$B$7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'Kuva 8.5'!$C$6:$I$6</c:f>
              <c:strCache>
                <c:ptCount val="7"/>
                <c:pt idx="0">
                  <c:v>Hartaudet</c:v>
                </c:pt>
                <c:pt idx="1">
                  <c:v>Ateriat/Ruokailut</c:v>
                </c:pt>
                <c:pt idx="2">
                  <c:v>Ruokakassien jakelu</c:v>
                </c:pt>
                <c:pt idx="3">
                  <c:v>Tapahtumat</c:v>
                </c:pt>
                <c:pt idx="4">
                  <c:v>Retket ja leirit</c:v>
                </c:pt>
                <c:pt idx="5">
                  <c:v>Ryhmät</c:v>
                </c:pt>
                <c:pt idx="6">
                  <c:v>Yksilön 
kohtaamiset</c:v>
                </c:pt>
              </c:strCache>
            </c:strRef>
          </c:cat>
          <c:val>
            <c:numRef>
              <c:f>'Kuva 8.5'!$C$7:$I$7</c:f>
              <c:numCache>
                <c:formatCode>#,##0</c:formatCode>
                <c:ptCount val="7"/>
                <c:pt idx="0">
                  <c:v>307840</c:v>
                </c:pt>
                <c:pt idx="1">
                  <c:v>154858</c:v>
                </c:pt>
                <c:pt idx="2">
                  <c:v>102863</c:v>
                </c:pt>
                <c:pt idx="3">
                  <c:v>338474</c:v>
                </c:pt>
                <c:pt idx="4">
                  <c:v>64590</c:v>
                </c:pt>
                <c:pt idx="5">
                  <c:v>506596</c:v>
                </c:pt>
                <c:pt idx="6">
                  <c:v>418575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8-4E43-A31C-4A9D41B209E5}"/>
            </c:ext>
          </c:extLst>
        </c:ser>
        <c:ser>
          <c:idx val="1"/>
          <c:order val="1"/>
          <c:tx>
            <c:strRef>
              <c:f>'Kuva 8.5'!$B$8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'Kuva 8.5'!$C$6:$I$6</c:f>
              <c:strCache>
                <c:ptCount val="7"/>
                <c:pt idx="0">
                  <c:v>Hartaudet</c:v>
                </c:pt>
                <c:pt idx="1">
                  <c:v>Ateriat/Ruokailut</c:v>
                </c:pt>
                <c:pt idx="2">
                  <c:v>Ruokakassien jakelu</c:v>
                </c:pt>
                <c:pt idx="3">
                  <c:v>Tapahtumat</c:v>
                </c:pt>
                <c:pt idx="4">
                  <c:v>Retket ja leirit</c:v>
                </c:pt>
                <c:pt idx="5">
                  <c:v>Ryhmät</c:v>
                </c:pt>
                <c:pt idx="6">
                  <c:v>Yksilön 
kohtaamiset</c:v>
                </c:pt>
              </c:strCache>
            </c:strRef>
          </c:cat>
          <c:val>
            <c:numRef>
              <c:f>'Kuva 8.5'!$C$8:$I$8</c:f>
              <c:numCache>
                <c:formatCode>#,##0</c:formatCode>
                <c:ptCount val="7"/>
                <c:pt idx="0">
                  <c:v>268374</c:v>
                </c:pt>
                <c:pt idx="1">
                  <c:v>199166</c:v>
                </c:pt>
                <c:pt idx="2">
                  <c:v>107646</c:v>
                </c:pt>
                <c:pt idx="3">
                  <c:v>334210</c:v>
                </c:pt>
                <c:pt idx="4">
                  <c:v>61094</c:v>
                </c:pt>
                <c:pt idx="5">
                  <c:v>440630</c:v>
                </c:pt>
                <c:pt idx="6">
                  <c:v>430205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18-4E43-A31C-4A9D41B209E5}"/>
            </c:ext>
          </c:extLst>
        </c:ser>
        <c:ser>
          <c:idx val="2"/>
          <c:order val="2"/>
          <c:tx>
            <c:strRef>
              <c:f>'Kuva 8.5'!$B$9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'Kuva 8.5'!$C$6:$I$6</c:f>
              <c:strCache>
                <c:ptCount val="7"/>
                <c:pt idx="0">
                  <c:v>Hartaudet</c:v>
                </c:pt>
                <c:pt idx="1">
                  <c:v>Ateriat/Ruokailut</c:v>
                </c:pt>
                <c:pt idx="2">
                  <c:v>Ruokakassien jakelu</c:v>
                </c:pt>
                <c:pt idx="3">
                  <c:v>Tapahtumat</c:v>
                </c:pt>
                <c:pt idx="4">
                  <c:v>Retket ja leirit</c:v>
                </c:pt>
                <c:pt idx="5">
                  <c:v>Ryhmät</c:v>
                </c:pt>
                <c:pt idx="6">
                  <c:v>Yksilön 
kohtaamiset</c:v>
                </c:pt>
              </c:strCache>
            </c:strRef>
          </c:cat>
          <c:val>
            <c:numRef>
              <c:f>'Kuva 8.5'!$C$9:$I$9</c:f>
              <c:numCache>
                <c:formatCode>#,##0</c:formatCode>
                <c:ptCount val="7"/>
                <c:pt idx="0">
                  <c:v>272225</c:v>
                </c:pt>
                <c:pt idx="1">
                  <c:v>233969</c:v>
                </c:pt>
                <c:pt idx="2">
                  <c:v>102876</c:v>
                </c:pt>
                <c:pt idx="3">
                  <c:v>326632</c:v>
                </c:pt>
                <c:pt idx="4">
                  <c:v>60974</c:v>
                </c:pt>
                <c:pt idx="5">
                  <c:v>462006</c:v>
                </c:pt>
                <c:pt idx="6">
                  <c:v>418184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18-4E43-A31C-4A9D41B20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5525312"/>
        <c:axId val="1205524000"/>
      </c:barChart>
      <c:catAx>
        <c:axId val="12055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4000"/>
        <c:crosses val="autoZero"/>
        <c:auto val="1"/>
        <c:lblAlgn val="ctr"/>
        <c:lblOffset val="100"/>
        <c:noMultiLvlLbl val="0"/>
      </c:catAx>
      <c:valAx>
        <c:axId val="1205524000"/>
        <c:scaling>
          <c:orientation val="minMax"/>
          <c:max val="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Lukumäärä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5312"/>
        <c:crosses val="autoZero"/>
        <c:crossBetween val="between"/>
        <c:majorUnit val="5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8.6'!$B$7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'Kuva 8.6'!$C$6:$E$6</c:f>
              <c:strCache>
                <c:ptCount val="3"/>
                <c:pt idx="0">
                  <c:v>Perheneuvonnan neuvottelutapaamiset</c:v>
                </c:pt>
                <c:pt idx="1">
                  <c:v>Keskusteluavun puhelinkeskustelut</c:v>
                </c:pt>
                <c:pt idx="2">
                  <c:v>Keskusteluavun chat-keskustelut</c:v>
                </c:pt>
              </c:strCache>
            </c:strRef>
          </c:cat>
          <c:val>
            <c:numRef>
              <c:f>'Kuva 8.6'!$C$7:$E$7</c:f>
              <c:numCache>
                <c:formatCode>#,##0</c:formatCode>
                <c:ptCount val="3"/>
                <c:pt idx="0">
                  <c:v>89838</c:v>
                </c:pt>
                <c:pt idx="1">
                  <c:v>67840</c:v>
                </c:pt>
                <c:pt idx="2">
                  <c:v>5102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7-47F4-90C1-35A79DE31257}"/>
            </c:ext>
          </c:extLst>
        </c:ser>
        <c:ser>
          <c:idx val="1"/>
          <c:order val="1"/>
          <c:tx>
            <c:strRef>
              <c:f>'Kuva 8.6'!$B$8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'Kuva 8.6'!$C$6:$E$6</c:f>
              <c:strCache>
                <c:ptCount val="3"/>
                <c:pt idx="0">
                  <c:v>Perheneuvonnan neuvottelutapaamiset</c:v>
                </c:pt>
                <c:pt idx="1">
                  <c:v>Keskusteluavun puhelinkeskustelut</c:v>
                </c:pt>
                <c:pt idx="2">
                  <c:v>Keskusteluavun chat-keskustelut</c:v>
                </c:pt>
              </c:strCache>
            </c:strRef>
          </c:cat>
          <c:val>
            <c:numRef>
              <c:f>'Kuva 8.6'!$C$8:$E$8</c:f>
              <c:numCache>
                <c:formatCode>#,##0</c:formatCode>
                <c:ptCount val="3"/>
                <c:pt idx="0">
                  <c:v>89126</c:v>
                </c:pt>
                <c:pt idx="1">
                  <c:v>43459</c:v>
                </c:pt>
                <c:pt idx="2">
                  <c:v>5090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77-47F4-90C1-35A79DE31257}"/>
            </c:ext>
          </c:extLst>
        </c:ser>
        <c:ser>
          <c:idx val="2"/>
          <c:order val="2"/>
          <c:tx>
            <c:strRef>
              <c:f>'Kuva 8.6'!$B$9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'Kuva 8.6'!$C$6:$E$6</c:f>
              <c:strCache>
                <c:ptCount val="3"/>
                <c:pt idx="0">
                  <c:v>Perheneuvonnan neuvottelutapaamiset</c:v>
                </c:pt>
                <c:pt idx="1">
                  <c:v>Keskusteluavun puhelinkeskustelut</c:v>
                </c:pt>
                <c:pt idx="2">
                  <c:v>Keskusteluavun chat-keskustelut</c:v>
                </c:pt>
              </c:strCache>
            </c:strRef>
          </c:cat>
          <c:val>
            <c:numRef>
              <c:f>'Kuva 8.6'!$C$9:$E$9</c:f>
              <c:numCache>
                <c:formatCode>#,##0</c:formatCode>
                <c:ptCount val="3"/>
                <c:pt idx="0">
                  <c:v>90068</c:v>
                </c:pt>
                <c:pt idx="1">
                  <c:v>49709</c:v>
                </c:pt>
                <c:pt idx="2">
                  <c:v>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77-47F4-90C1-35A79DE31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5525312"/>
        <c:axId val="1205524000"/>
      </c:barChart>
      <c:catAx>
        <c:axId val="12055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4000"/>
        <c:crosses val="autoZero"/>
        <c:auto val="1"/>
        <c:lblAlgn val="ctr"/>
        <c:lblOffset val="100"/>
        <c:noMultiLvlLbl val="0"/>
      </c:catAx>
      <c:valAx>
        <c:axId val="120552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Lukumäärä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055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5E-4114-82DF-2E57316165C1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5E-4114-82DF-2E57316165C1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5E-4114-82DF-2E57316165C1}"/>
              </c:ext>
            </c:extLst>
          </c:dPt>
          <c:dPt>
            <c:idx val="3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5E-4114-82DF-2E57316165C1}"/>
              </c:ext>
            </c:extLst>
          </c:dPt>
          <c:dPt>
            <c:idx val="4"/>
            <c:bubble3D val="0"/>
            <c:spPr>
              <a:solidFill>
                <a:srgbClr val="F0AB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95E-4114-82DF-2E57316165C1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95E-4114-82DF-2E57316165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95E-4114-82DF-2E57316165C1}"/>
              </c:ext>
            </c:extLst>
          </c:dPt>
          <c:dPt>
            <c:idx val="7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95E-4114-82DF-2E57316165C1}"/>
              </c:ext>
            </c:extLst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95E-4114-82DF-2E57316165C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95E-4114-82DF-2E57316165C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95E-4114-82DF-2E57316165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'Kuva 8.7'!$B$7:$B$15</c:f>
              <c:strCache>
                <c:ptCount val="9"/>
                <c:pt idx="0">
                  <c:v>Ihmissuhteet</c:v>
                </c:pt>
                <c:pt idx="1">
                  <c:v>Elämänkriisit ja surut</c:v>
                </c:pt>
                <c:pt idx="2">
                  <c:v>Elämän taitekohdat</c:v>
                </c:pt>
                <c:pt idx="3">
                  <c:v>Terveys, sairaus</c:v>
                </c:pt>
                <c:pt idx="4">
                  <c:v>Asuminen, asunnottomuus</c:v>
                </c:pt>
                <c:pt idx="5">
                  <c:v>Talous</c:v>
                </c:pt>
                <c:pt idx="6">
                  <c:v>Opiskelu, työelämä, työttömyys</c:v>
                </c:pt>
                <c:pt idx="7">
                  <c:v>Usko, elämän merkitys</c:v>
                </c:pt>
                <c:pt idx="8">
                  <c:v>Muu syy</c:v>
                </c:pt>
              </c:strCache>
            </c:strRef>
          </c:cat>
          <c:val>
            <c:numRef>
              <c:f>'Kuva 8.7'!$C$7:$C$15</c:f>
              <c:numCache>
                <c:formatCode>0%</c:formatCode>
                <c:ptCount val="9"/>
                <c:pt idx="0">
                  <c:v>0.14000000000000001</c:v>
                </c:pt>
                <c:pt idx="1">
                  <c:v>0.06</c:v>
                </c:pt>
                <c:pt idx="2">
                  <c:v>0.06</c:v>
                </c:pt>
                <c:pt idx="3">
                  <c:v>0.18</c:v>
                </c:pt>
                <c:pt idx="4">
                  <c:v>7.0000000000000007E-2</c:v>
                </c:pt>
                <c:pt idx="5">
                  <c:v>0.28000000000000003</c:v>
                </c:pt>
                <c:pt idx="6">
                  <c:v>0.03</c:v>
                </c:pt>
                <c:pt idx="7">
                  <c:v>0.08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95E-4114-82DF-2E57316165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8.8'!$C$6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rgbClr val="BD32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8.8'!$B$7:$B$15</c:f>
              <c:strCache>
                <c:ptCount val="9"/>
                <c:pt idx="0">
                  <c:v>Maahanmuuttajien parissa tehtävään työhön</c:v>
                </c:pt>
                <c:pt idx="1">
                  <c:v>Sielunhoitoon ja keskusteluapuun</c:v>
                </c:pt>
                <c:pt idx="2">
                  <c:v>Vapaaehtoisten koulutukseen ja työnohjaukseen</c:v>
                </c:pt>
                <c:pt idx="3">
                  <c:v>Vanhusten tukemiseen</c:v>
                </c:pt>
                <c:pt idx="4">
                  <c:v>Yksinäisten ja sairaiden auttamiseen</c:v>
                </c:pt>
                <c:pt idx="5">
                  <c:v>Kriisityövalmiuteen (onnettomuudet, tragediat)</c:v>
                </c:pt>
                <c:pt idx="6">
                  <c:v>Syrjäytyneiden nuorten tukemiseen</c:v>
                </c:pt>
                <c:pt idx="7">
                  <c:v>Köyhyyden lieventämiseen</c:v>
                </c:pt>
                <c:pt idx="8">
                  <c:v>Perheiden tukemiseen kriiseissä</c:v>
                </c:pt>
              </c:strCache>
            </c:strRef>
          </c:cat>
          <c:val>
            <c:numRef>
              <c:f>'Kuva 8.8'!$C$7:$C$15</c:f>
              <c:numCache>
                <c:formatCode>###0</c:formatCode>
                <c:ptCount val="9"/>
                <c:pt idx="0">
                  <c:v>12.629757785467127</c:v>
                </c:pt>
                <c:pt idx="1">
                  <c:v>34.429065743944633</c:v>
                </c:pt>
                <c:pt idx="2">
                  <c:v>21.79930795847751</c:v>
                </c:pt>
                <c:pt idx="3">
                  <c:v>30.968858131487892</c:v>
                </c:pt>
                <c:pt idx="4">
                  <c:v>55.19031141868512</c:v>
                </c:pt>
                <c:pt idx="5">
                  <c:v>12.45674740484429</c:v>
                </c:pt>
                <c:pt idx="6">
                  <c:v>57.785467128027676</c:v>
                </c:pt>
                <c:pt idx="7">
                  <c:v>14.186851211072666</c:v>
                </c:pt>
                <c:pt idx="8">
                  <c:v>70.242214532871969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C-4DC5-9D4C-9EC015B03A2E}"/>
            </c:ext>
          </c:extLst>
        </c:ser>
        <c:ser>
          <c:idx val="1"/>
          <c:order val="1"/>
          <c:tx>
            <c:strRef>
              <c:f>'Kuva 8.8'!$D$6</c:f>
              <c:strCache>
                <c:ptCount val="1"/>
                <c:pt idx="0">
                  <c:v>Kirkon työntekijät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8.8'!$B$7:$B$15</c:f>
              <c:strCache>
                <c:ptCount val="9"/>
                <c:pt idx="0">
                  <c:v>Maahanmuuttajien parissa tehtävään työhön</c:v>
                </c:pt>
                <c:pt idx="1">
                  <c:v>Sielunhoitoon ja keskusteluapuun</c:v>
                </c:pt>
                <c:pt idx="2">
                  <c:v>Vapaaehtoisten koulutukseen ja työnohjaukseen</c:v>
                </c:pt>
                <c:pt idx="3">
                  <c:v>Vanhusten tukemiseen</c:v>
                </c:pt>
                <c:pt idx="4">
                  <c:v>Yksinäisten ja sairaiden auttamiseen</c:v>
                </c:pt>
                <c:pt idx="5">
                  <c:v>Kriisityövalmiuteen (onnettomuudet, tragediat)</c:v>
                </c:pt>
                <c:pt idx="6">
                  <c:v>Syrjäytyneiden nuorten tukemiseen</c:v>
                </c:pt>
                <c:pt idx="7">
                  <c:v>Köyhyyden lieventämiseen</c:v>
                </c:pt>
                <c:pt idx="8">
                  <c:v>Perheiden tukemiseen kriiseissä</c:v>
                </c:pt>
              </c:strCache>
            </c:strRef>
          </c:cat>
          <c:val>
            <c:numRef>
              <c:f>'Kuva 8.8'!$D$7:$D$15</c:f>
              <c:numCache>
                <c:formatCode>###0</c:formatCode>
                <c:ptCount val="9"/>
                <c:pt idx="0">
                  <c:v>9.7729516288252718</c:v>
                </c:pt>
                <c:pt idx="1">
                  <c:v>29.911154985192496</c:v>
                </c:pt>
                <c:pt idx="2">
                  <c:v>30.108588351431393</c:v>
                </c:pt>
                <c:pt idx="3">
                  <c:v>27.245804540967423</c:v>
                </c:pt>
                <c:pt idx="4">
                  <c:v>53.998025666337611</c:v>
                </c:pt>
                <c:pt idx="5">
                  <c:v>10.167818361303061</c:v>
                </c:pt>
                <c:pt idx="6">
                  <c:v>60.513326752221133</c:v>
                </c:pt>
                <c:pt idx="7">
                  <c:v>27.245804540967423</c:v>
                </c:pt>
                <c:pt idx="8">
                  <c:v>64.659427443237902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2C-4DC5-9D4C-9EC015B03A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6931888"/>
        <c:axId val="646930904"/>
      </c:barChart>
      <c:catAx>
        <c:axId val="64693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0904"/>
        <c:crosses val="autoZero"/>
        <c:auto val="1"/>
        <c:lblAlgn val="ctr"/>
        <c:lblOffset val="100"/>
        <c:noMultiLvlLbl val="0"/>
      </c:catAx>
      <c:valAx>
        <c:axId val="64693090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69318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8.9'!$C$7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8.9'!$B$8:$B$11</c:f>
              <c:strCache>
                <c:ptCount val="4"/>
                <c:pt idx="0">
                  <c:v>Kirkon työntekijöiden joukossa tulisi olla enemmän erilaisista etnisistä taustoista tulevia henkilöitä</c:v>
                </c:pt>
                <c:pt idx="1">
                  <c:v>Seksuaali- ja sukupuolivähemmistöjen asemaa kirkossa tulisi parantaa</c:v>
                </c:pt>
                <c:pt idx="2">
                  <c:v>Sukupuolten tasa-arvo seurakunnan työntekijöiden keskuudessa ei toteudu riittävästi</c:v>
                </c:pt>
                <c:pt idx="3">
                  <c:v>Kirkon johtotehtävissä tulisi olla enemmän naisia</c:v>
                </c:pt>
              </c:strCache>
            </c:strRef>
          </c:cat>
          <c:val>
            <c:numRef>
              <c:f>'Kuva 8.9'!$C$8:$C$11</c:f>
              <c:numCache>
                <c:formatCode>General</c:formatCode>
                <c:ptCount val="4"/>
                <c:pt idx="0">
                  <c:v>42</c:v>
                </c:pt>
                <c:pt idx="1">
                  <c:v>48</c:v>
                </c:pt>
                <c:pt idx="2">
                  <c:v>40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E-453D-BA4D-4946A2096D08}"/>
            </c:ext>
          </c:extLst>
        </c:ser>
        <c:ser>
          <c:idx val="1"/>
          <c:order val="1"/>
          <c:tx>
            <c:strRef>
              <c:f>'Kuva 8.9'!$D$7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8.9'!$B$8:$B$11</c:f>
              <c:strCache>
                <c:ptCount val="4"/>
                <c:pt idx="0">
                  <c:v>Kirkon työntekijöiden joukossa tulisi olla enemmän erilaisista etnisistä taustoista tulevia henkilöitä</c:v>
                </c:pt>
                <c:pt idx="1">
                  <c:v>Seksuaali- ja sukupuolivähemmistöjen asemaa kirkossa tulisi parantaa</c:v>
                </c:pt>
                <c:pt idx="2">
                  <c:v>Sukupuolten tasa-arvo seurakunnan työntekijöiden keskuudessa ei toteudu riittävästi</c:v>
                </c:pt>
                <c:pt idx="3">
                  <c:v>Kirkon johtotehtävissä tulisi olla enemmän naisia</c:v>
                </c:pt>
              </c:strCache>
            </c:strRef>
          </c:cat>
          <c:val>
            <c:numRef>
              <c:f>'Kuva 8.9'!$D$8:$D$11</c:f>
              <c:numCache>
                <c:formatCode>General</c:formatCode>
                <c:ptCount val="4"/>
                <c:pt idx="0">
                  <c:v>48</c:v>
                </c:pt>
                <c:pt idx="1">
                  <c:v>40</c:v>
                </c:pt>
                <c:pt idx="2">
                  <c:v>33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1E-453D-BA4D-4946A2096D08}"/>
            </c:ext>
          </c:extLst>
        </c:ser>
        <c:ser>
          <c:idx val="2"/>
          <c:order val="2"/>
          <c:tx>
            <c:strRef>
              <c:f>'Kuva 8.9'!$E$7</c:f>
              <c:strCache>
                <c:ptCount val="1"/>
                <c:pt idx="0">
                  <c:v>Kirkon työntekijät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8.9'!$B$8:$B$11</c:f>
              <c:strCache>
                <c:ptCount val="4"/>
                <c:pt idx="0">
                  <c:v>Kirkon työntekijöiden joukossa tulisi olla enemmän erilaisista etnisistä taustoista tulevia henkilöitä</c:v>
                </c:pt>
                <c:pt idx="1">
                  <c:v>Seksuaali- ja sukupuolivähemmistöjen asemaa kirkossa tulisi parantaa</c:v>
                </c:pt>
                <c:pt idx="2">
                  <c:v>Sukupuolten tasa-arvo seurakunnan työntekijöiden keskuudessa ei toteudu riittävästi</c:v>
                </c:pt>
                <c:pt idx="3">
                  <c:v>Kirkon johtotehtävissä tulisi olla enemmän naisia</c:v>
                </c:pt>
              </c:strCache>
            </c:strRef>
          </c:cat>
          <c:val>
            <c:numRef>
              <c:f>'Kuva 8.9'!$E$8:$E$11</c:f>
              <c:numCache>
                <c:formatCode>General</c:formatCode>
                <c:ptCount val="4"/>
                <c:pt idx="0">
                  <c:v>57</c:v>
                </c:pt>
                <c:pt idx="1">
                  <c:v>56</c:v>
                </c:pt>
                <c:pt idx="2">
                  <c:v>47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1E-453D-BA4D-4946A2096D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8.10'!$C$6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8.10'!$B$7:$B$10</c:f>
              <c:strCache>
                <c:ptCount val="4"/>
                <c:pt idx="0">
                  <c:v>Seurakuntien tulisi vähentää metsiensä hakkuita</c:v>
                </c:pt>
                <c:pt idx="1">
                  <c:v>Kirkon työntekijöiden tulisi vähentää lentomatkustamista</c:v>
                </c:pt>
                <c:pt idx="2">
                  <c:v>Kirkon on opastettava ihmisiä muuttamaan elämäntapaansa ilmaston kannalta kestäväksi</c:v>
                </c:pt>
                <c:pt idx="3">
                  <c:v>Kirkon tulee vaatia päättäjiltä rohkeita ilmastotoimia</c:v>
                </c:pt>
              </c:strCache>
            </c:strRef>
          </c:cat>
          <c:val>
            <c:numRef>
              <c:f>'Kuva 8.10'!$C$7:$C$10</c:f>
              <c:numCache>
                <c:formatCode>General</c:formatCode>
                <c:ptCount val="4"/>
                <c:pt idx="0">
                  <c:v>38</c:v>
                </c:pt>
                <c:pt idx="1">
                  <c:v>43</c:v>
                </c:pt>
                <c:pt idx="2">
                  <c:v>44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9C-490C-9A94-CC4492D51EF0}"/>
            </c:ext>
          </c:extLst>
        </c:ser>
        <c:ser>
          <c:idx val="1"/>
          <c:order val="1"/>
          <c:tx>
            <c:strRef>
              <c:f>'Kuva 8.10'!$D$6</c:f>
              <c:strCache>
                <c:ptCount val="1"/>
                <c:pt idx="0">
                  <c:v>Luottamushenkilöt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8.10'!$B$7:$B$10</c:f>
              <c:strCache>
                <c:ptCount val="4"/>
                <c:pt idx="0">
                  <c:v>Seurakuntien tulisi vähentää metsiensä hakkuita</c:v>
                </c:pt>
                <c:pt idx="1">
                  <c:v>Kirkon työntekijöiden tulisi vähentää lentomatkustamista</c:v>
                </c:pt>
                <c:pt idx="2">
                  <c:v>Kirkon on opastettava ihmisiä muuttamaan elämäntapaansa ilmaston kannalta kestäväksi</c:v>
                </c:pt>
                <c:pt idx="3">
                  <c:v>Kirkon tulee vaatia päättäjiltä rohkeita ilmastotoimia</c:v>
                </c:pt>
              </c:strCache>
            </c:strRef>
          </c:cat>
          <c:val>
            <c:numRef>
              <c:f>'Kuva 8.10'!$D$7:$D$10</c:f>
              <c:numCache>
                <c:formatCode>General</c:formatCode>
                <c:ptCount val="4"/>
                <c:pt idx="0">
                  <c:v>27</c:v>
                </c:pt>
                <c:pt idx="1">
                  <c:v>49</c:v>
                </c:pt>
                <c:pt idx="2">
                  <c:v>63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9C-490C-9A94-CC4492D51EF0}"/>
            </c:ext>
          </c:extLst>
        </c:ser>
        <c:ser>
          <c:idx val="2"/>
          <c:order val="2"/>
          <c:tx>
            <c:strRef>
              <c:f>'Kuva 8.10'!$E$6</c:f>
              <c:strCache>
                <c:ptCount val="1"/>
                <c:pt idx="0">
                  <c:v>Kirkon työntekijät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8.10'!$B$7:$B$10</c:f>
              <c:strCache>
                <c:ptCount val="4"/>
                <c:pt idx="0">
                  <c:v>Seurakuntien tulisi vähentää metsiensä hakkuita</c:v>
                </c:pt>
                <c:pt idx="1">
                  <c:v>Kirkon työntekijöiden tulisi vähentää lentomatkustamista</c:v>
                </c:pt>
                <c:pt idx="2">
                  <c:v>Kirkon on opastettava ihmisiä muuttamaan elämäntapaansa ilmaston kannalta kestäväksi</c:v>
                </c:pt>
                <c:pt idx="3">
                  <c:v>Kirkon tulee vaatia päättäjiltä rohkeita ilmastotoimia</c:v>
                </c:pt>
              </c:strCache>
            </c:strRef>
          </c:cat>
          <c:val>
            <c:numRef>
              <c:f>'Kuva 8.10'!$E$7:$E$10</c:f>
              <c:numCache>
                <c:formatCode>General</c:formatCode>
                <c:ptCount val="4"/>
                <c:pt idx="0">
                  <c:v>41</c:v>
                </c:pt>
                <c:pt idx="1">
                  <c:v>60</c:v>
                </c:pt>
                <c:pt idx="2">
                  <c:v>76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9C-490C-9A94-CC4492D51E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928492288"/>
        <c:axId val="928488680"/>
      </c:barChart>
      <c:catAx>
        <c:axId val="928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88680"/>
        <c:crosses val="autoZero"/>
        <c:auto val="1"/>
        <c:lblAlgn val="ctr"/>
        <c:lblOffset val="100"/>
        <c:noMultiLvlLbl val="0"/>
      </c:catAx>
      <c:valAx>
        <c:axId val="9284886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8492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Maahanmuuttajat / ulkomainen työvoima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1.8'!$C$18</c:f>
              <c:strCache>
                <c:ptCount val="1"/>
                <c:pt idx="0">
                  <c:v>1901-39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1.8'!$D$18:$G$18</c:f>
              <c:numCache>
                <c:formatCode>0</c:formatCode>
                <c:ptCount val="4"/>
                <c:pt idx="0">
                  <c:v>7.3770491803278686</c:v>
                </c:pt>
                <c:pt idx="1">
                  <c:v>11.914893617021278</c:v>
                </c:pt>
                <c:pt idx="2">
                  <c:v>8.3333333333333321</c:v>
                </c:pt>
                <c:pt idx="3">
                  <c:v>16.666666666666664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DE-4891-92CB-20280412CD8E}"/>
            </c:ext>
          </c:extLst>
        </c:ser>
        <c:ser>
          <c:idx val="1"/>
          <c:order val="1"/>
          <c:tx>
            <c:strRef>
              <c:f>'Kuva 1.8'!$C$19</c:f>
              <c:strCache>
                <c:ptCount val="1"/>
                <c:pt idx="0">
                  <c:v>1940-49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1.8'!$D$19:$G$19</c:f>
              <c:numCache>
                <c:formatCode>0</c:formatCode>
                <c:ptCount val="4"/>
                <c:pt idx="0">
                  <c:v>1.5267175572519083</c:v>
                </c:pt>
                <c:pt idx="1">
                  <c:v>14.814814814814813</c:v>
                </c:pt>
                <c:pt idx="2">
                  <c:v>15.66265060240964</c:v>
                </c:pt>
                <c:pt idx="3">
                  <c:v>11.920529801324504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DE-4891-92CB-20280412CD8E}"/>
            </c:ext>
          </c:extLst>
        </c:ser>
        <c:ser>
          <c:idx val="2"/>
          <c:order val="2"/>
          <c:tx>
            <c:strRef>
              <c:f>'Kuva 1.8'!$C$20</c:f>
              <c:strCache>
                <c:ptCount val="1"/>
                <c:pt idx="0">
                  <c:v>1950-64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1.8'!$D$20:$G$20</c:f>
              <c:numCache>
                <c:formatCode>0</c:formatCode>
                <c:ptCount val="4"/>
                <c:pt idx="0">
                  <c:v>3.6764705882352944</c:v>
                </c:pt>
                <c:pt idx="1">
                  <c:v>11.182108626198083</c:v>
                </c:pt>
                <c:pt idx="2">
                  <c:v>15.032679738562091</c:v>
                </c:pt>
                <c:pt idx="3">
                  <c:v>14.666666666666666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DE-4891-92CB-20280412CD8E}"/>
            </c:ext>
          </c:extLst>
        </c:ser>
        <c:ser>
          <c:idx val="3"/>
          <c:order val="3"/>
          <c:tx>
            <c:strRef>
              <c:f>'Kuva 1.8'!$C$21</c:f>
              <c:strCache>
                <c:ptCount val="1"/>
                <c:pt idx="0">
                  <c:v>1965-79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1.8'!$D$21:$G$21</c:f>
              <c:numCache>
                <c:formatCode>0</c:formatCode>
                <c:ptCount val="4"/>
                <c:pt idx="0">
                  <c:v>9.5238095238095237</c:v>
                </c:pt>
                <c:pt idx="1">
                  <c:v>14.056224899598394</c:v>
                </c:pt>
                <c:pt idx="2">
                  <c:v>19.402985074626866</c:v>
                </c:pt>
                <c:pt idx="3">
                  <c:v>15.748031496062993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DE-4891-92CB-20280412CD8E}"/>
            </c:ext>
          </c:extLst>
        </c:ser>
        <c:ser>
          <c:idx val="4"/>
          <c:order val="4"/>
          <c:tx>
            <c:strRef>
              <c:f>'Kuva 1.8'!$C$22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1.8'!$D$22:$G$22</c:f>
              <c:numCache>
                <c:formatCode>0</c:formatCode>
                <c:ptCount val="4"/>
                <c:pt idx="1">
                  <c:v>13.20754716981132</c:v>
                </c:pt>
                <c:pt idx="2">
                  <c:v>15.646258503401361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DE-4891-92CB-20280412CD8E}"/>
            </c:ext>
          </c:extLst>
        </c:ser>
        <c:ser>
          <c:idx val="5"/>
          <c:order val="5"/>
          <c:tx>
            <c:strRef>
              <c:f>'Kuva 1.8'!$C$23</c:f>
              <c:strCache>
                <c:ptCount val="1"/>
                <c:pt idx="0">
                  <c:v>1990-99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1.8'!$D$23:$G$23</c:f>
              <c:numCache>
                <c:formatCode>0</c:formatCode>
                <c:ptCount val="4"/>
                <c:pt idx="2">
                  <c:v>18.181818181818183</c:v>
                </c:pt>
                <c:pt idx="3">
                  <c:v>14.204545454545455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DE-4891-92CB-20280412CD8E}"/>
            </c:ext>
          </c:extLst>
        </c:ser>
        <c:ser>
          <c:idx val="6"/>
          <c:order val="6"/>
          <c:tx>
            <c:strRef>
              <c:f>'Kuva 1.8'!$C$24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'Kuva 1.8'!$D$17:$G$17</c:f>
              <c:numCache>
                <c:formatCode>0</c:formatCode>
                <c:ptCount val="4"/>
                <c:pt idx="0">
                  <c:v>1990</c:v>
                </c:pt>
                <c:pt idx="1">
                  <c:v>2001</c:v>
                </c:pt>
                <c:pt idx="2">
                  <c:v>2009</c:v>
                </c:pt>
                <c:pt idx="3">
                  <c:v>2017</c:v>
                </c:pt>
              </c:numCache>
            </c:numRef>
          </c:cat>
          <c:val>
            <c:numRef>
              <c:f>'Kuva 1.8'!$D$24:$G$24</c:f>
              <c:numCache>
                <c:formatCode>0</c:formatCode>
                <c:ptCount val="4"/>
                <c:pt idx="0">
                  <c:v>4.591836734693878</c:v>
                </c:pt>
                <c:pt idx="1">
                  <c:v>12.747035573122531</c:v>
                </c:pt>
                <c:pt idx="2">
                  <c:v>15.349264705882353</c:v>
                </c:pt>
                <c:pt idx="3">
                  <c:v>14.346712211784798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DE-4891-92CB-20280412C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2659256"/>
        <c:axId val="822659584"/>
      </c:barChart>
      <c:catAx>
        <c:axId val="82265925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2659584"/>
        <c:crosses val="autoZero"/>
        <c:auto val="1"/>
        <c:lblAlgn val="ctr"/>
        <c:lblOffset val="100"/>
        <c:noMultiLvlLbl val="0"/>
      </c:catAx>
      <c:valAx>
        <c:axId val="8226595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2659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7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8D2ADF9-6C8D-4CA6-A279-E54001BFF8B5}" type="datetimeFigureOut">
              <a:rPr lang="fi-FI" sz="1100">
                <a:solidFill>
                  <a:schemeClr val="tx1">
                    <a:lumMod val="50000"/>
                    <a:lumOff val="50000"/>
                  </a:schemeClr>
                </a:solidFill>
              </a:rPr>
              <a:t>6.10.2020</a:t>
            </a:fld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549B7A5-D53B-428C-A9FC-1F36D0CABBFB}" type="slidenum">
              <a:rPr lang="fi-FI" sz="110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89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1918D-72E4-4156-BFCC-9401C9944C97}" type="datetimeFigureOut">
              <a:rPr lang="fi-FI" smtClean="0"/>
              <a:pPr/>
              <a:t>6.10.2020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536F7A-C805-42C3-96F9-6F91AC6C07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705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36F7A-C805-42C3-96F9-6F91AC6C07A5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58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628775"/>
            <a:ext cx="8353425" cy="1584201"/>
          </a:xfrm>
          <a:noFill/>
        </p:spPr>
        <p:txBody>
          <a:bodyPr lIns="72000" tIns="36000" rIns="72000" bIns="36000"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3212976"/>
            <a:ext cx="8353425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556" y="260648"/>
            <a:ext cx="2801887" cy="105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9" y="333375"/>
            <a:ext cx="4104704" cy="1007394"/>
          </a:xfrm>
        </p:spPr>
        <p:txBody>
          <a:bodyPr lIns="72000" rIns="28800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7" y="1773238"/>
            <a:ext cx="4104705" cy="43926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4208" y="6453189"/>
            <a:ext cx="1872208" cy="215900"/>
          </a:xfrm>
        </p:spPr>
        <p:txBody>
          <a:bodyPr/>
          <a:lstStyle>
            <a:lvl1pPr algn="r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288" y="6453188"/>
            <a:ext cx="6048920" cy="2159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Kirkon tutkimuskeskus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7" y="6453188"/>
            <a:ext cx="432296" cy="215900"/>
          </a:xfrm>
        </p:spPr>
        <p:txBody>
          <a:bodyPr/>
          <a:lstStyle>
            <a:lvl1pPr algn="r">
              <a:defRPr/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0" y="1484784"/>
            <a:ext cx="9144000" cy="537321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09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0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100512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73238"/>
            <a:ext cx="4100513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2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4102100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2133600"/>
            <a:ext cx="4102100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103688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103688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4644008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333375"/>
            <a:ext cx="4104704" cy="1007394"/>
          </a:xfrm>
        </p:spPr>
        <p:txBody>
          <a:bodyPr lIns="72000" rIns="7200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773238"/>
            <a:ext cx="4104705" cy="43926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1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1007394"/>
          </a:xfrm>
          <a:prstGeom prst="rect">
            <a:avLst/>
          </a:prstGeom>
          <a:noFill/>
        </p:spPr>
        <p:txBody>
          <a:bodyPr vert="horz" lIns="288000" tIns="36000" rIns="288000" bIns="36000" rtlCol="0" anchor="b" anchorCtr="0">
            <a:no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773238"/>
            <a:ext cx="8353425" cy="439261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453189"/>
            <a:ext cx="187220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3" y="6453188"/>
            <a:ext cx="6048920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Kirkon tutkimuskeskus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9" y="6453188"/>
            <a:ext cx="432296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64" r:id="rId11"/>
    <p:sldLayoutId id="2147483654" r:id="rId12"/>
    <p:sldLayoutId id="2147483655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8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0.xml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1.xml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2.xml"/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4.xml"/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6.xml"/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8.xml"/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9.xml"/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0.xml"/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3.xml"/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4.xml"/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700809"/>
            <a:ext cx="8353425" cy="2232248"/>
          </a:xfrm>
        </p:spPr>
        <p:txBody>
          <a:bodyPr/>
          <a:lstStyle/>
          <a:p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Nelivuotiskertomuksen kuvat</a:t>
            </a:r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26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F45947-E849-449B-85AA-46B57522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389DE5D-E964-4E6A-B2E9-4AE455CD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487209-C4E8-4BA2-A077-AC975605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10</a:t>
            </a:fld>
            <a:endParaRPr lang="fi-FI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1F8FC61F-EE27-414C-A910-9D6303D46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794100"/>
              </p:ext>
            </p:extLst>
          </p:nvPr>
        </p:nvGraphicFramePr>
        <p:xfrm>
          <a:off x="2276246" y="1421539"/>
          <a:ext cx="4572000" cy="15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8DC768DD-30DE-4D6D-B0B0-A9A15C1DEB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112029"/>
              </p:ext>
            </p:extLst>
          </p:nvPr>
        </p:nvGraphicFramePr>
        <p:xfrm>
          <a:off x="2411760" y="3055025"/>
          <a:ext cx="4572000" cy="158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CED6A3ED-B11D-43E2-A916-734E659E4D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73067"/>
              </p:ext>
            </p:extLst>
          </p:nvPr>
        </p:nvGraphicFramePr>
        <p:xfrm>
          <a:off x="2421514" y="4509120"/>
          <a:ext cx="4562246" cy="15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kstiruutu 8">
            <a:extLst>
              <a:ext uri="{FF2B5EF4-FFF2-40B4-BE49-F238E27FC236}">
                <a16:creationId xmlns:a16="http://schemas.microsoft.com/office/drawing/2014/main" id="{141B4269-505B-486F-A231-3A96B89D97CC}"/>
              </a:ext>
            </a:extLst>
          </p:cNvPr>
          <p:cNvSpPr txBox="1"/>
          <p:nvPr/>
        </p:nvSpPr>
        <p:spPr>
          <a:xfrm>
            <a:off x="611437" y="233857"/>
            <a:ext cx="77048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i-FI" dirty="0"/>
              <a:t>Kuvio 1.8</a:t>
            </a:r>
          </a:p>
          <a:p>
            <a:pPr algn="just"/>
            <a:r>
              <a:rPr lang="fi-FI" dirty="0"/>
              <a:t>Niiden suomalaisten osuudet eri sukupolvissa, jotka eivät haluaisi naapurikseen eri rotuun kuuluvia ihmisiä, maahanmuuttajia /ulkomaista työvoimaa tai muslimeja vuosina 1990–2017 (%). EVS 2015, N=2 760; EVS 2017, N=1 203.</a:t>
            </a:r>
          </a:p>
        </p:txBody>
      </p:sp>
    </p:spTree>
    <p:extLst>
      <p:ext uri="{BB962C8B-B14F-4D97-AF65-F5344CB8AC3E}">
        <p14:creationId xmlns:p14="http://schemas.microsoft.com/office/powerpoint/2010/main" val="2076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1.9</a:t>
            </a:r>
          </a:p>
          <a:p>
            <a:pPr algn="just"/>
            <a:r>
              <a:rPr lang="fi-FI" dirty="0"/>
              <a:t>Niiden eri sukupolviin kuuluvien suomalaisten naisten ja miesten %-osuudet, jotka eivät haluaisi naapurikseen muslimia. EVS 2017, </a:t>
            </a:r>
          </a:p>
          <a:p>
            <a:pPr algn="just"/>
            <a:r>
              <a:rPr lang="fi-FI" dirty="0"/>
              <a:t>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D3B8A95-462E-4A75-AFC4-0021BCED35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663107"/>
              </p:ext>
            </p:extLst>
          </p:nvPr>
        </p:nvGraphicFramePr>
        <p:xfrm>
          <a:off x="971600" y="1772816"/>
          <a:ext cx="6624736" cy="444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0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1.10</a:t>
            </a:r>
          </a:p>
          <a:p>
            <a:pPr algn="just"/>
            <a:r>
              <a:rPr lang="fi-FI" dirty="0"/>
              <a:t>Eri sukupolviin kuuluvien suomalaisten käsitykset siitä, mitkä asiat ovat erittäin tärkeitä, jotta henkilöä voitaisiin pitää suomalaisena (mainittua asiaa erittäin tärkeänä pitävien %-osuudet). EVS 2017, </a:t>
            </a:r>
          </a:p>
          <a:p>
            <a:pPr algn="just"/>
            <a:r>
              <a:rPr lang="fi-FI" dirty="0"/>
              <a:t>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82F3B71-7ACC-4801-A39A-02CBA5F76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069876"/>
              </p:ext>
            </p:extLst>
          </p:nvPr>
        </p:nvGraphicFramePr>
        <p:xfrm>
          <a:off x="971600" y="1971804"/>
          <a:ext cx="6768752" cy="426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16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1.11</a:t>
            </a:r>
          </a:p>
          <a:p>
            <a:pPr algn="just"/>
            <a:r>
              <a:rPr lang="fi-FI" dirty="0"/>
              <a:t>Suomalaisten ympäristöasenteet eri sukupolvissa (väittämästä samaa mieltä tai täysin samaa mieltä olevien %-osuudet). EVS 2017, </a:t>
            </a:r>
          </a:p>
          <a:p>
            <a:pPr algn="just"/>
            <a:r>
              <a:rPr lang="fi-FI" dirty="0"/>
              <a:t>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C6B1C726-85F7-41A0-BD7A-F1B23355F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222594"/>
              </p:ext>
            </p:extLst>
          </p:nvPr>
        </p:nvGraphicFramePr>
        <p:xfrm>
          <a:off x="998886" y="1844824"/>
          <a:ext cx="67687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41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dirty="0"/>
              <a:t>Kuvio 1.12</a:t>
            </a:r>
          </a:p>
          <a:p>
            <a:pPr algn="just"/>
            <a:r>
              <a:rPr lang="fi-FI" dirty="0"/>
              <a:t>Eri sukupolviin kuuluvien suomalaisten luottamus joihinkin keskeisiin kansallisiin tai kansainvälisiin instituutioihin. Hyvin tai melko paljon luottavien %-osuudet.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EA0DAB86-18B3-403A-B868-35FECA1BBA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325464"/>
              </p:ext>
            </p:extLst>
          </p:nvPr>
        </p:nvGraphicFramePr>
        <p:xfrm>
          <a:off x="971600" y="1700808"/>
          <a:ext cx="705797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718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dirty="0"/>
              <a:t>Kuvio 1.13</a:t>
            </a:r>
          </a:p>
          <a:p>
            <a:pPr algn="just"/>
            <a:r>
              <a:rPr lang="fi-FI" dirty="0"/>
              <a:t>Kaikkia instituutioita kohtaan tunnettua luottamusta mittaavan summamuuttujan epäluottavaisimpaan neljännekseen kuuluvien %-osuudet miesten ja naisten keskuudessa eri sukupolvissa.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202F4F9C-21ED-4138-ACCB-B73D991577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703563"/>
              </p:ext>
            </p:extLst>
          </p:nvPr>
        </p:nvGraphicFramePr>
        <p:xfrm>
          <a:off x="971600" y="2060847"/>
          <a:ext cx="6624736" cy="4222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58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dirty="0"/>
              <a:t>Kuvio 1.14</a:t>
            </a:r>
          </a:p>
          <a:p>
            <a:pPr algn="just"/>
            <a:r>
              <a:rPr lang="fi-FI" dirty="0"/>
              <a:t>Vahvaa johtajaa, jonka ei tarvitse välittää eduskunnasta ja vaaleista, erittäin tai melko hyvänä pitävien miesten ja naisten %-osuudet eri sukupolvissa.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68815DE0-D8B0-4244-9426-BD6A6E581E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35289"/>
              </p:ext>
            </p:extLst>
          </p:nvPr>
        </p:nvGraphicFramePr>
        <p:xfrm>
          <a:off x="971600" y="1772816"/>
          <a:ext cx="6264696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54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A8C3B8F-FCE4-441F-ADD2-F3B5C7EE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0F0667-617B-40C8-A121-DEACE5BF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AFC13DA-9DEF-4577-B21D-EC26A372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17</a:t>
            </a:fld>
            <a:endParaRPr lang="fi-FI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AEE131F7-A03C-40C2-8847-0B5627DB6B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499861"/>
              </p:ext>
            </p:extLst>
          </p:nvPr>
        </p:nvGraphicFramePr>
        <p:xfrm>
          <a:off x="971600" y="1700808"/>
          <a:ext cx="6336704" cy="461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1831B88C-1C64-429A-B63E-327359B7A17C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dirty="0"/>
              <a:t>Kuvio 1.15</a:t>
            </a:r>
          </a:p>
          <a:p>
            <a:pPr algn="just"/>
            <a:r>
              <a:rPr lang="fi-FI" dirty="0"/>
              <a:t>Vahvan johtajan kannatus vähiten instituutioihin luottavien keskuudessa eri sukupolvissa (%). EVS 2017, N=1 203.</a:t>
            </a:r>
          </a:p>
        </p:txBody>
      </p:sp>
    </p:spTree>
    <p:extLst>
      <p:ext uri="{BB962C8B-B14F-4D97-AF65-F5344CB8AC3E}">
        <p14:creationId xmlns:p14="http://schemas.microsoft.com/office/powerpoint/2010/main" val="38548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A8C3B8F-FCE4-441F-ADD2-F3B5C7EE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0F0667-617B-40C8-A121-DEACE5BF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AFC13DA-9DEF-4577-B21D-EC26A372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1831B88C-1C64-429A-B63E-327359B7A17C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dirty="0"/>
              <a:t>Kuvio 1.16</a:t>
            </a:r>
          </a:p>
          <a:p>
            <a:pPr algn="just"/>
            <a:r>
              <a:rPr lang="fi-FI" dirty="0"/>
              <a:t>Uskonnollisina, ei-uskonnollisina ja vakaumuksellisina ateisteina itseään pitävien miesten ja naisten osuudet eri sukupolvissa (%). EVS 2017, N=1 203.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B543C066-1505-4B60-8C9F-495408960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466272"/>
              </p:ext>
            </p:extLst>
          </p:nvPr>
        </p:nvGraphicFramePr>
        <p:xfrm>
          <a:off x="971600" y="1772667"/>
          <a:ext cx="732699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871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19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2</a:t>
            </a:r>
          </a:p>
        </p:txBody>
      </p:sp>
    </p:spTree>
    <p:extLst>
      <p:ext uri="{BB962C8B-B14F-4D97-AF65-F5344CB8AC3E}">
        <p14:creationId xmlns:p14="http://schemas.microsoft.com/office/powerpoint/2010/main" val="125135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1</a:t>
            </a:r>
          </a:p>
        </p:txBody>
      </p:sp>
    </p:spTree>
    <p:extLst>
      <p:ext uri="{BB962C8B-B14F-4D97-AF65-F5344CB8AC3E}">
        <p14:creationId xmlns:p14="http://schemas.microsoft.com/office/powerpoint/2010/main" val="72523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2.1</a:t>
            </a:r>
          </a:p>
          <a:p>
            <a:pPr algn="just"/>
            <a:r>
              <a:rPr lang="fi-FI" dirty="0"/>
              <a:t>Itsenäisten rekisteröityjen uskonnollisten yhdyskuntien lukumäärä vuosina 2000–2019. Patentti- ja rekisterihallitus 2020.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3A639798-AFCF-404C-B4DB-09870DE892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640083"/>
              </p:ext>
            </p:extLst>
          </p:nvPr>
        </p:nvGraphicFramePr>
        <p:xfrm>
          <a:off x="1259632" y="1700808"/>
          <a:ext cx="61926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0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2.2</a:t>
            </a:r>
          </a:p>
          <a:p>
            <a:pPr algn="just"/>
            <a:r>
              <a:rPr lang="fi-FI" dirty="0"/>
              <a:t>Ev.lut. kirkon läsnäolevan väestön osuus koko väestöstä eri ikäluokissa vuoden 2019 lopussa (%). Kirkon tilastot ja Tilastokeskus. 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BFB69AA-EE4F-46B8-8AA8-D9254E6DD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66303"/>
              </p:ext>
            </p:extLst>
          </p:nvPr>
        </p:nvGraphicFramePr>
        <p:xfrm>
          <a:off x="971600" y="1735930"/>
          <a:ext cx="6491237" cy="4501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48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2.3</a:t>
            </a:r>
          </a:p>
          <a:p>
            <a:pPr algn="just"/>
            <a:r>
              <a:rPr lang="fi-FI" dirty="0"/>
              <a:t>Ev.lut. kirkon jäsenyys iän ja sukupuolen mukaan Helsingissä 2019 (%). Kirkon tilastot ja Tilastokeskus.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41A185D2-7753-4818-9179-A52F008AC9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383490"/>
              </p:ext>
            </p:extLst>
          </p:nvPr>
        </p:nvGraphicFramePr>
        <p:xfrm>
          <a:off x="827584" y="1831180"/>
          <a:ext cx="6482853" cy="4262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58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2.4</a:t>
            </a:r>
          </a:p>
          <a:p>
            <a:pPr algn="just"/>
            <a:r>
              <a:rPr lang="fi-FI" dirty="0"/>
              <a:t>Ev.lut. kirkon jäsenosuuksien kehitys 2015–2019 koko väestöstä hiippakunnittain (%). Kirkon tilastot ja Tilastokeskus.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21A720EC-D262-4893-8879-D49EB7C45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927698"/>
              </p:ext>
            </p:extLst>
          </p:nvPr>
        </p:nvGraphicFramePr>
        <p:xfrm>
          <a:off x="971600" y="1712118"/>
          <a:ext cx="7056784" cy="4453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631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2.5</a:t>
            </a:r>
          </a:p>
          <a:p>
            <a:pPr algn="just"/>
            <a:r>
              <a:rPr lang="fi-FI" dirty="0"/>
              <a:t>Kirkkoon liittyneet ja kirkosta eronneet vuosina 1923–2019. Kirkon jäsentilastot.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9501857C-0708-4BE7-A244-F7E15D5879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223698"/>
              </p:ext>
            </p:extLst>
          </p:nvPr>
        </p:nvGraphicFramePr>
        <p:xfrm>
          <a:off x="952618" y="1484784"/>
          <a:ext cx="664371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49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2.6</a:t>
            </a:r>
          </a:p>
          <a:p>
            <a:pPr algn="just"/>
            <a:r>
              <a:rPr lang="fi-FI" dirty="0"/>
              <a:t>Kirkosta eroamiseen ratkaisevasti tai melko paljon vaikuttaneet syyt (%). Gallup </a:t>
            </a:r>
            <a:r>
              <a:rPr lang="fi-FI" dirty="0" err="1"/>
              <a:t>Ecclesiastica</a:t>
            </a:r>
            <a:r>
              <a:rPr lang="fi-FI" dirty="0"/>
              <a:t> 2015, 2019, N=934; 915.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7184FB6-9432-44FB-BF99-8693CBE2AC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66053"/>
              </p:ext>
            </p:extLst>
          </p:nvPr>
        </p:nvGraphicFramePr>
        <p:xfrm>
          <a:off x="970310" y="1556543"/>
          <a:ext cx="6479430" cy="475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19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2.7</a:t>
            </a:r>
          </a:p>
          <a:p>
            <a:pPr algn="just"/>
            <a:r>
              <a:rPr lang="fi-FI" dirty="0"/>
              <a:t>Ev.lut. kirkon jäsenten suhtautuminen ajatukseen kirkosta eroamisesta vuosina 2003, 2007, 2011, 2015 ja 2019 (%). Gallup </a:t>
            </a:r>
            <a:r>
              <a:rPr lang="fi-FI" dirty="0" err="1"/>
              <a:t>Ecclesiastica</a:t>
            </a:r>
            <a:r>
              <a:rPr lang="fi-FI" dirty="0"/>
              <a:t> 2003, 2007, 2011, 2015 ja 2019. N=827; 793; 3 613; </a:t>
            </a:r>
          </a:p>
          <a:p>
            <a:pPr algn="just"/>
            <a:r>
              <a:rPr lang="fi-FI" dirty="0"/>
              <a:t>3 155; 2 704.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EADA4E8B-3BF8-4ED9-885D-3F17E5D29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334265"/>
              </p:ext>
            </p:extLst>
          </p:nvPr>
        </p:nvGraphicFramePr>
        <p:xfrm>
          <a:off x="1187624" y="1916832"/>
          <a:ext cx="633670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125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90751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2.8</a:t>
            </a:r>
          </a:p>
          <a:p>
            <a:pPr algn="just"/>
            <a:r>
              <a:rPr lang="fi-FI" dirty="0"/>
              <a:t>Ev.lut. kirkkoon liittymiseen vaikuttaneet syyt suomalaisilla (%). Gallup </a:t>
            </a:r>
            <a:r>
              <a:rPr lang="fi-FI" dirty="0" err="1"/>
              <a:t>Ecclesiastica</a:t>
            </a:r>
            <a:r>
              <a:rPr lang="fi-FI" dirty="0"/>
              <a:t> 2019, N=409.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DA0C847B-96D6-4307-A4FC-CD7F40128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688602"/>
              </p:ext>
            </p:extLst>
          </p:nvPr>
        </p:nvGraphicFramePr>
        <p:xfrm>
          <a:off x="1043608" y="1700808"/>
          <a:ext cx="5688631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56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90751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2.9</a:t>
            </a:r>
          </a:p>
          <a:p>
            <a:pPr algn="just"/>
            <a:r>
              <a:rPr lang="fi-FI" dirty="0"/>
              <a:t>Ev.lut. kirkkoon kuulumisen syyt suomalaisilla. Gallup </a:t>
            </a:r>
            <a:r>
              <a:rPr lang="fi-FI" dirty="0" err="1"/>
              <a:t>Ecclesiastica</a:t>
            </a:r>
            <a:r>
              <a:rPr lang="fi-FI" dirty="0"/>
              <a:t> 2019, N=2 850.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1A716CBF-1967-4924-BF42-DD2F0503C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747229"/>
              </p:ext>
            </p:extLst>
          </p:nvPr>
        </p:nvGraphicFramePr>
        <p:xfrm>
          <a:off x="1259632" y="1700808"/>
          <a:ext cx="559836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030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29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3</a:t>
            </a:r>
          </a:p>
        </p:txBody>
      </p:sp>
    </p:spTree>
    <p:extLst>
      <p:ext uri="{BB962C8B-B14F-4D97-AF65-F5344CB8AC3E}">
        <p14:creationId xmlns:p14="http://schemas.microsoft.com/office/powerpoint/2010/main" val="344626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6AF477C-B73E-4AC2-9190-57FEF0E19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4B6C2D8-DD16-4E28-8A49-A83B1701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97DA76F-2080-4D6A-AFDB-D5E3077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CE00DC25-5F09-49C4-8BC7-D67EE8C8B473}"/>
              </a:ext>
            </a:extLst>
          </p:cNvPr>
          <p:cNvSpPr txBox="1"/>
          <p:nvPr/>
        </p:nvSpPr>
        <p:spPr>
          <a:xfrm>
            <a:off x="1475656" y="424654"/>
            <a:ext cx="6120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1.1</a:t>
            </a:r>
          </a:p>
          <a:p>
            <a:r>
              <a:rPr lang="fi-FI" dirty="0"/>
              <a:t>Suomalaisten yhteiskunnalliset sukupolvet ja niiden osuudet täysi-ikäisestä väestöstä 2000-luvulla. Tilastokeskus.</a:t>
            </a:r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5DCB8954-E3FB-47C5-8C20-1F8F41E81265}"/>
              </a:ext>
            </a:extLst>
          </p:cNvPr>
          <p:cNvGrpSpPr/>
          <p:nvPr/>
        </p:nvGrpSpPr>
        <p:grpSpPr>
          <a:xfrm>
            <a:off x="1171575" y="2036453"/>
            <a:ext cx="6800850" cy="4005264"/>
            <a:chOff x="1043608" y="2036453"/>
            <a:chExt cx="6800850" cy="4005264"/>
          </a:xfrm>
        </p:grpSpPr>
        <p:graphicFrame>
          <p:nvGraphicFramePr>
            <p:cNvPr id="6" name="Kaavio 5">
              <a:extLst>
                <a:ext uri="{FF2B5EF4-FFF2-40B4-BE49-F238E27FC236}">
                  <a16:creationId xmlns:a16="http://schemas.microsoft.com/office/drawing/2014/main" id="{9B75D654-711D-4096-AFC2-98D3BC9441A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28601397"/>
                </p:ext>
              </p:extLst>
            </p:nvPr>
          </p:nvGraphicFramePr>
          <p:xfrm>
            <a:off x="1043608" y="2036453"/>
            <a:ext cx="6800850" cy="40052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Tekstiruutu 8">
              <a:extLst>
                <a:ext uri="{FF2B5EF4-FFF2-40B4-BE49-F238E27FC236}">
                  <a16:creationId xmlns:a16="http://schemas.microsoft.com/office/drawing/2014/main" id="{CA4D1D9A-EC4A-431D-91FE-128DEE88C13F}"/>
                </a:ext>
              </a:extLst>
            </p:cNvPr>
            <p:cNvSpPr txBox="1"/>
            <p:nvPr/>
          </p:nvSpPr>
          <p:spPr>
            <a:xfrm>
              <a:off x="5580112" y="2186311"/>
              <a:ext cx="1800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>
                  <a:solidFill>
                    <a:schemeClr val="bg1"/>
                  </a:solidFill>
                </a:rPr>
                <a:t>Z-sukupolvi (1990</a:t>
              </a:r>
              <a:r>
                <a:rPr lang="fi-FI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000" dirty="0">
                  <a:solidFill>
                    <a:schemeClr val="bg1"/>
                  </a:solidFill>
                </a:rPr>
                <a:t> )</a:t>
              </a:r>
            </a:p>
          </p:txBody>
        </p:sp>
        <p:sp>
          <p:nvSpPr>
            <p:cNvPr id="11" name="Tekstiruutu 10">
              <a:extLst>
                <a:ext uri="{FF2B5EF4-FFF2-40B4-BE49-F238E27FC236}">
                  <a16:creationId xmlns:a16="http://schemas.microsoft.com/office/drawing/2014/main" id="{42491B3A-6A3B-4BC2-ADE0-6C7E8758373E}"/>
                </a:ext>
              </a:extLst>
            </p:cNvPr>
            <p:cNvSpPr txBox="1"/>
            <p:nvPr/>
          </p:nvSpPr>
          <p:spPr>
            <a:xfrm>
              <a:off x="2483768" y="2173117"/>
              <a:ext cx="25922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/>
                <a:t>Millenniaalit / yksilöllisen valinnan </a:t>
              </a:r>
            </a:p>
            <a:p>
              <a:r>
                <a:rPr lang="fi-FI" sz="1000" dirty="0"/>
                <a:t>sukupolvi (Y-sukupolvi) (1980</a:t>
              </a:r>
              <a:r>
                <a:rPr lang="fi-FI" sz="1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– </a:t>
              </a:r>
              <a:r>
                <a:rPr lang="fi-FI" sz="1000" dirty="0"/>
                <a:t>1989)</a:t>
              </a:r>
            </a:p>
          </p:txBody>
        </p:sp>
        <p:sp>
          <p:nvSpPr>
            <p:cNvPr id="13" name="Tekstiruutu 12">
              <a:extLst>
                <a:ext uri="{FF2B5EF4-FFF2-40B4-BE49-F238E27FC236}">
                  <a16:creationId xmlns:a16="http://schemas.microsoft.com/office/drawing/2014/main" id="{19B4E23F-DD80-4FFB-9741-AD9811161F64}"/>
                </a:ext>
              </a:extLst>
            </p:cNvPr>
            <p:cNvSpPr txBox="1"/>
            <p:nvPr/>
          </p:nvSpPr>
          <p:spPr>
            <a:xfrm>
              <a:off x="2555776" y="2795403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/>
                <a:t>Hyvinvoinnin sukupolvi </a:t>
              </a:r>
            </a:p>
            <a:p>
              <a:r>
                <a:rPr lang="fi-FI" sz="1000" dirty="0"/>
                <a:t>(X-sukupolvi) (1965</a:t>
              </a:r>
              <a:r>
                <a:rPr lang="fi-FI" sz="1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– </a:t>
              </a:r>
              <a:r>
                <a:rPr lang="fi-FI" sz="1000" dirty="0"/>
                <a:t>1979) </a:t>
              </a:r>
            </a:p>
          </p:txBody>
        </p:sp>
        <p:sp>
          <p:nvSpPr>
            <p:cNvPr id="15" name="Tekstiruutu 14">
              <a:extLst>
                <a:ext uri="{FF2B5EF4-FFF2-40B4-BE49-F238E27FC236}">
                  <a16:creationId xmlns:a16="http://schemas.microsoft.com/office/drawing/2014/main" id="{70F01F19-C384-4101-A643-F7620193EA3D}"/>
                </a:ext>
              </a:extLst>
            </p:cNvPr>
            <p:cNvSpPr txBox="1"/>
            <p:nvPr/>
          </p:nvSpPr>
          <p:spPr>
            <a:xfrm>
              <a:off x="2555776" y="3437787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/>
                <a:t>Lähiöiden sukupolvi </a:t>
              </a:r>
            </a:p>
            <a:p>
              <a:r>
                <a:rPr lang="fi-FI" sz="1000" dirty="0"/>
                <a:t>(1950</a:t>
              </a:r>
              <a:r>
                <a:rPr lang="fi-FI" sz="1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– </a:t>
              </a:r>
              <a:r>
                <a:rPr lang="fi-FI" sz="1000" dirty="0"/>
                <a:t>1964)</a:t>
              </a:r>
            </a:p>
          </p:txBody>
        </p:sp>
        <p:sp>
          <p:nvSpPr>
            <p:cNvPr id="17" name="Tekstiruutu 16">
              <a:extLst>
                <a:ext uri="{FF2B5EF4-FFF2-40B4-BE49-F238E27FC236}">
                  <a16:creationId xmlns:a16="http://schemas.microsoft.com/office/drawing/2014/main" id="{6BF20A4D-5E4C-48DE-AD44-D0E8A1F6AA3E}"/>
                </a:ext>
              </a:extLst>
            </p:cNvPr>
            <p:cNvSpPr txBox="1"/>
            <p:nvPr/>
          </p:nvSpPr>
          <p:spPr>
            <a:xfrm>
              <a:off x="2632240" y="4460183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>
                  <a:solidFill>
                    <a:schemeClr val="bg1"/>
                  </a:solidFill>
                </a:rPr>
                <a:t>Suuren murroksen sukupolvi (1940</a:t>
              </a:r>
              <a:r>
                <a:rPr lang="fi-FI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– </a:t>
              </a:r>
              <a:r>
                <a:rPr lang="fi-FI" sz="1000" dirty="0">
                  <a:solidFill>
                    <a:schemeClr val="bg1"/>
                  </a:solidFill>
                </a:rPr>
                <a:t>1949)</a:t>
              </a:r>
            </a:p>
          </p:txBody>
        </p:sp>
        <p:sp>
          <p:nvSpPr>
            <p:cNvPr id="19" name="Tekstiruutu 18">
              <a:extLst>
                <a:ext uri="{FF2B5EF4-FFF2-40B4-BE49-F238E27FC236}">
                  <a16:creationId xmlns:a16="http://schemas.microsoft.com/office/drawing/2014/main" id="{6418C5E9-8F91-424C-98DA-78EB278818AA}"/>
                </a:ext>
              </a:extLst>
            </p:cNvPr>
            <p:cNvSpPr txBox="1"/>
            <p:nvPr/>
          </p:nvSpPr>
          <p:spPr>
            <a:xfrm>
              <a:off x="2632271" y="5050895"/>
              <a:ext cx="25922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000" dirty="0">
                  <a:solidFill>
                    <a:schemeClr val="bg1"/>
                  </a:solidFill>
                </a:rPr>
                <a:t>Sotien ja jälleenrakennuksen sukupolvet </a:t>
              </a:r>
            </a:p>
            <a:p>
              <a:r>
                <a:rPr lang="fi-FI" sz="1000" dirty="0">
                  <a:solidFill>
                    <a:schemeClr val="bg1"/>
                  </a:solidFill>
                </a:rPr>
                <a:t>(</a:t>
              </a:r>
              <a:r>
                <a:rPr lang="fi-FI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  <a:r>
                <a:rPr lang="fi-FI" sz="1000" dirty="0">
                  <a:solidFill>
                    <a:schemeClr val="bg1"/>
                  </a:solidFill>
                </a:rPr>
                <a:t>1939)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354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3.1</a:t>
            </a:r>
          </a:p>
          <a:p>
            <a:pPr algn="just"/>
            <a:r>
              <a:rPr lang="fi-FI" dirty="0"/>
              <a:t>Suomalaisten uskonnolliset identiteetit 2004–2019. Gallup </a:t>
            </a:r>
            <a:r>
              <a:rPr lang="fi-FI" dirty="0" err="1"/>
              <a:t>Ecclesiastica</a:t>
            </a:r>
            <a:r>
              <a:rPr lang="fi-FI" dirty="0"/>
              <a:t> 2011, 2015 ja 2019 sekä </a:t>
            </a:r>
            <a:r>
              <a:rPr lang="fi-FI" dirty="0" err="1"/>
              <a:t>Kirkkomonitor</a:t>
            </a:r>
            <a:r>
              <a:rPr lang="fi-FI" dirty="0"/>
              <a:t> 2004 ja 2007 -kyselyt, N=1 624–4 929.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4261C09A-2368-4F87-B481-9865410587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629559"/>
              </p:ext>
            </p:extLst>
          </p:nvPr>
        </p:nvGraphicFramePr>
        <p:xfrm>
          <a:off x="1619672" y="1628801"/>
          <a:ext cx="5400600" cy="482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57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3.2</a:t>
            </a:r>
          </a:p>
          <a:p>
            <a:pPr algn="just"/>
            <a:r>
              <a:rPr lang="fi-FI" dirty="0"/>
              <a:t>Etsijöinä itseään pitävien muut uskonnolliset identiteetit.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BAD77E68-CBC8-4C83-8BF9-2B8A08CBCD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031740"/>
              </p:ext>
            </p:extLst>
          </p:nvPr>
        </p:nvGraphicFramePr>
        <p:xfrm>
          <a:off x="971600" y="1911396"/>
          <a:ext cx="5754506" cy="4510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19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3.3</a:t>
            </a:r>
          </a:p>
          <a:p>
            <a:pPr algn="just"/>
            <a:r>
              <a:rPr lang="fi-FI" dirty="0"/>
              <a:t>Suomalaisten katsomukselliset pääryhmät eri sukupolvissa.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CA7DD8C-B253-4162-8404-26B841F146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983139"/>
              </p:ext>
            </p:extLst>
          </p:nvPr>
        </p:nvGraphicFramePr>
        <p:xfrm>
          <a:off x="971600" y="1897494"/>
          <a:ext cx="6408712" cy="419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4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3.4</a:t>
            </a:r>
          </a:p>
          <a:p>
            <a:pPr algn="just"/>
            <a:r>
              <a:rPr lang="fi-FI" dirty="0"/>
              <a:t>Suomalaisten usko Jumalaan 1976–2019 (%). Gallup </a:t>
            </a:r>
            <a:r>
              <a:rPr lang="fi-FI" dirty="0" err="1"/>
              <a:t>Ecclesiastica</a:t>
            </a:r>
            <a:r>
              <a:rPr lang="fi-FI" dirty="0"/>
              <a:t> ja </a:t>
            </a:r>
            <a:r>
              <a:rPr lang="fi-FI" dirty="0" err="1"/>
              <a:t>Kirkkomonitor</a:t>
            </a:r>
            <a:r>
              <a:rPr lang="fi-FI" dirty="0"/>
              <a:t>, N=992–4 930.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91EB79F-8FB3-4865-B703-A3FD76740E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267858"/>
              </p:ext>
            </p:extLst>
          </p:nvPr>
        </p:nvGraphicFramePr>
        <p:xfrm>
          <a:off x="971600" y="1535905"/>
          <a:ext cx="6768752" cy="448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381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3.5</a:t>
            </a:r>
          </a:p>
          <a:p>
            <a:r>
              <a:rPr lang="fi-FI" dirty="0"/>
              <a:t>Suomalaisten jumalausko katsomuksellisten identiteettien pääryhmissä ikäryhmän mukaan.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669B332D-009C-4751-B43B-B6F6534F47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053709"/>
              </p:ext>
            </p:extLst>
          </p:nvPr>
        </p:nvGraphicFramePr>
        <p:xfrm>
          <a:off x="539305" y="1241524"/>
          <a:ext cx="7633095" cy="561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48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3.6</a:t>
            </a:r>
          </a:p>
          <a:p>
            <a:r>
              <a:rPr lang="fi-FI" dirty="0"/>
              <a:t>Usko joihinkin kristillisiin opetuksiin katsomuksellisissa pääryhmissä (uskoo vakaasti tai pitää todennäköisenä)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BF01065C-E69E-44B4-9430-81C25E6F52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987622"/>
              </p:ext>
            </p:extLst>
          </p:nvPr>
        </p:nvGraphicFramePr>
        <p:xfrm>
          <a:off x="539552" y="1633753"/>
          <a:ext cx="7848871" cy="453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844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3.7</a:t>
            </a:r>
          </a:p>
          <a:p>
            <a:r>
              <a:rPr lang="fi-FI" dirty="0"/>
              <a:t>Suomalaisten usko joihinkin uushenkisiin katsomuksiin katsomuksellisissa pääryhmissä (täysin tai osittain samaa mieltä olevat)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8844DA1B-2CB9-47C5-87FC-E417ED0CB2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469988"/>
              </p:ext>
            </p:extLst>
          </p:nvPr>
        </p:nvGraphicFramePr>
        <p:xfrm>
          <a:off x="827584" y="1619418"/>
          <a:ext cx="6985946" cy="4704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540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3.8</a:t>
            </a:r>
          </a:p>
          <a:p>
            <a:r>
              <a:rPr lang="fi-FI" dirty="0"/>
              <a:t>Usko henkimediumismiin iän ja sukupolven mukaan. Täysin tai osittain samaa mieltä olevien %-osuudet.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2ABE89A8-47DA-48B9-A842-F9B38F1FC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951683"/>
              </p:ext>
            </p:extLst>
          </p:nvPr>
        </p:nvGraphicFramePr>
        <p:xfrm>
          <a:off x="830488" y="1630760"/>
          <a:ext cx="4749624" cy="467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21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3.9</a:t>
            </a:r>
          </a:p>
          <a:p>
            <a:r>
              <a:rPr lang="fi-FI" dirty="0"/>
              <a:t>Suomalaisten uskontoteologiset käsitykset katsomuksellisten identiteettien pääryhmissä (%). Gallup </a:t>
            </a:r>
            <a:r>
              <a:rPr lang="fi-FI" dirty="0" err="1"/>
              <a:t>Ecclesiastica</a:t>
            </a:r>
            <a:r>
              <a:rPr lang="fi-FI" dirty="0"/>
              <a:t> 2019, </a:t>
            </a:r>
          </a:p>
          <a:p>
            <a:r>
              <a:rPr lang="fi-FI" dirty="0"/>
              <a:t>N=4 064.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275DA0EA-3CC0-4BD1-A44D-B3C5F06EF0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650352"/>
              </p:ext>
            </p:extLst>
          </p:nvPr>
        </p:nvGraphicFramePr>
        <p:xfrm>
          <a:off x="827584" y="1829448"/>
          <a:ext cx="6693620" cy="452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480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39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4</a:t>
            </a:r>
          </a:p>
        </p:txBody>
      </p:sp>
    </p:spTree>
    <p:extLst>
      <p:ext uri="{BB962C8B-B14F-4D97-AF65-F5344CB8AC3E}">
        <p14:creationId xmlns:p14="http://schemas.microsoft.com/office/powerpoint/2010/main" val="283535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1.2</a:t>
            </a:r>
          </a:p>
          <a:p>
            <a:r>
              <a:rPr lang="fi-FI" dirty="0"/>
              <a:t>Eri elämänalueita erittäin tärkeänä (tai erittäin ja melko tärkeänä) pitävien osuudet suomalaisten eri sukupolvissa (%). EVS 2017, N=1203.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9598B2B2-BAA3-4D9D-98AC-94A1D60D7E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1217"/>
              </p:ext>
            </p:extLst>
          </p:nvPr>
        </p:nvGraphicFramePr>
        <p:xfrm>
          <a:off x="423424" y="1484784"/>
          <a:ext cx="72008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43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</a:t>
            </a:r>
          </a:p>
          <a:p>
            <a:r>
              <a:rPr lang="fi-FI" dirty="0"/>
              <a:t>Seurakunnassa toteutetut muutokset jumalanpalveluselämän kehittämiseksi (% seurakunnista). Seurakuntakysely 2020.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7741C10A-01D2-452D-AC07-A4E757274F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658879"/>
              </p:ext>
            </p:extLst>
          </p:nvPr>
        </p:nvGraphicFramePr>
        <p:xfrm>
          <a:off x="827584" y="1829140"/>
          <a:ext cx="6525716" cy="433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70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4.2</a:t>
            </a:r>
          </a:p>
          <a:p>
            <a:r>
              <a:rPr lang="fi-FI" dirty="0"/>
              <a:t>Erilaisten jumalanpalvelusten yleisyys seurakunnissa (% seurakunnista). Seurakuntakysely 2020.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99DB7F8B-FA32-427F-AFD3-5C3CD79AEC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065328"/>
              </p:ext>
            </p:extLst>
          </p:nvPr>
        </p:nvGraphicFramePr>
        <p:xfrm>
          <a:off x="971600" y="1621630"/>
          <a:ext cx="6354485" cy="439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07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4.3</a:t>
            </a:r>
          </a:p>
          <a:p>
            <a:r>
              <a:rPr lang="fi-FI" dirty="0"/>
              <a:t>Kutsujumalanpalvelusten yleisyys seurakunnissa (% seurakunnista). Seurakuntakysely 2020.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8BB162C-2341-4B34-8957-30A88F838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184383"/>
              </p:ext>
            </p:extLst>
          </p:nvPr>
        </p:nvGraphicFramePr>
        <p:xfrm>
          <a:off x="827585" y="1610744"/>
          <a:ext cx="6499862" cy="4554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10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24244"/>
            <a:ext cx="64771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4.4</a:t>
            </a:r>
          </a:p>
          <a:p>
            <a:r>
              <a:rPr lang="fi-FI" dirty="0"/>
              <a:t>Jumalanpalvelusosallistuminen eri sukupuolilla ja ikäryhmillä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FBD13D13-DFD9-4F31-9A53-3BA0CA8670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061049"/>
              </p:ext>
            </p:extLst>
          </p:nvPr>
        </p:nvGraphicFramePr>
        <p:xfrm>
          <a:off x="1115616" y="1256938"/>
          <a:ext cx="6553200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7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4.5</a:t>
            </a:r>
          </a:p>
          <a:p>
            <a:r>
              <a:rPr lang="fi-FI" dirty="0"/>
              <a:t>Kirkollisten toimitusten yleisyys 2000–2019. Kirkon tilastot.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528527EB-CF3E-4EC2-BBE5-5A74A8C9FF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948594"/>
              </p:ext>
            </p:extLst>
          </p:nvPr>
        </p:nvGraphicFramePr>
        <p:xfrm>
          <a:off x="799594" y="1165390"/>
          <a:ext cx="7544811" cy="4527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95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4.6 </a:t>
            </a:r>
          </a:p>
          <a:p>
            <a:r>
              <a:rPr lang="fi-FI" dirty="0"/>
              <a:t>Uskonnollisen seremonian tärkeys lapsen syntymän yhteydessä eri ikäryhmillä sukupuolittain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D47A8116-7503-4435-9B5E-B28FEF32C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97495"/>
              </p:ext>
            </p:extLst>
          </p:nvPr>
        </p:nvGraphicFramePr>
        <p:xfrm>
          <a:off x="832906" y="1324433"/>
          <a:ext cx="6167437" cy="5140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75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4.7</a:t>
            </a:r>
          </a:p>
          <a:p>
            <a:r>
              <a:rPr lang="fi-FI" dirty="0"/>
              <a:t>Syyt kastaa lapsi perheissä, joiden lapsista ainakin joku oli kastettu (%). Kastekysely 2019, n=776.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E09741AF-7B5B-441D-B26C-CAE69D4F7E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88429"/>
              </p:ext>
            </p:extLst>
          </p:nvPr>
        </p:nvGraphicFramePr>
        <p:xfrm>
          <a:off x="827582" y="1556792"/>
          <a:ext cx="6192689" cy="503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609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4.8</a:t>
            </a:r>
          </a:p>
          <a:p>
            <a:r>
              <a:rPr lang="fi-FI" dirty="0"/>
              <a:t>Kielteiseen kastepäätökseen vaikuttaneet syyt. Vanhemmat, joilla on kastamaton lapsi/lapsia (%). Kastekysely 2019, n=223.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718E0607-7E73-4520-ADE9-A4061D862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807895"/>
              </p:ext>
            </p:extLst>
          </p:nvPr>
        </p:nvGraphicFramePr>
        <p:xfrm>
          <a:off x="827584" y="1556792"/>
          <a:ext cx="6192688" cy="489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354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4.9</a:t>
            </a:r>
          </a:p>
          <a:p>
            <a:r>
              <a:rPr lang="fi-FI" dirty="0"/>
              <a:t>Uskonnollisen seremonian tärkeys avioliiton solmimisen yhteydessä eri ikäryhmillä sukupuolittain (%) vastaajista.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3BAAE2AD-CB8B-4A76-B551-C0824455E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636275"/>
              </p:ext>
            </p:extLst>
          </p:nvPr>
        </p:nvGraphicFramePr>
        <p:xfrm>
          <a:off x="827583" y="1644650"/>
          <a:ext cx="6593681" cy="5024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05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4.10</a:t>
            </a:r>
          </a:p>
          <a:p>
            <a:r>
              <a:rPr lang="fi-FI" dirty="0"/>
              <a:t>Suomalaisten näkemykset kirkon toimenpiteistä avioliittokysymyksessä (%). Gallup </a:t>
            </a:r>
            <a:r>
              <a:rPr lang="fi-FI" dirty="0" err="1"/>
              <a:t>Ecclesiastica</a:t>
            </a:r>
            <a:r>
              <a:rPr lang="fi-FI" dirty="0"/>
              <a:t> 2019, N=4 065; Työntekijäkysely 2019, N=1 015;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ADEDD6A6-99E8-4B89-A364-143CE2B8CE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156788"/>
              </p:ext>
            </p:extLst>
          </p:nvPr>
        </p:nvGraphicFramePr>
        <p:xfrm>
          <a:off x="1331640" y="1489810"/>
          <a:ext cx="6192688" cy="5179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95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1.3</a:t>
            </a:r>
          </a:p>
          <a:p>
            <a:pPr algn="just"/>
            <a:r>
              <a:rPr lang="fi-FI" dirty="0"/>
              <a:t>Eri sukupolviin kuuluvien suomalaisten käsitys asioista, jotka tekevät parisuhteesta tai avioliitosta onnistuneen (erittäin tärkeänä asioita pitävien osuudet) (%).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8C11136B-D9EC-4953-99FE-55DCB61ED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245444"/>
              </p:ext>
            </p:extLst>
          </p:nvPr>
        </p:nvGraphicFramePr>
        <p:xfrm>
          <a:off x="611560" y="1707356"/>
          <a:ext cx="6768752" cy="402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170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9847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4.11</a:t>
            </a:r>
          </a:p>
          <a:p>
            <a:r>
              <a:rPr lang="fi-FI" dirty="0"/>
              <a:t>Suomalaisten näkemykset siitä, että kirkon tulisi vihkiä avioliittoon myös samaa sukupuolta olevat parit (%). Gallup </a:t>
            </a:r>
            <a:r>
              <a:rPr lang="fi-FI" dirty="0" err="1"/>
              <a:t>Ecclesiastica</a:t>
            </a:r>
            <a:r>
              <a:rPr lang="fi-FI" dirty="0"/>
              <a:t> 2019, N=4 065; Työntekijäkysely 2019, N=1 015; Luottamushenkilökysely 2019, N=578.</a:t>
            </a:r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8938DC1C-5843-464C-8A5E-3107EFA17D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351911"/>
              </p:ext>
            </p:extLst>
          </p:nvPr>
        </p:nvGraphicFramePr>
        <p:xfrm>
          <a:off x="792875" y="1637422"/>
          <a:ext cx="6408712" cy="5042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508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74168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4.12</a:t>
            </a:r>
          </a:p>
          <a:p>
            <a:r>
              <a:rPr lang="fi-FI" dirty="0"/>
              <a:t>Suomalaisten näkemykset väittämästä ”Haluan kristillisen hautauksen”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8BC190CE-081B-4552-BE7A-8DC58B5B4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82395"/>
              </p:ext>
            </p:extLst>
          </p:nvPr>
        </p:nvGraphicFramePr>
        <p:xfrm>
          <a:off x="827584" y="1916832"/>
          <a:ext cx="633670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16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74168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4.13</a:t>
            </a:r>
          </a:p>
          <a:p>
            <a:r>
              <a:rPr lang="fi-FI" dirty="0"/>
              <a:t>Kirkossakäynti kirkkovuoden suosituimpina juhlapyhinä vuosina 1999, 2011 ja 2019. Kirkon tilastot.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65D78AA5-686D-42FD-B77C-301F47CE6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614679"/>
              </p:ext>
            </p:extLst>
          </p:nvPr>
        </p:nvGraphicFramePr>
        <p:xfrm>
          <a:off x="827584" y="1498895"/>
          <a:ext cx="5837011" cy="505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68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4.14</a:t>
            </a:r>
          </a:p>
          <a:p>
            <a:r>
              <a:rPr lang="fi-FI" dirty="0"/>
              <a:t>Suomalaisten joulunviettotavat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926587D-CC74-4D02-B45B-216F418DB6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869115"/>
              </p:ext>
            </p:extLst>
          </p:nvPr>
        </p:nvGraphicFramePr>
        <p:xfrm>
          <a:off x="827584" y="1772816"/>
          <a:ext cx="61926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031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74168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4.15</a:t>
            </a:r>
          </a:p>
          <a:p>
            <a:r>
              <a:rPr lang="fi-FI" dirty="0"/>
              <a:t>Joulurauhan julistuksen seuraaminen eri ikäryhmissä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A25F34A-EEB2-4BCB-9B0E-38DA98B5E5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062536"/>
              </p:ext>
            </p:extLst>
          </p:nvPr>
        </p:nvGraphicFramePr>
        <p:xfrm>
          <a:off x="824208" y="1988840"/>
          <a:ext cx="6340079" cy="4247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21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7" y="225514"/>
            <a:ext cx="74168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4.16</a:t>
            </a:r>
          </a:p>
          <a:p>
            <a:r>
              <a:rPr lang="fi-FI" dirty="0"/>
              <a:t>Joulukirkossa käynti eri ikäryhmissä ja eri sukupuolilla. Niiden osuus, joiden joulunviettoon kuuluu joulukirkko tavallisesti tai useimmiten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53FFC940-4462-426E-A560-2042A1675F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184353"/>
              </p:ext>
            </p:extLst>
          </p:nvPr>
        </p:nvGraphicFramePr>
        <p:xfrm>
          <a:off x="827584" y="1844825"/>
          <a:ext cx="6336704" cy="460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48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4.17</a:t>
            </a:r>
          </a:p>
          <a:p>
            <a:r>
              <a:rPr lang="fi-FI" dirty="0"/>
              <a:t>”Joulun sanoma Jeesuksen syntymästä on minulle tärkeä.” Väittämästä täysin tai osittain samaa mieltä olevat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BA7A090B-7FF7-4428-AB02-C742E1C424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08910"/>
              </p:ext>
            </p:extLst>
          </p:nvPr>
        </p:nvGraphicFramePr>
        <p:xfrm>
          <a:off x="827584" y="1772816"/>
          <a:ext cx="6336704" cy="467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48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4.18</a:t>
            </a:r>
          </a:p>
          <a:p>
            <a:r>
              <a:rPr lang="fi-FI" dirty="0"/>
              <a:t>Suomalaisten pääsiäisenviettoon kuuluvat asiat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2D326D9B-8B03-4054-B850-5F0A330B91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60265"/>
              </p:ext>
            </p:extLst>
          </p:nvPr>
        </p:nvGraphicFramePr>
        <p:xfrm>
          <a:off x="824726" y="1628800"/>
          <a:ext cx="6483578" cy="482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47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4.19</a:t>
            </a:r>
          </a:p>
          <a:p>
            <a:r>
              <a:rPr lang="fi-FI" dirty="0"/>
              <a:t>Pääsiäisen kristillisen merkityksen tärkeys eri ikäryhmillä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EAB6E9BA-AAA1-43FA-A216-55E80B0B24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7324"/>
              </p:ext>
            </p:extLst>
          </p:nvPr>
        </p:nvGraphicFramePr>
        <p:xfrm>
          <a:off x="611436" y="1700808"/>
          <a:ext cx="6048920" cy="475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813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4.20</a:t>
            </a:r>
          </a:p>
          <a:p>
            <a:r>
              <a:rPr lang="fi-FI" dirty="0"/>
              <a:t>Pyhäinpäivään viettoon liittyviä tapoja suomalaisilla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FEC07EA-5980-4F32-8AF7-85F30393A9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784094"/>
              </p:ext>
            </p:extLst>
          </p:nvPr>
        </p:nvGraphicFramePr>
        <p:xfrm>
          <a:off x="611436" y="1916832"/>
          <a:ext cx="5832774" cy="4320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79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1.4</a:t>
            </a:r>
          </a:p>
          <a:p>
            <a:pPr algn="just"/>
            <a:r>
              <a:rPr lang="fi-FI" dirty="0"/>
              <a:t>Homo- ja lesbopareja yhtä hyvinä vanhempina kuin muitakin pareja pitävien osuudet miesten ja naisten keskuudessa eri sukupolvissa (samaa ja täysin samaa mieltä olevien osuudet) (%). EVS 2017, </a:t>
            </a:r>
          </a:p>
          <a:p>
            <a:pPr algn="just"/>
            <a:r>
              <a:rPr lang="fi-FI" dirty="0"/>
              <a:t>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8850B87F-13E2-4BA5-81C3-21AA9EAF4B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519547"/>
              </p:ext>
            </p:extLst>
          </p:nvPr>
        </p:nvGraphicFramePr>
        <p:xfrm>
          <a:off x="1259632" y="1883961"/>
          <a:ext cx="5782518" cy="3729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317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4.21</a:t>
            </a:r>
          </a:p>
          <a:p>
            <a:r>
              <a:rPr lang="fi-FI" dirty="0"/>
              <a:t>Sunnuntain vietto. Kuuluuko sunnuntain viettoosi seuraavia asioita?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CE747F8-C58E-4DF6-83F4-D4FEC5554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100826"/>
              </p:ext>
            </p:extLst>
          </p:nvPr>
        </p:nvGraphicFramePr>
        <p:xfrm>
          <a:off x="827584" y="1772817"/>
          <a:ext cx="6480720" cy="4652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852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61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5</a:t>
            </a:r>
          </a:p>
        </p:txBody>
      </p:sp>
    </p:spTree>
    <p:extLst>
      <p:ext uri="{BB962C8B-B14F-4D97-AF65-F5344CB8AC3E}">
        <p14:creationId xmlns:p14="http://schemas.microsoft.com/office/powerpoint/2010/main" val="37433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5.1</a:t>
            </a:r>
          </a:p>
          <a:p>
            <a:r>
              <a:rPr lang="fi-FI" dirty="0"/>
              <a:t>Uskonnollisten kirjojen kokonaismyynti 2016–2019 (1 000 kpl). Suomen Kustannusyhdistys ry 2019.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10CF3C58-2549-4CBF-BE16-121265C3C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454536"/>
              </p:ext>
            </p:extLst>
          </p:nvPr>
        </p:nvGraphicFramePr>
        <p:xfrm>
          <a:off x="857094" y="1916832"/>
          <a:ext cx="6048919" cy="411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59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5.2</a:t>
            </a:r>
          </a:p>
          <a:p>
            <a:r>
              <a:rPr lang="fi-FI" dirty="0"/>
              <a:t>Seurakuntien musiikkitilaisuuksiin osallistujat 2016–2019. Kirkon tilastot.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A29CC8D9-CF36-4F3F-BCAD-364060AB39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165665"/>
              </p:ext>
            </p:extLst>
          </p:nvPr>
        </p:nvGraphicFramePr>
        <p:xfrm>
          <a:off x="611436" y="2060848"/>
          <a:ext cx="5904780" cy="411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650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64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6</a:t>
            </a:r>
          </a:p>
        </p:txBody>
      </p:sp>
    </p:spTree>
    <p:extLst>
      <p:ext uri="{BB962C8B-B14F-4D97-AF65-F5344CB8AC3E}">
        <p14:creationId xmlns:p14="http://schemas.microsoft.com/office/powerpoint/2010/main" val="145969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6.1</a:t>
            </a:r>
          </a:p>
          <a:p>
            <a:r>
              <a:rPr lang="fi-FI" dirty="0"/>
              <a:t>Suomalaisten yksityinen uskonnonharjoitus (%). Gallup </a:t>
            </a:r>
            <a:r>
              <a:rPr lang="fi-FI" dirty="0" err="1"/>
              <a:t>Ecclesiastica</a:t>
            </a:r>
            <a:r>
              <a:rPr lang="fi-FI" dirty="0"/>
              <a:t> 2011, N=4 930; 2015, N=4 144 ja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8B97E343-87AB-4F2A-881F-7B8351F014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621781"/>
              </p:ext>
            </p:extLst>
          </p:nvPr>
        </p:nvGraphicFramePr>
        <p:xfrm>
          <a:off x="611436" y="1568207"/>
          <a:ext cx="7344940" cy="4669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02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6.2</a:t>
            </a:r>
          </a:p>
          <a:p>
            <a:r>
              <a:rPr lang="fi-FI" dirty="0"/>
              <a:t>Kristillisen kotikasvatuksen vaikutus rukoiluaktiivisuuteen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510C748A-EF42-4137-8DE0-6D391330D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796095"/>
              </p:ext>
            </p:extLst>
          </p:nvPr>
        </p:nvGraphicFramePr>
        <p:xfrm>
          <a:off x="611436" y="1988840"/>
          <a:ext cx="662486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80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6.3</a:t>
            </a:r>
          </a:p>
          <a:p>
            <a:r>
              <a:rPr lang="fi-FI" dirty="0"/>
              <a:t>Henkilökohtaisen rukouselämän muodot, myönteisesti vastanneiden osuudet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181F148A-D0F8-4A5F-B6E8-0176F8F179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092082"/>
              </p:ext>
            </p:extLst>
          </p:nvPr>
        </p:nvGraphicFramePr>
        <p:xfrm>
          <a:off x="611436" y="1700808"/>
          <a:ext cx="6696868" cy="475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75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6.4</a:t>
            </a:r>
          </a:p>
          <a:p>
            <a:r>
              <a:rPr lang="fi-FI" dirty="0"/>
              <a:t>Kirkon työntekijöiden ja luottamushenkilöiden henkilökohtaisen rukouselämän muodot, myönteisesti vastanneiden osuudet (%). Työntekijäkysely 2019, N=1 015; Luottamushenkilökysely 2019, N=578.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E933893A-B3F5-4126-B12C-03EC77C079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061010"/>
              </p:ext>
            </p:extLst>
          </p:nvPr>
        </p:nvGraphicFramePr>
        <p:xfrm>
          <a:off x="611436" y="1909224"/>
          <a:ext cx="6696868" cy="440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00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6.5</a:t>
            </a:r>
          </a:p>
          <a:p>
            <a:r>
              <a:rPr lang="fi-FI" dirty="0"/>
              <a:t>Vastauksen saaminen Jumalalta rukoukseen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FDF4B124-EC47-471D-8CA1-A7FF13490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607918"/>
              </p:ext>
            </p:extLst>
          </p:nvPr>
        </p:nvGraphicFramePr>
        <p:xfrm>
          <a:off x="611436" y="1300703"/>
          <a:ext cx="6663929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9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1.5</a:t>
            </a:r>
          </a:p>
          <a:p>
            <a:pPr algn="just"/>
            <a:r>
              <a:rPr lang="fi-FI" dirty="0"/>
              <a:t>Avioliittoa aikansa eläneenä instituutiona pitävien osuudet eri sukupolviin kuuluvien miesten ja naisten keskuudessa (%).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475CBBB8-61C1-4622-B671-6F9BD39DBB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671441"/>
              </p:ext>
            </p:extLst>
          </p:nvPr>
        </p:nvGraphicFramePr>
        <p:xfrm>
          <a:off x="971600" y="2060848"/>
          <a:ext cx="6230441" cy="4080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84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6.6</a:t>
            </a:r>
          </a:p>
          <a:p>
            <a:r>
              <a:rPr lang="fi-FI" dirty="0"/>
              <a:t>Kristillisen tai muun meditaation harjoittaminen eri väestöryhmissä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5DBD94A8-8D97-4D86-BFA5-B6F152D99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736716"/>
              </p:ext>
            </p:extLst>
          </p:nvPr>
        </p:nvGraphicFramePr>
        <p:xfrm>
          <a:off x="1115616" y="1265943"/>
          <a:ext cx="5486648" cy="543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61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6.7</a:t>
            </a:r>
          </a:p>
          <a:p>
            <a:r>
              <a:rPr lang="fi-FI" dirty="0"/>
              <a:t>Henkisen ja hengellisen elämän muotoja meditaation harjoittajilla ja muilla suomalaisilla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5DAC39FF-D7D7-4143-8A11-DE45C426D9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265022"/>
              </p:ext>
            </p:extLst>
          </p:nvPr>
        </p:nvGraphicFramePr>
        <p:xfrm>
          <a:off x="611436" y="1844824"/>
          <a:ext cx="60489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543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6.8</a:t>
            </a:r>
          </a:p>
          <a:p>
            <a:r>
              <a:rPr lang="fi-FI" dirty="0"/>
              <a:t>Meditaation harjoittajien uskonnolliset ja katsomukselliset identiteetit suhteessa muihin suomalaisiin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2A343D24-6C55-41D2-8558-F8DCBEBF04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551106"/>
              </p:ext>
            </p:extLst>
          </p:nvPr>
        </p:nvGraphicFramePr>
        <p:xfrm>
          <a:off x="764361" y="1328143"/>
          <a:ext cx="5706852" cy="5304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833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6.9</a:t>
            </a:r>
          </a:p>
          <a:p>
            <a:r>
              <a:rPr lang="fi-FI" dirty="0"/>
              <a:t>Osallistuminen vapaaehtoistyöhön seurakunnassa kerran vuodessa tai useammin, sukupuolen ja ikäryhmän mukaan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4851BFB2-4485-4A86-B1FB-C956FCA4C8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374308"/>
              </p:ext>
            </p:extLst>
          </p:nvPr>
        </p:nvGraphicFramePr>
        <p:xfrm>
          <a:off x="827584" y="1789396"/>
          <a:ext cx="5167660" cy="468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29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6.10</a:t>
            </a:r>
          </a:p>
          <a:p>
            <a:r>
              <a:rPr lang="fi-FI" dirty="0"/>
              <a:t>Hyväntekeväisyyteen lahjoittamisen keskiarvot ja estimoidut marginaalikeskiarvot eri katsomuksellisen identiteetin ryhmissä (€).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AEE35A5D-A3F7-4AD4-8C71-9EBDF5722C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293649"/>
              </p:ext>
            </p:extLst>
          </p:nvPr>
        </p:nvGraphicFramePr>
        <p:xfrm>
          <a:off x="611436" y="2132856"/>
          <a:ext cx="6696868" cy="402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250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6.11</a:t>
            </a:r>
          </a:p>
          <a:p>
            <a:r>
              <a:rPr lang="fi-FI" dirty="0"/>
              <a:t>Toisten auttamisen motivaatiotekijät, ”erittäin tärkeä” tai ”melko tärkeä” (%). Gallup </a:t>
            </a:r>
            <a:r>
              <a:rPr lang="fi-FI" dirty="0" err="1"/>
              <a:t>Ecclesiastica</a:t>
            </a:r>
            <a:r>
              <a:rPr lang="fi-FI" dirty="0"/>
              <a:t> 2019, N=4 065 ja 2015, N=4 270.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CA0DCB11-8172-4880-96B3-F0A15515C9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562168"/>
              </p:ext>
            </p:extLst>
          </p:nvPr>
        </p:nvGraphicFramePr>
        <p:xfrm>
          <a:off x="611436" y="1559988"/>
          <a:ext cx="6467869" cy="5072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72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76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7</a:t>
            </a:r>
          </a:p>
        </p:txBody>
      </p:sp>
    </p:spTree>
    <p:extLst>
      <p:ext uri="{BB962C8B-B14F-4D97-AF65-F5344CB8AC3E}">
        <p14:creationId xmlns:p14="http://schemas.microsoft.com/office/powerpoint/2010/main" val="33046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7.1</a:t>
            </a:r>
          </a:p>
          <a:p>
            <a:r>
              <a:rPr lang="fi-FI" dirty="0"/>
              <a:t>Lapsuudenkodin uskonnollisuus vuosina 2015 ja 2019 (%). Gallup </a:t>
            </a:r>
            <a:r>
              <a:rPr lang="fi-FI" dirty="0" err="1"/>
              <a:t>Ecclesiastica</a:t>
            </a:r>
            <a:r>
              <a:rPr lang="fi-FI" dirty="0"/>
              <a:t> 2015, N=4 275 ja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15A7F2A5-9FF2-4EF8-8F06-705BB9871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085994"/>
              </p:ext>
            </p:extLst>
          </p:nvPr>
        </p:nvGraphicFramePr>
        <p:xfrm>
          <a:off x="613258" y="1700808"/>
          <a:ext cx="6623038" cy="475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720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7.2</a:t>
            </a:r>
          </a:p>
          <a:p>
            <a:r>
              <a:rPr lang="fi-FI" dirty="0"/>
              <a:t>Uskonnollinen kotikasvatus ikäluokan mukaan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7DC6DE6D-9ACA-4598-A776-20ABED58D2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865357"/>
              </p:ext>
            </p:extLst>
          </p:nvPr>
        </p:nvGraphicFramePr>
        <p:xfrm>
          <a:off x="611436" y="1772816"/>
          <a:ext cx="7272932" cy="452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24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7.3</a:t>
            </a:r>
          </a:p>
          <a:p>
            <a:r>
              <a:rPr lang="fi-FI" dirty="0"/>
              <a:t>Iltarukouksen opettaminen omille lapsille ikäluokan ja sukupuolen mukaan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172EF10A-034E-4F8E-800F-04314C2749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552585"/>
              </p:ext>
            </p:extLst>
          </p:nvPr>
        </p:nvGraphicFramePr>
        <p:xfrm>
          <a:off x="611436" y="1517650"/>
          <a:ext cx="6715125" cy="504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106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1.6</a:t>
            </a:r>
          </a:p>
          <a:p>
            <a:pPr algn="just"/>
            <a:r>
              <a:rPr lang="fi-FI" dirty="0"/>
              <a:t>Eri sukupolviin kuuluvien suomalaisten käsityksiä miesten ja naisten rooleista (väittämästä täysin samaa ja samaa mieltä olevien osuudet) (%).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490EF3C5-276D-44A6-AD68-244438627E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591707"/>
              </p:ext>
            </p:extLst>
          </p:nvPr>
        </p:nvGraphicFramePr>
        <p:xfrm>
          <a:off x="827584" y="1846437"/>
          <a:ext cx="7062291" cy="4368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882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7.4</a:t>
            </a:r>
          </a:p>
          <a:p>
            <a:r>
              <a:rPr lang="fi-FI" dirty="0"/>
              <a:t>Uskontoon liittyvien tapojen seuraaville sukupolville siirtymisen tärkeys (%). Gallup </a:t>
            </a:r>
            <a:r>
              <a:rPr lang="fi-FI" dirty="0" err="1"/>
              <a:t>Ecclesiastica</a:t>
            </a:r>
            <a:r>
              <a:rPr lang="fi-FI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6BE397AD-0A0C-4C19-9018-459F33E5C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422510"/>
              </p:ext>
            </p:extLst>
          </p:nvPr>
        </p:nvGraphicFramePr>
        <p:xfrm>
          <a:off x="611436" y="1556792"/>
          <a:ext cx="6984900" cy="4711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40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7.5</a:t>
            </a:r>
          </a:p>
          <a:p>
            <a:r>
              <a:rPr lang="fi-FI" dirty="0"/>
              <a:t>Pappien toimet kastekodeissa (%). Työntekijäkysely 2019, N=191.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DE1108BF-A74A-4203-8394-764F606C2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003439"/>
              </p:ext>
            </p:extLst>
          </p:nvPr>
        </p:nvGraphicFramePr>
        <p:xfrm>
          <a:off x="611436" y="1628800"/>
          <a:ext cx="7200924" cy="4789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976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7.6</a:t>
            </a:r>
          </a:p>
          <a:p>
            <a:r>
              <a:rPr lang="fi-FI" dirty="0"/>
              <a:t>Seurakuntien työntekijöiden ja luottamushenkilöiden näkemykset siitä, miten kummeja tulisi tukea tehtävässään. Täysin tai jokseenkin samaa mieltä olevat (%). Työntekijäkysely 2019, N=1 015 ja Luottamushenkilökysely 2019, N=578.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B42F59C0-F82D-4157-9F49-09FDA3CD19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279891"/>
              </p:ext>
            </p:extLst>
          </p:nvPr>
        </p:nvGraphicFramePr>
        <p:xfrm>
          <a:off x="611436" y="1916832"/>
          <a:ext cx="6696868" cy="4536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78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6FCCD11-52C6-4E7A-A69D-FDEC8F4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9B8D06E-44A0-44FE-B953-6DABEA1B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0D68E-79E2-41D4-AACD-53EF1A85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83</a:t>
            </a:fld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61405E6-9AF6-4175-B544-A2381622C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Luku 8</a:t>
            </a:r>
          </a:p>
        </p:txBody>
      </p:sp>
    </p:spTree>
    <p:extLst>
      <p:ext uri="{BB962C8B-B14F-4D97-AF65-F5344CB8AC3E}">
        <p14:creationId xmlns:p14="http://schemas.microsoft.com/office/powerpoint/2010/main" val="278680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8.1</a:t>
            </a:r>
          </a:p>
          <a:p>
            <a:r>
              <a:rPr lang="fi-FI" dirty="0"/>
              <a:t>Toimintakulttuuri seurakunnassa työntekijöiden näkökulmasta, yhteiset toimintalinjat. Työntekijäkysely 2019, N=1 015.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2F846A62-A57E-43CA-B7C6-6B8EAED233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350352"/>
              </p:ext>
            </p:extLst>
          </p:nvPr>
        </p:nvGraphicFramePr>
        <p:xfrm>
          <a:off x="639125" y="1844824"/>
          <a:ext cx="6957211" cy="4243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072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85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8.2</a:t>
            </a:r>
          </a:p>
          <a:p>
            <a:r>
              <a:rPr lang="fi-FI" dirty="0"/>
              <a:t>Toimintakulttuuri seurakunnassa luottamushenkilöiden näkökulmasta.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97255A6B-0961-47D5-A8C7-813B4B492D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66736"/>
              </p:ext>
            </p:extLst>
          </p:nvPr>
        </p:nvGraphicFramePr>
        <p:xfrm>
          <a:off x="611436" y="1772816"/>
          <a:ext cx="6912892" cy="442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079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86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8.3</a:t>
            </a:r>
          </a:p>
          <a:p>
            <a:r>
              <a:rPr lang="fi-FI" dirty="0"/>
              <a:t>Toimintakulttuuri seurakunnassa työntekijöiden näkökulmasta, omaan työntekoon liittyvät väittämät. Työntekijäkysely 2019, N=1 015.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EA016923-F8F1-46A8-B4C5-54458C8FA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922533"/>
              </p:ext>
            </p:extLst>
          </p:nvPr>
        </p:nvGraphicFramePr>
        <p:xfrm>
          <a:off x="611436" y="1844824"/>
          <a:ext cx="6768876" cy="441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800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8.4</a:t>
            </a:r>
          </a:p>
          <a:p>
            <a:r>
              <a:rPr lang="fi-FI" dirty="0"/>
              <a:t>Vapaaehtoisten osallisuus seurakunnan toiminnan suunnittelussa ja kehittämisessä, ”melko hyvin” tai ”erittäin hyvin” (%). Työntekijäkysely 2019, n=238;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6807A15C-AB8D-4A6D-9FC2-FA2F9FAC51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680112"/>
              </p:ext>
            </p:extLst>
          </p:nvPr>
        </p:nvGraphicFramePr>
        <p:xfrm>
          <a:off x="611829" y="1988840"/>
          <a:ext cx="6408443" cy="4464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970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8.5</a:t>
            </a:r>
          </a:p>
          <a:p>
            <a:r>
              <a:rPr lang="fi-FI" dirty="0"/>
              <a:t>Osallistujat diakonian toteuttamissa toimintamuodoissa 2017–19. Kirkon tilastot.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968366C-B103-4795-97F3-9D263ABE03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505766"/>
              </p:ext>
            </p:extLst>
          </p:nvPr>
        </p:nvGraphicFramePr>
        <p:xfrm>
          <a:off x="611436" y="1556792"/>
          <a:ext cx="7416948" cy="489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396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8.6</a:t>
            </a:r>
          </a:p>
          <a:p>
            <a:r>
              <a:rPr lang="fi-FI" dirty="0"/>
              <a:t>Kirkon perheneuvonnan tapaamiset sekä keskusteluavun puhelimen ja chatin keskustelut 2017–2019. Kirkon tilastot; Keskusteluavun tilastot.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1E6A96B8-9D62-4D6E-A7D5-4B68A3C3B8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702249"/>
              </p:ext>
            </p:extLst>
          </p:nvPr>
        </p:nvGraphicFramePr>
        <p:xfrm>
          <a:off x="611436" y="2132856"/>
          <a:ext cx="6336828" cy="418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521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734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1.7</a:t>
            </a:r>
          </a:p>
          <a:p>
            <a:pPr algn="just"/>
            <a:r>
              <a:rPr lang="fi-FI" dirty="0"/>
              <a:t>Lasten toivotuimmat ominaisuudet eri sukupolveen kuuluvilla suomalaisilla (%). EVS 2017, N=1 203.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DB386489-26CF-4E6A-A799-3E003D8FC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883802"/>
              </p:ext>
            </p:extLst>
          </p:nvPr>
        </p:nvGraphicFramePr>
        <p:xfrm>
          <a:off x="827584" y="1988840"/>
          <a:ext cx="7704856" cy="431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1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8.7</a:t>
            </a:r>
          </a:p>
          <a:p>
            <a:r>
              <a:rPr lang="fi-FI" dirty="0"/>
              <a:t>Diakoniassa yksilöiden kohtaamisissa käsitellyt aiheet (% kohtaamisista). Kirkon tilastot 2019.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473543F3-BFE4-40FE-BEDB-CB553D4E67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378259"/>
              </p:ext>
            </p:extLst>
          </p:nvPr>
        </p:nvGraphicFramePr>
        <p:xfrm>
          <a:off x="611436" y="1556792"/>
          <a:ext cx="7272932" cy="469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05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91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8.8</a:t>
            </a:r>
          </a:p>
          <a:p>
            <a:r>
              <a:rPr lang="fi-FI" dirty="0"/>
              <a:t>Mihin seurakunnan auttamistyön resursseja erityisesti tulisi suunnata (%). Työntekijäkysely 2019, N=1015;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55459ADD-C050-49B0-B6EC-63756EEA98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998672"/>
              </p:ext>
            </p:extLst>
          </p:nvPr>
        </p:nvGraphicFramePr>
        <p:xfrm>
          <a:off x="611436" y="1772816"/>
          <a:ext cx="6192812" cy="4696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20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92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8.9</a:t>
            </a:r>
          </a:p>
          <a:p>
            <a:r>
              <a:rPr lang="fi-FI" dirty="0"/>
              <a:t>Tasa-arvon toteutuminen kirkossa suomalaisten, kirkon työntekijöiden ja luottamushenkilöiden näkökulmista (% samaa mieltä). Gallup </a:t>
            </a:r>
            <a:r>
              <a:rPr lang="fi-FI" dirty="0" err="1"/>
              <a:t>Ecclesiastica</a:t>
            </a:r>
            <a:r>
              <a:rPr lang="fi-FI" dirty="0"/>
              <a:t> 2019, N=4 065; Työntekijäkysely 2019, N=1 015;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3972FBC2-4264-44C4-8615-F2BED90951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817086"/>
              </p:ext>
            </p:extLst>
          </p:nvPr>
        </p:nvGraphicFramePr>
        <p:xfrm>
          <a:off x="611436" y="1988840"/>
          <a:ext cx="6408836" cy="4463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84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Kirkon tutkimuskeskus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93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225514"/>
            <a:ext cx="74889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8.10</a:t>
            </a:r>
          </a:p>
          <a:p>
            <a:r>
              <a:rPr lang="fi-FI" dirty="0"/>
              <a:t>Ilmastonmuutoksen huomiointi kirkon työssä suomalaisten, kirkon työntekijöiden ja luottamushenkilöiden näkökulmista. Gallup </a:t>
            </a:r>
            <a:r>
              <a:rPr lang="fi-FI" dirty="0" err="1"/>
              <a:t>Ecclesiastica</a:t>
            </a:r>
            <a:r>
              <a:rPr lang="fi-FI" dirty="0"/>
              <a:t> 2019, N=4 065; Työntekijäkysely 2019, N=1 015); Luottamushenkilökysely 2019, N=578.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B82AA115-AC33-4D56-B0B8-1C151DEDF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876598"/>
              </p:ext>
            </p:extLst>
          </p:nvPr>
        </p:nvGraphicFramePr>
        <p:xfrm>
          <a:off x="611436" y="2060848"/>
          <a:ext cx="6408836" cy="437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03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ev.lut.kirkko_malli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A77C5BB61B37B45BF2EC8CA31F6ACF0" ma:contentTypeVersion="10" ma:contentTypeDescription="Luo uusi asiakirja." ma:contentTypeScope="" ma:versionID="2b41a256162591d8988c66d9963c2a2b">
  <xsd:schema xmlns:xsd="http://www.w3.org/2001/XMLSchema" xmlns:xs="http://www.w3.org/2001/XMLSchema" xmlns:p="http://schemas.microsoft.com/office/2006/metadata/properties" xmlns:ns3="0268b2a4-b820-4515-878d-1be388a768c6" xmlns:ns4="dd54f87b-e328-4f83-a229-86dd6c4b5833" targetNamespace="http://schemas.microsoft.com/office/2006/metadata/properties" ma:root="true" ma:fieldsID="5b9ab0671d928f508e4733cbf4a1a8ae" ns3:_="" ns4:_="">
    <xsd:import namespace="0268b2a4-b820-4515-878d-1be388a768c6"/>
    <xsd:import namespace="dd54f87b-e328-4f83-a229-86dd6c4b58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8b2a4-b820-4515-878d-1be388a768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4f87b-e328-4f83-a229-86dd6c4b583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937A80-B84C-4447-BF7A-562D1AFD5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68b2a4-b820-4515-878d-1be388a768c6"/>
    <ds:schemaRef ds:uri="dd54f87b-e328-4f83-a229-86dd6c4b58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E0628F-24B7-4B09-B32D-45B3B69FB3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8E5C3E-AE4F-40B6-A207-D64CE752D90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d54f87b-e328-4f83-a229-86dd6c4b5833"/>
    <ds:schemaRef ds:uri="http://purl.org/dc/elements/1.1/"/>
    <ds:schemaRef ds:uri="http://schemas.microsoft.com/office/2006/metadata/properties"/>
    <ds:schemaRef ds:uri="0268b2a4-b820-4515-878d-1be388a768c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5701</TotalTime>
  <Words>2343</Words>
  <Application>Microsoft Office PowerPoint</Application>
  <PresentationFormat>Näytössä katseltava diaesitys (4:3)</PresentationFormat>
  <Paragraphs>454</Paragraphs>
  <Slides>93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93</vt:i4>
      </vt:variant>
    </vt:vector>
  </HeadingPairs>
  <TitlesOfParts>
    <vt:vector size="97" baseType="lpstr">
      <vt:lpstr>Arial</vt:lpstr>
      <vt:lpstr>Calibri</vt:lpstr>
      <vt:lpstr>Martti</vt:lpstr>
      <vt:lpstr>ev.lut.kirkko_malli</vt:lpstr>
      <vt:lpstr>    Nelivuotiskertomuksen kuvat  </vt:lpstr>
      <vt:lpstr>Luku 1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2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3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4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5</vt:lpstr>
      <vt:lpstr>PowerPoint-esitys</vt:lpstr>
      <vt:lpstr>PowerPoint-esitys</vt:lpstr>
      <vt:lpstr>Luku 6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7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Luku 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Manager>Kirkkohallitus</Manager>
  <Company>Kirkkohallitus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otsikko</dc:title>
  <dc:creator>Nikkilä Seija</dc:creator>
  <cp:lastModifiedBy>Talola Nina</cp:lastModifiedBy>
  <cp:revision>249</cp:revision>
  <cp:lastPrinted>2016-09-30T13:24:37Z</cp:lastPrinted>
  <dcterms:created xsi:type="dcterms:W3CDTF">2012-09-26T09:30:38Z</dcterms:created>
  <dcterms:modified xsi:type="dcterms:W3CDTF">2020-10-07T05:27:16Z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0x0101007A77C5BB61B37B45BF2EC8CA31F6ACF0</vt:lpwstr>
  </property>
</Properties>
</file>