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1" r:id="rId4"/>
    <p:sldId id="258" r:id="rId5"/>
    <p:sldId id="260" r:id="rId6"/>
    <p:sldId id="262" r:id="rId7"/>
    <p:sldId id="263" r:id="rId8"/>
    <p:sldId id="264" r:id="rId9"/>
    <p:sldId id="272" r:id="rId10"/>
    <p:sldId id="266" r:id="rId11"/>
    <p:sldId id="267" r:id="rId12"/>
    <p:sldId id="268" r:id="rId13"/>
    <p:sldId id="273" r:id="rId14"/>
    <p:sldId id="270" r:id="rId15"/>
    <p:sldId id="271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08E097-081F-4DF5-97D1-B1D6268AB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786692-F80F-4BFD-9667-2E6217F3F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02FE3E-018C-4E28-87B4-C40E9B80C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24A467-7661-48E6-8B3B-0E53210A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9E007D-A614-4D18-AD13-CFEF206D9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862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861E53-5014-4C12-AC2C-1CE855749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D87B601-95E8-4052-B1F9-AC899BF15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880ADB-0FFE-4CE6-850B-238B6AAB5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2FA357-F247-4752-AA67-3853A5924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5A4F0A-A98F-4617-B99E-52DF6D042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843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18D8372-780A-4392-B8B5-5CED003E99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B918E1B-B62E-45AE-B349-ECB864581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CCE752-D264-4AB7-9A85-72103E18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2C65E9-3D22-4907-BC63-7A5CF82ED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D1B432-E231-49F9-A1AA-0FA3F0B1E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52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F9FBED-7BD4-48EC-9334-E5A7CF988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2B0E57-0BB9-4F18-89AB-421DFDFAC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FADA9E-7820-4BC7-9C31-5DF877B23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D9B902-AB54-45F8-B7F6-03765E4A5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99CDA0-708E-40A1-B279-D0CA37846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742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0AD2AC-0E3F-4B29-9FF1-D9170E467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F489FF3-1EF0-43B3-9118-BB574C3F1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A3E0769-F5E6-4C23-8864-0A4A8E93B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A9B554-9C4E-4BC5-8C63-635990AD7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7E4F5A-61F4-42F0-B876-8DC61D91C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09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DDBA0F-4FA2-44D8-A778-D9BCA388B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DE4317-45E7-4651-8A8A-F019354E7C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E66E6B7-BA3C-424D-AFA3-F94A679FF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11E6F52-F4C7-416E-9B7F-42C4873E4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61AB259-647E-4B9A-BBE1-A501EFF32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C8A1613-B93D-46E9-9EC6-19FFF53E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654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3DE0FA-7D0A-478B-94D3-5307F5A16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5666-985B-4B90-9034-DFEEC0738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5D9D91E-2551-448D-BC7E-931CC986B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3BF0530-22B3-4219-8C74-3D3CDA7F0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757235F-D1EB-423D-ADF3-CBFB83F158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9078DDF-4CEE-43B9-AFAA-6760BD0AA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9B3490D-1179-4240-AB7F-0D6FEEA8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28E0552-A765-46C9-8C88-0F2953090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239978-59ED-4983-9F19-FFE7A04C5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E3A510C-DF47-4E2A-ABF9-7B4F822D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DAC067A-E46E-48B3-83EB-EE5EB9024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DC59F67-9875-45F8-8620-6B0A19F61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7085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567765A-1040-4188-9A70-09AE5AA85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A726531-4789-4074-9F37-FB5F13714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ACDE78C-B78B-4666-A005-1AB6D711D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077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DEE775-F35A-45EB-BE40-BDB029863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4BE759-0D4D-460A-8D83-3A3FA9E43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ACCFC10-08E2-46D9-BBF6-89963E5B9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5A265D-260D-4050-980F-CEBEBFA82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9D4D80-1B30-48CC-952C-BE76B30D8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F63D81D-2F53-4462-9A29-CD8F3B22B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071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940E1A-06CD-44CA-B87C-362BE1A16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0C5F806-9E77-4447-8DB7-65CB077D8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FA811EB-BEC1-49E0-85C2-4DBE0546F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B0EC031-EFA7-4CF7-A489-FAB227E75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3459B2-6B23-4EB0-8D67-C2CD3D08D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384A1F3-3F51-449C-BD8C-80FF01279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807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DCDF24C-C663-452E-AB76-12BE9B50B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2B92A0C-D682-4976-96FE-51B07CB81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DA4D16-204D-420C-B71C-E240F6D435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DA778-1E20-42D6-8083-F101D82A7B0D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93E049-0C1C-4067-9410-ED073741A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9A864D-DD87-47CB-A24E-B2570A22F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40D54-1F3E-4AFB-B0FB-CB3802505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51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B270761-CC40-4F3F-A916-7E3BC3989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820855C-9FA4-417A-BE67-63C022F81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E6A49B-1B06-403E-8CC5-ACB38A6BD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4EC86DC-55F3-446D-B58E-4858A31A2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6160" y="1660121"/>
            <a:ext cx="9623404" cy="3305493"/>
          </a:xfrm>
        </p:spPr>
        <p:txBody>
          <a:bodyPr>
            <a:normAutofit/>
          </a:bodyPr>
          <a:lstStyle/>
          <a:p>
            <a:pPr algn="l"/>
            <a:r>
              <a:rPr lang="fi-FI" sz="8800"/>
              <a:t>Pääsiäisviikon vaellus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709F3FC-8A18-4676-9671-0071FF305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6159" y="4965614"/>
            <a:ext cx="9623404" cy="834454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LEGO-pääsiäistarinaa katsoen, kuunnellen ja mietiskellen</a:t>
            </a:r>
          </a:p>
        </p:txBody>
      </p:sp>
    </p:spTree>
    <p:extLst>
      <p:ext uri="{BB962C8B-B14F-4D97-AF65-F5344CB8AC3E}">
        <p14:creationId xmlns:p14="http://schemas.microsoft.com/office/powerpoint/2010/main" val="2838075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1444EB76-8B11-404C-8FF9-D86759AF42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40037"/>
          </a:xfrm>
        </p:spPr>
        <p:txBody>
          <a:bodyPr>
            <a:normAutofit/>
          </a:bodyPr>
          <a:lstStyle/>
          <a:p>
            <a:r>
              <a:rPr lang="fi-FI" sz="5800" dirty="0"/>
              <a:t>Polku pääsiäiseen Taika-Petterin ja Jakke Jääkarhun matkassa</a:t>
            </a:r>
          </a:p>
        </p:txBody>
      </p:sp>
      <p:sp>
        <p:nvSpPr>
          <p:cNvPr id="6" name="Alaotsikko 5">
            <a:extLst>
              <a:ext uri="{FF2B5EF4-FFF2-40B4-BE49-F238E27FC236}">
                <a16:creationId xmlns:a16="http://schemas.microsoft.com/office/drawing/2014/main" id="{732BF731-E7B0-42D8-897B-694F5C7B9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6436"/>
            <a:ext cx="9144000" cy="1600818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Vaella radalla. </a:t>
            </a:r>
          </a:p>
          <a:p>
            <a:r>
              <a:rPr lang="fi-FI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Kuuntele QR –koodien takana olevat kertomukset. </a:t>
            </a:r>
          </a:p>
          <a:p>
            <a:r>
              <a:rPr lang="fi-FI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Pohdi kysymyksiä.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351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A8AB164-413D-4F41-BF1C-AC7FD2DEA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3600" y="1396289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Jeesus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ratsastaa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aasilla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BDF4791B-15BA-4A5A-866C-2AEA9960884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2" r="2" b="2"/>
          <a:stretch/>
        </p:blipFill>
        <p:spPr bwMode="auto">
          <a:xfrm>
            <a:off x="364241" y="706319"/>
            <a:ext cx="4105275" cy="397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C455986-E72B-4BB6-878F-BC93082F8A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58044" y="2871982"/>
            <a:ext cx="5006336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Mikä</a:t>
            </a:r>
            <a:r>
              <a:rPr lang="en-US" dirty="0"/>
              <a:t> </a:t>
            </a:r>
            <a:r>
              <a:rPr lang="en-US" dirty="0" err="1"/>
              <a:t>Jaken</a:t>
            </a:r>
            <a:r>
              <a:rPr lang="en-US" dirty="0"/>
              <a:t> </a:t>
            </a:r>
            <a:r>
              <a:rPr lang="en-US" dirty="0" err="1"/>
              <a:t>mielestä</a:t>
            </a:r>
            <a:r>
              <a:rPr lang="en-US" dirty="0"/>
              <a:t> </a:t>
            </a:r>
            <a:r>
              <a:rPr lang="en-US" dirty="0" err="1"/>
              <a:t>tekee</a:t>
            </a:r>
            <a:r>
              <a:rPr lang="en-US" dirty="0"/>
              <a:t> </a:t>
            </a:r>
            <a:r>
              <a:rPr lang="en-US" dirty="0" err="1"/>
              <a:t>palmusunnuntaista</a:t>
            </a:r>
            <a:r>
              <a:rPr lang="en-US" dirty="0"/>
              <a:t> </a:t>
            </a:r>
            <a:r>
              <a:rPr lang="en-US" dirty="0" err="1"/>
              <a:t>jännittävän</a:t>
            </a:r>
            <a:r>
              <a:rPr lang="en-US" dirty="0"/>
              <a:t>?</a:t>
            </a:r>
          </a:p>
          <a:p>
            <a:r>
              <a:rPr lang="en-US" dirty="0" err="1"/>
              <a:t>Mistä</a:t>
            </a:r>
            <a:r>
              <a:rPr lang="en-US" dirty="0"/>
              <a:t> </a:t>
            </a:r>
            <a:r>
              <a:rPr lang="en-US" dirty="0" err="1"/>
              <a:t>sinä</a:t>
            </a:r>
            <a:r>
              <a:rPr lang="en-US" dirty="0"/>
              <a:t> </a:t>
            </a:r>
            <a:r>
              <a:rPr lang="en-US" dirty="0" err="1"/>
              <a:t>pidät</a:t>
            </a:r>
            <a:r>
              <a:rPr lang="en-US" dirty="0"/>
              <a:t> </a:t>
            </a:r>
            <a:r>
              <a:rPr lang="en-US" dirty="0" err="1"/>
              <a:t>palmusunnuntaissa</a:t>
            </a:r>
            <a:r>
              <a:rPr lang="en-US" dirty="0"/>
              <a:t>?	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89908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0D3725-90CF-4AB9-8DE7-4CDDA7C55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3600" y="1396289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Jeesus pesee opetuslastensa jalat 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009F7C8-8C67-48C7-B029-A599193110C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4241" y="643466"/>
            <a:ext cx="4105275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D947D3-7B97-4EFF-8102-8C0198F3E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58044" y="2871982"/>
            <a:ext cx="5006336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Jaken</a:t>
            </a:r>
            <a:r>
              <a:rPr lang="en-US" dirty="0"/>
              <a:t> </a:t>
            </a:r>
            <a:r>
              <a:rPr lang="en-US" dirty="0" err="1"/>
              <a:t>mielestä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auttaa</a:t>
            </a:r>
            <a:r>
              <a:rPr lang="en-US" dirty="0"/>
              <a:t> </a:t>
            </a:r>
            <a:r>
              <a:rPr lang="en-US" dirty="0" err="1"/>
              <a:t>toisia</a:t>
            </a:r>
            <a:r>
              <a:rPr lang="en-US" dirty="0"/>
              <a:t>? </a:t>
            </a:r>
          </a:p>
          <a:p>
            <a:r>
              <a:rPr lang="en-US" dirty="0" err="1"/>
              <a:t>Keksitkö</a:t>
            </a:r>
            <a:r>
              <a:rPr lang="en-US" dirty="0"/>
              <a:t> </a:t>
            </a:r>
            <a:r>
              <a:rPr lang="en-US" dirty="0" err="1"/>
              <a:t>vielä</a:t>
            </a:r>
            <a:r>
              <a:rPr lang="en-US" dirty="0"/>
              <a:t> </a:t>
            </a:r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tapoja</a:t>
            </a:r>
            <a:r>
              <a:rPr lang="en-US" dirty="0"/>
              <a:t> </a:t>
            </a:r>
            <a:r>
              <a:rPr lang="en-US" dirty="0" err="1"/>
              <a:t>auttaa</a:t>
            </a:r>
            <a:r>
              <a:rPr lang="en-US" dirty="0"/>
              <a:t>?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57470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BEEE4D-D30F-47F3-9E07-50A6665F1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3600" y="1396289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Ehtoollinen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A52C2419-EB55-4A6B-B366-F8B8F035BD4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4241" y="643466"/>
            <a:ext cx="4105275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D6DAF4-A0B7-4329-8AD9-964389EA0C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58044" y="2871982"/>
            <a:ext cx="5006336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Millä</a:t>
            </a:r>
            <a:r>
              <a:rPr lang="en-US" dirty="0"/>
              <a:t> </a:t>
            </a:r>
            <a:r>
              <a:rPr lang="en-US" dirty="0" err="1"/>
              <a:t>sanalla</a:t>
            </a:r>
            <a:r>
              <a:rPr lang="en-US" dirty="0"/>
              <a:t> </a:t>
            </a:r>
            <a:r>
              <a:rPr lang="en-US" dirty="0" err="1"/>
              <a:t>Jakke</a:t>
            </a:r>
            <a:r>
              <a:rPr lang="en-US" dirty="0"/>
              <a:t> </a:t>
            </a:r>
            <a:r>
              <a:rPr lang="en-US" dirty="0" err="1"/>
              <a:t>kuvaa</a:t>
            </a:r>
            <a:r>
              <a:rPr lang="en-US" dirty="0"/>
              <a:t> </a:t>
            </a:r>
            <a:r>
              <a:rPr lang="en-US" dirty="0" err="1"/>
              <a:t>ehtoollista</a:t>
            </a:r>
            <a:r>
              <a:rPr lang="en-US" dirty="0"/>
              <a:t>? </a:t>
            </a:r>
          </a:p>
          <a:p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itse</a:t>
            </a:r>
            <a:r>
              <a:rPr lang="en-US" dirty="0"/>
              <a:t> </a:t>
            </a:r>
            <a:r>
              <a:rPr lang="en-US" dirty="0" err="1"/>
              <a:t>kertoisit</a:t>
            </a:r>
            <a:r>
              <a:rPr lang="en-US" dirty="0"/>
              <a:t> </a:t>
            </a:r>
            <a:r>
              <a:rPr lang="en-US" dirty="0" err="1"/>
              <a:t>sen</a:t>
            </a:r>
            <a:r>
              <a:rPr lang="en-US" dirty="0"/>
              <a:t>, </a:t>
            </a:r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ehtoollisella</a:t>
            </a:r>
            <a:r>
              <a:rPr lang="en-US" dirty="0"/>
              <a:t> </a:t>
            </a:r>
            <a:r>
              <a:rPr lang="en-US" dirty="0" err="1"/>
              <a:t>tapahtuu</a:t>
            </a:r>
            <a:r>
              <a:rPr lang="en-US" dirty="0"/>
              <a:t>?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596872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549F85-D691-4663-8CC9-8E467831D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3600" y="1396289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Tyhjä hauta 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B0391DBF-C461-4CAE-8679-759DAF48CFB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4241" y="643466"/>
            <a:ext cx="4105275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9938D3-5169-4180-BAD3-9E8056F36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58044" y="2871982"/>
            <a:ext cx="5006336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en-US" sz="2800" dirty="0" err="1"/>
              <a:t>Mistä</a:t>
            </a:r>
            <a:r>
              <a:rPr lang="en-US" sz="2800" dirty="0"/>
              <a:t> </a:t>
            </a:r>
            <a:r>
              <a:rPr lang="en-US" sz="2800" dirty="0" err="1"/>
              <a:t>Jakke</a:t>
            </a:r>
            <a:r>
              <a:rPr lang="en-US" sz="2800" dirty="0"/>
              <a:t> on </a:t>
            </a:r>
            <a:r>
              <a:rPr lang="en-US" sz="2800" dirty="0" err="1"/>
              <a:t>surullinen</a:t>
            </a:r>
            <a:r>
              <a:rPr lang="en-US" sz="2800" dirty="0"/>
              <a:t> ja </a:t>
            </a:r>
            <a:r>
              <a:rPr lang="en-US" sz="2800" dirty="0" err="1"/>
              <a:t>vihainen</a:t>
            </a:r>
            <a:r>
              <a:rPr lang="en-US" sz="2800" dirty="0"/>
              <a:t>? </a:t>
            </a:r>
            <a:r>
              <a:rPr lang="en-US" sz="2800" dirty="0" err="1"/>
              <a:t>Mikä</a:t>
            </a:r>
            <a:r>
              <a:rPr lang="en-US" sz="2800" dirty="0"/>
              <a:t> </a:t>
            </a:r>
            <a:r>
              <a:rPr lang="en-US" sz="2800" dirty="0" err="1"/>
              <a:t>sai</a:t>
            </a:r>
            <a:r>
              <a:rPr lang="en-US" sz="2800" dirty="0"/>
              <a:t> </a:t>
            </a:r>
            <a:r>
              <a:rPr lang="en-US" sz="2800" dirty="0" err="1"/>
              <a:t>hänet</a:t>
            </a:r>
            <a:r>
              <a:rPr lang="en-US" sz="2800" dirty="0"/>
              <a:t> </a:t>
            </a:r>
            <a:r>
              <a:rPr lang="en-US" sz="2800" dirty="0" err="1"/>
              <a:t>iloiseksi</a:t>
            </a:r>
            <a:r>
              <a:rPr lang="en-US" sz="2800" dirty="0"/>
              <a:t>?</a:t>
            </a:r>
          </a:p>
          <a:p>
            <a:pPr lvl="1"/>
            <a:r>
              <a:rPr lang="en-US" sz="2800" dirty="0" err="1"/>
              <a:t>Mistä</a:t>
            </a:r>
            <a:r>
              <a:rPr lang="en-US" sz="2800" dirty="0"/>
              <a:t> </a:t>
            </a:r>
            <a:r>
              <a:rPr lang="en-US" sz="2800" dirty="0" err="1"/>
              <a:t>sinä</a:t>
            </a:r>
            <a:r>
              <a:rPr lang="en-US" sz="2800" dirty="0"/>
              <a:t> </a:t>
            </a:r>
            <a:r>
              <a:rPr lang="en-US" sz="2800" dirty="0" err="1"/>
              <a:t>olet</a:t>
            </a:r>
            <a:r>
              <a:rPr lang="en-US" sz="2800" dirty="0"/>
              <a:t> </a:t>
            </a:r>
            <a:r>
              <a:rPr lang="en-US" sz="2800" dirty="0" err="1"/>
              <a:t>surullinen</a:t>
            </a:r>
            <a:r>
              <a:rPr lang="en-US" sz="2800" dirty="0"/>
              <a:t>? </a:t>
            </a:r>
            <a:r>
              <a:rPr lang="en-US" sz="2800" dirty="0" err="1"/>
              <a:t>Mikä</a:t>
            </a:r>
            <a:r>
              <a:rPr lang="en-US" sz="2800" dirty="0"/>
              <a:t> </a:t>
            </a:r>
            <a:r>
              <a:rPr lang="en-US" sz="2800" dirty="0" err="1"/>
              <a:t>voisi</a:t>
            </a:r>
            <a:r>
              <a:rPr lang="en-US" sz="2800" dirty="0"/>
              <a:t> </a:t>
            </a:r>
            <a:r>
              <a:rPr lang="en-US" sz="2800" dirty="0" err="1"/>
              <a:t>tuoda</a:t>
            </a:r>
            <a:r>
              <a:rPr lang="en-US" sz="2800" dirty="0"/>
              <a:t> </a:t>
            </a:r>
            <a:r>
              <a:rPr lang="en-US" sz="2800" dirty="0" err="1"/>
              <a:t>sinulle</a:t>
            </a:r>
            <a:r>
              <a:rPr lang="en-US" sz="2800" dirty="0"/>
              <a:t> </a:t>
            </a:r>
            <a:r>
              <a:rPr lang="en-US" sz="2800" dirty="0" err="1"/>
              <a:t>ilon</a:t>
            </a:r>
            <a:r>
              <a:rPr lang="en-US" sz="2800" dirty="0"/>
              <a:t>?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435152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79AA57-E3D3-4E39-9475-25DF79FB0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3600" y="1396289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Taika-Petterin pääsiäis-beatboxaus 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916E7C2A-4AA3-4710-A385-C8849B011CB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4241" y="643466"/>
            <a:ext cx="4105275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C4CFB2-390F-4F51-A2F8-B7C1A692EF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58044" y="2871982"/>
            <a:ext cx="5006336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Laula</a:t>
            </a:r>
            <a:r>
              <a:rPr lang="en-US" dirty="0"/>
              <a:t> ja </a:t>
            </a:r>
            <a:r>
              <a:rPr lang="en-US" dirty="0" err="1"/>
              <a:t>beatboxaa</a:t>
            </a:r>
            <a:r>
              <a:rPr lang="en-US" dirty="0"/>
              <a:t> </a:t>
            </a:r>
            <a:r>
              <a:rPr lang="en-US" dirty="0" err="1"/>
              <a:t>Lensi</a:t>
            </a:r>
            <a:r>
              <a:rPr lang="en-US" dirty="0"/>
              <a:t> </a:t>
            </a:r>
            <a:r>
              <a:rPr lang="en-US" dirty="0" err="1"/>
              <a:t>maahan</a:t>
            </a:r>
            <a:r>
              <a:rPr lang="en-US" dirty="0"/>
              <a:t> </a:t>
            </a:r>
            <a:r>
              <a:rPr lang="en-US" dirty="0" err="1"/>
              <a:t>enkeli</a:t>
            </a:r>
            <a:r>
              <a:rPr lang="en-US" dirty="0"/>
              <a:t> -</a:t>
            </a:r>
            <a:r>
              <a:rPr lang="en-US" dirty="0" err="1"/>
              <a:t>laulua</a:t>
            </a:r>
            <a:r>
              <a:rPr lang="en-US" dirty="0"/>
              <a:t> </a:t>
            </a:r>
            <a:r>
              <a:rPr lang="en-US" dirty="0" err="1"/>
              <a:t>joko</a:t>
            </a:r>
            <a:r>
              <a:rPr lang="en-US" dirty="0"/>
              <a:t> </a:t>
            </a:r>
            <a:r>
              <a:rPr lang="en-US" dirty="0" err="1"/>
              <a:t>yksin</a:t>
            </a:r>
            <a:r>
              <a:rPr lang="en-US" dirty="0"/>
              <a:t> tai </a:t>
            </a:r>
            <a:r>
              <a:rPr lang="en-US" dirty="0" err="1"/>
              <a:t>yhdessä</a:t>
            </a:r>
            <a:r>
              <a:rPr lang="en-US" dirty="0"/>
              <a:t> </a:t>
            </a:r>
            <a:r>
              <a:rPr lang="en-US" dirty="0" err="1"/>
              <a:t>perheenjäsenten</a:t>
            </a:r>
            <a:r>
              <a:rPr lang="en-US" dirty="0"/>
              <a:t> </a:t>
            </a:r>
            <a:r>
              <a:rPr lang="en-US" dirty="0" err="1"/>
              <a:t>kanssa</a:t>
            </a:r>
            <a:endParaRPr lang="en-US" dirty="0"/>
          </a:p>
          <a:p>
            <a:r>
              <a:rPr lang="en-US" dirty="0" err="1"/>
              <a:t>Iloista</a:t>
            </a:r>
            <a:r>
              <a:rPr lang="en-US" dirty="0"/>
              <a:t> </a:t>
            </a:r>
            <a:r>
              <a:rPr lang="en-US" dirty="0" err="1"/>
              <a:t>pääsiäistä</a:t>
            </a:r>
            <a:r>
              <a:rPr lang="en-US" dirty="0"/>
              <a:t>!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60409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DFCDD3A-574A-4769-978E-39DD5734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Palmusunnuntai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Jeesus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ratsastaa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Jerusalemiin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88CE16-2CF8-4F77-B043-AF042373E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Kuuntele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kertomukset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jotka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löydät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QR-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koodien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takaa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0" indent="0">
              <a:buNone/>
            </a:pPr>
            <a:r>
              <a:rPr lang="fi-FI" sz="2400" dirty="0"/>
              <a:t>Millaisia tunteita esiintyi missäkin kertomuksessa?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E855280-5CA6-4EFC-8953-464EA9B7473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1503" y="2129307"/>
            <a:ext cx="3217333" cy="321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53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DFCDD3A-574A-4769-978E-39DD5734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Kiirastorstai: ehtoollinen 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88CE16-2CF8-4F77-B043-AF042373E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Kuuntele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kertomus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jonka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löydät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QR-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koodin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takaa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98AC6C61-F797-4781-B7CD-55592B864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1503" y="2129307"/>
            <a:ext cx="3217333" cy="321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674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DFCDD3A-574A-4769-978E-39DD5734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Getsemane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88CE16-2CF8-4F77-B043-AF042373E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Kuuntele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kertomus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jonka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löydät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QR-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koodin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takaa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75552961-8239-4F7A-A333-CD2930D8CF2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1503" y="2129307"/>
            <a:ext cx="3217333" cy="321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81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DFCDD3A-574A-4769-978E-39DD5734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Jeesus tuomitaan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88CE16-2CF8-4F77-B043-AF042373E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Kuuntele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kertomus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jonka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löydät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QR-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koodin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takaa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F826EA9B-BA0D-4E64-8329-FD65B6A11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1503" y="2129307"/>
            <a:ext cx="3217333" cy="321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461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DFCDD3A-574A-4769-978E-39DD5734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Pietari kieltää Jeesuksen 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88CE16-2CF8-4F77-B043-AF042373E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Kuuntele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kertomus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jonka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löydät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QR-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koodin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takaa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E9CCBD41-F229-4276-82C3-D1D90972C7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1503" y="2129307"/>
            <a:ext cx="3217333" cy="321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529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DFCDD3A-574A-4769-978E-39DD5734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Pitkäperjantai: Jeesus ristillä 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88CE16-2CF8-4F77-B043-AF042373E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Kuuntele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kertomus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jonka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löydät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QR-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koodin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takaa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FA46DB62-144B-47E6-A23C-30FD9E22A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1503" y="2129307"/>
            <a:ext cx="3217333" cy="321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071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DFCDD3A-574A-4769-978E-39DD5734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Pääsiäinen: Ylösnousemus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88CE16-2CF8-4F77-B043-AF042373E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4095" y="3842933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Kuuntele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kertomus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jonka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löydät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QR-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koodin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takaa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29E650EE-95D8-4B90-842D-70609764B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1503" y="2129307"/>
            <a:ext cx="3217333" cy="321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4693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1E86892D-8DB4-43F4-AB18-49EBE8597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anchor="b">
            <a:normAutofit fontScale="90000"/>
          </a:bodyPr>
          <a:lstStyle/>
          <a:p>
            <a:pPr algn="l"/>
            <a:r>
              <a:rPr lang="fi-FI" sz="4000" dirty="0"/>
              <a:t>Mikä kertomus kosketti sinua eniten?</a:t>
            </a:r>
            <a:br>
              <a:rPr lang="fi-FI" sz="4000" dirty="0"/>
            </a:br>
            <a:r>
              <a:rPr lang="fi-FI" sz="3800" dirty="0"/>
              <a:t>Tee kotona kertomuksesta oma lego-asetelmasi tai kuvaa valitsemasi kertomus piirtäen tai muovaten.</a:t>
            </a:r>
          </a:p>
        </p:txBody>
      </p:sp>
      <p:sp>
        <p:nvSpPr>
          <p:cNvPr id="6" name="Alaotsikko 5">
            <a:extLst>
              <a:ext uri="{FF2B5EF4-FFF2-40B4-BE49-F238E27FC236}">
                <a16:creationId xmlns:a16="http://schemas.microsoft.com/office/drawing/2014/main" id="{4B091AB1-64D9-4E06-84E1-47F80D4889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pPr algn="l"/>
            <a:endParaRPr lang="fi-FI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BC932EE9-5BB7-4CB3-8972-827C61C7D6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1503" y="2129307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66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225</Words>
  <Application>Microsoft Office PowerPoint</Application>
  <PresentationFormat>Laajakuva</PresentationFormat>
  <Paragraphs>37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Office-teema</vt:lpstr>
      <vt:lpstr>Pääsiäisviikon vaellus</vt:lpstr>
      <vt:lpstr>Palmusunnuntai: Jeesus ratsastaa Jerusalemiin </vt:lpstr>
      <vt:lpstr>Kiirastorstai: ehtoollinen </vt:lpstr>
      <vt:lpstr>Getsemane</vt:lpstr>
      <vt:lpstr>Jeesus tuomitaan</vt:lpstr>
      <vt:lpstr>Pietari kieltää Jeesuksen </vt:lpstr>
      <vt:lpstr>Pitkäperjantai: Jeesus ristillä </vt:lpstr>
      <vt:lpstr>Pääsiäinen: Ylösnousemus</vt:lpstr>
      <vt:lpstr>Mikä kertomus kosketti sinua eniten? Tee kotona kertomuksesta oma lego-asetelmasi tai kuvaa valitsemasi kertomus piirtäen tai muovaten.</vt:lpstr>
      <vt:lpstr>Polku pääsiäiseen Taika-Petterin ja Jakke Jääkarhun matkassa</vt:lpstr>
      <vt:lpstr>Jeesus ratsastaa aasilla</vt:lpstr>
      <vt:lpstr>Jeesus pesee opetuslastensa jalat </vt:lpstr>
      <vt:lpstr>Ehtoollinen</vt:lpstr>
      <vt:lpstr>Tyhjä hauta </vt:lpstr>
      <vt:lpstr>Taika-Petterin pääsiäis-beatboxaus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Pääsiäisviikon vaellus</dc:title>
  <dc:creator>Vappula Katri</dc:creator>
  <cp:lastModifiedBy>Vappula Katri</cp:lastModifiedBy>
  <cp:revision>1</cp:revision>
  <dcterms:created xsi:type="dcterms:W3CDTF">2020-04-02T07:33:23Z</dcterms:created>
  <dcterms:modified xsi:type="dcterms:W3CDTF">2020-04-02T07:35:21Z</dcterms:modified>
</cp:coreProperties>
</file>