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94" r:id="rId6"/>
    <p:sldId id="285" r:id="rId7"/>
    <p:sldId id="296" r:id="rId8"/>
    <p:sldId id="263" r:id="rId9"/>
    <p:sldId id="291" r:id="rId10"/>
    <p:sldId id="292" r:id="rId11"/>
    <p:sldId id="264" r:id="rId12"/>
    <p:sldId id="295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8DAD4-D333-41B2-B994-DDEE206E040D}" v="437" dt="2023-04-21T12:24:1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ola Pertti" userId="5cf25d40-404f-4c64-bb7a-69bc94602906" providerId="ADAL" clId="{CCA8DAD4-D333-41B2-B994-DDEE206E040D}"/>
    <pc:docChg chg="undo custSel addSld delSld modSld">
      <pc:chgData name="Arola Pertti" userId="5cf25d40-404f-4c64-bb7a-69bc94602906" providerId="ADAL" clId="{CCA8DAD4-D333-41B2-B994-DDEE206E040D}" dt="2023-04-21T12:35:19.917" v="1488" actId="1076"/>
      <pc:docMkLst>
        <pc:docMk/>
      </pc:docMkLst>
      <pc:sldChg chg="modSp mod">
        <pc:chgData name="Arola Pertti" userId="5cf25d40-404f-4c64-bb7a-69bc94602906" providerId="ADAL" clId="{CCA8DAD4-D333-41B2-B994-DDEE206E040D}" dt="2023-04-18T05:37:18.158" v="90" actId="6549"/>
        <pc:sldMkLst>
          <pc:docMk/>
          <pc:sldMk cId="2257844355" sldId="256"/>
        </pc:sldMkLst>
        <pc:spChg chg="mod">
          <ac:chgData name="Arola Pertti" userId="5cf25d40-404f-4c64-bb7a-69bc94602906" providerId="ADAL" clId="{CCA8DAD4-D333-41B2-B994-DDEE206E040D}" dt="2023-04-18T05:37:18.158" v="90" actId="6549"/>
          <ac:spMkLst>
            <pc:docMk/>
            <pc:sldMk cId="2257844355" sldId="256"/>
            <ac:spMk id="2" creationId="{0B57F52F-E9EA-440C-BF51-C16E1C6FA5B8}"/>
          </ac:spMkLst>
        </pc:spChg>
      </pc:sldChg>
      <pc:sldChg chg="modSp add mod modAnim">
        <pc:chgData name="Arola Pertti" userId="5cf25d40-404f-4c64-bb7a-69bc94602906" providerId="ADAL" clId="{CCA8DAD4-D333-41B2-B994-DDEE206E040D}" dt="2023-04-21T12:24:11.612" v="1396" actId="20577"/>
        <pc:sldMkLst>
          <pc:docMk/>
          <pc:sldMk cId="813356690" sldId="257"/>
        </pc:sldMkLst>
        <pc:spChg chg="mod">
          <ac:chgData name="Arola Pertti" userId="5cf25d40-404f-4c64-bb7a-69bc94602906" providerId="ADAL" clId="{CCA8DAD4-D333-41B2-B994-DDEE206E040D}" dt="2023-04-18T05:43:09.869" v="572" actId="14100"/>
          <ac:spMkLst>
            <pc:docMk/>
            <pc:sldMk cId="813356690" sldId="257"/>
            <ac:spMk id="2" creationId="{E6B1A173-FC24-470A-A1DC-D335E198321A}"/>
          </ac:spMkLst>
        </pc:spChg>
        <pc:spChg chg="mod">
          <ac:chgData name="Arola Pertti" userId="5cf25d40-404f-4c64-bb7a-69bc94602906" providerId="ADAL" clId="{CCA8DAD4-D333-41B2-B994-DDEE206E040D}" dt="2023-04-21T12:24:11.612" v="1396" actId="20577"/>
          <ac:spMkLst>
            <pc:docMk/>
            <pc:sldMk cId="813356690" sldId="257"/>
            <ac:spMk id="3" creationId="{492B3AA2-9102-4FCF-B5EA-02CD14FE9D8E}"/>
          </ac:spMkLst>
        </pc:spChg>
      </pc:sldChg>
      <pc:sldChg chg="del">
        <pc:chgData name="Arola Pertti" userId="5cf25d40-404f-4c64-bb7a-69bc94602906" providerId="ADAL" clId="{CCA8DAD4-D333-41B2-B994-DDEE206E040D}" dt="2023-04-18T05:14:47.244" v="3" actId="2696"/>
        <pc:sldMkLst>
          <pc:docMk/>
          <pc:sldMk cId="1222880731" sldId="258"/>
        </pc:sldMkLst>
      </pc:sldChg>
      <pc:sldChg chg="modSp add mod">
        <pc:chgData name="Arola Pertti" userId="5cf25d40-404f-4c64-bb7a-69bc94602906" providerId="ADAL" clId="{CCA8DAD4-D333-41B2-B994-DDEE206E040D}" dt="2023-04-18T08:00:07.551" v="1328" actId="14100"/>
        <pc:sldMkLst>
          <pc:docMk/>
          <pc:sldMk cId="2315079024" sldId="258"/>
        </pc:sldMkLst>
        <pc:spChg chg="mod">
          <ac:chgData name="Arola Pertti" userId="5cf25d40-404f-4c64-bb7a-69bc94602906" providerId="ADAL" clId="{CCA8DAD4-D333-41B2-B994-DDEE206E040D}" dt="2023-04-18T08:00:07.551" v="1328" actId="14100"/>
          <ac:spMkLst>
            <pc:docMk/>
            <pc:sldMk cId="2315079024" sldId="258"/>
            <ac:spMk id="3" creationId="{48EC2D9A-AA13-4F5C-99F4-5E12A595F5A7}"/>
          </ac:spMkLst>
        </pc:spChg>
      </pc:sldChg>
      <pc:sldChg chg="del">
        <pc:chgData name="Arola Pertti" userId="5cf25d40-404f-4c64-bb7a-69bc94602906" providerId="ADAL" clId="{CCA8DAD4-D333-41B2-B994-DDEE206E040D}" dt="2023-04-18T06:24:35.958" v="607" actId="47"/>
        <pc:sldMkLst>
          <pc:docMk/>
          <pc:sldMk cId="3004865994" sldId="259"/>
        </pc:sldMkLst>
      </pc:sldChg>
      <pc:sldChg chg="del">
        <pc:chgData name="Arola Pertti" userId="5cf25d40-404f-4c64-bb7a-69bc94602906" providerId="ADAL" clId="{CCA8DAD4-D333-41B2-B994-DDEE206E040D}" dt="2023-04-18T06:24:48.820" v="612" actId="47"/>
        <pc:sldMkLst>
          <pc:docMk/>
          <pc:sldMk cId="3350551632" sldId="260"/>
        </pc:sldMkLst>
      </pc:sldChg>
      <pc:sldChg chg="del">
        <pc:chgData name="Arola Pertti" userId="5cf25d40-404f-4c64-bb7a-69bc94602906" providerId="ADAL" clId="{CCA8DAD4-D333-41B2-B994-DDEE206E040D}" dt="2023-04-18T06:24:49.672" v="613" actId="47"/>
        <pc:sldMkLst>
          <pc:docMk/>
          <pc:sldMk cId="1205183588" sldId="261"/>
        </pc:sldMkLst>
      </pc:sldChg>
      <pc:sldChg chg="del">
        <pc:chgData name="Arola Pertti" userId="5cf25d40-404f-4c64-bb7a-69bc94602906" providerId="ADAL" clId="{CCA8DAD4-D333-41B2-B994-DDEE206E040D}" dt="2023-04-18T06:24:50.855" v="614" actId="47"/>
        <pc:sldMkLst>
          <pc:docMk/>
          <pc:sldMk cId="4019707646" sldId="272"/>
        </pc:sldMkLst>
      </pc:sldChg>
      <pc:sldChg chg="del">
        <pc:chgData name="Arola Pertti" userId="5cf25d40-404f-4c64-bb7a-69bc94602906" providerId="ADAL" clId="{CCA8DAD4-D333-41B2-B994-DDEE206E040D}" dt="2023-04-18T06:24:52.304" v="615" actId="47"/>
        <pc:sldMkLst>
          <pc:docMk/>
          <pc:sldMk cId="1027470768" sldId="273"/>
        </pc:sldMkLst>
      </pc:sldChg>
      <pc:sldChg chg="del">
        <pc:chgData name="Arola Pertti" userId="5cf25d40-404f-4c64-bb7a-69bc94602906" providerId="ADAL" clId="{CCA8DAD4-D333-41B2-B994-DDEE206E040D}" dt="2023-04-18T06:24:37.887" v="608" actId="47"/>
        <pc:sldMkLst>
          <pc:docMk/>
          <pc:sldMk cId="2469213425" sldId="274"/>
        </pc:sldMkLst>
      </pc:sldChg>
      <pc:sldChg chg="del">
        <pc:chgData name="Arola Pertti" userId="5cf25d40-404f-4c64-bb7a-69bc94602906" providerId="ADAL" clId="{CCA8DAD4-D333-41B2-B994-DDEE206E040D}" dt="2023-04-18T06:24:56.533" v="617" actId="47"/>
        <pc:sldMkLst>
          <pc:docMk/>
          <pc:sldMk cId="2148845706" sldId="275"/>
        </pc:sldMkLst>
      </pc:sldChg>
      <pc:sldChg chg="del">
        <pc:chgData name="Arola Pertti" userId="5cf25d40-404f-4c64-bb7a-69bc94602906" providerId="ADAL" clId="{CCA8DAD4-D333-41B2-B994-DDEE206E040D}" dt="2023-04-18T07:00:53.187" v="686" actId="47"/>
        <pc:sldMkLst>
          <pc:docMk/>
          <pc:sldMk cId="1524553363" sldId="278"/>
        </pc:sldMkLst>
      </pc:sldChg>
      <pc:sldChg chg="del">
        <pc:chgData name="Arola Pertti" userId="5cf25d40-404f-4c64-bb7a-69bc94602906" providerId="ADAL" clId="{CCA8DAD4-D333-41B2-B994-DDEE206E040D}" dt="2023-04-18T07:00:49.874" v="685" actId="47"/>
        <pc:sldMkLst>
          <pc:docMk/>
          <pc:sldMk cId="3089371965" sldId="282"/>
        </pc:sldMkLst>
      </pc:sldChg>
      <pc:sldChg chg="del">
        <pc:chgData name="Arola Pertti" userId="5cf25d40-404f-4c64-bb7a-69bc94602906" providerId="ADAL" clId="{CCA8DAD4-D333-41B2-B994-DDEE206E040D}" dt="2023-04-18T06:24:54.181" v="616" actId="47"/>
        <pc:sldMkLst>
          <pc:docMk/>
          <pc:sldMk cId="459693603" sldId="283"/>
        </pc:sldMkLst>
      </pc:sldChg>
      <pc:sldChg chg="modSp mod">
        <pc:chgData name="Arola Pertti" userId="5cf25d40-404f-4c64-bb7a-69bc94602906" providerId="ADAL" clId="{CCA8DAD4-D333-41B2-B994-DDEE206E040D}" dt="2023-04-18T05:13:57.217" v="0" actId="21"/>
        <pc:sldMkLst>
          <pc:docMk/>
          <pc:sldMk cId="995676360" sldId="284"/>
        </pc:sldMkLst>
        <pc:spChg chg="mod">
          <ac:chgData name="Arola Pertti" userId="5cf25d40-404f-4c64-bb7a-69bc94602906" providerId="ADAL" clId="{CCA8DAD4-D333-41B2-B994-DDEE206E040D}" dt="2023-04-18T05:13:57.217" v="0" actId="21"/>
          <ac:spMkLst>
            <pc:docMk/>
            <pc:sldMk cId="995676360" sldId="284"/>
            <ac:spMk id="3" creationId="{48EC2D9A-AA13-4F5C-99F4-5E12A595F5A7}"/>
          </ac:spMkLst>
        </pc:spChg>
      </pc:sldChg>
      <pc:sldChg chg="modSp mod">
        <pc:chgData name="Arola Pertti" userId="5cf25d40-404f-4c64-bb7a-69bc94602906" providerId="ADAL" clId="{CCA8DAD4-D333-41B2-B994-DDEE206E040D}" dt="2023-04-18T07:41:33.104" v="691" actId="27636"/>
        <pc:sldMkLst>
          <pc:docMk/>
          <pc:sldMk cId="2623411276" sldId="285"/>
        </pc:sldMkLst>
        <pc:spChg chg="mod">
          <ac:chgData name="Arola Pertti" userId="5cf25d40-404f-4c64-bb7a-69bc94602906" providerId="ADAL" clId="{CCA8DAD4-D333-41B2-B994-DDEE206E040D}" dt="2023-04-18T07:41:33.104" v="691" actId="27636"/>
          <ac:spMkLst>
            <pc:docMk/>
            <pc:sldMk cId="2623411276" sldId="285"/>
            <ac:spMk id="3" creationId="{48EC2D9A-AA13-4F5C-99F4-5E12A595F5A7}"/>
          </ac:spMkLst>
        </pc:spChg>
      </pc:sldChg>
      <pc:sldChg chg="del">
        <pc:chgData name="Arola Pertti" userId="5cf25d40-404f-4c64-bb7a-69bc94602906" providerId="ADAL" clId="{CCA8DAD4-D333-41B2-B994-DDEE206E040D}" dt="2023-04-18T06:24:40.127" v="609" actId="47"/>
        <pc:sldMkLst>
          <pc:docMk/>
          <pc:sldMk cId="3247544779" sldId="286"/>
        </pc:sldMkLst>
      </pc:sldChg>
      <pc:sldChg chg="del">
        <pc:chgData name="Arola Pertti" userId="5cf25d40-404f-4c64-bb7a-69bc94602906" providerId="ADAL" clId="{CCA8DAD4-D333-41B2-B994-DDEE206E040D}" dt="2023-04-18T06:24:44.244" v="611" actId="47"/>
        <pc:sldMkLst>
          <pc:docMk/>
          <pc:sldMk cId="2786746823" sldId="287"/>
        </pc:sldMkLst>
      </pc:sldChg>
      <pc:sldChg chg="del">
        <pc:chgData name="Arola Pertti" userId="5cf25d40-404f-4c64-bb7a-69bc94602906" providerId="ADAL" clId="{CCA8DAD4-D333-41B2-B994-DDEE206E040D}" dt="2023-04-18T06:24:42.079" v="610" actId="47"/>
        <pc:sldMkLst>
          <pc:docMk/>
          <pc:sldMk cId="2332879397" sldId="290"/>
        </pc:sldMkLst>
      </pc:sldChg>
      <pc:sldChg chg="addSp delSp modSp mod">
        <pc:chgData name="Arola Pertti" userId="5cf25d40-404f-4c64-bb7a-69bc94602906" providerId="ADAL" clId="{CCA8DAD4-D333-41B2-B994-DDEE206E040D}" dt="2023-04-18T08:05:10.042" v="1341" actId="14100"/>
        <pc:sldMkLst>
          <pc:docMk/>
          <pc:sldMk cId="454922802" sldId="291"/>
        </pc:sldMkLst>
        <pc:spChg chg="add del mod">
          <ac:chgData name="Arola Pertti" userId="5cf25d40-404f-4c64-bb7a-69bc94602906" providerId="ADAL" clId="{CCA8DAD4-D333-41B2-B994-DDEE206E040D}" dt="2023-04-18T08:04:56.075" v="1338"/>
          <ac:spMkLst>
            <pc:docMk/>
            <pc:sldMk cId="454922802" sldId="291"/>
            <ac:spMk id="6" creationId="{C8AA6635-0B28-CEBB-94DC-1846984F7E8B}"/>
          </ac:spMkLst>
        </pc:spChg>
        <pc:picChg chg="add del">
          <ac:chgData name="Arola Pertti" userId="5cf25d40-404f-4c64-bb7a-69bc94602906" providerId="ADAL" clId="{CCA8DAD4-D333-41B2-B994-DDEE206E040D}" dt="2023-04-18T08:04:41.812" v="1336" actId="478"/>
          <ac:picMkLst>
            <pc:docMk/>
            <pc:sldMk cId="454922802" sldId="291"/>
            <ac:picMk id="4" creationId="{54411242-2521-3598-BEE2-B8DC73414760}"/>
          </ac:picMkLst>
        </pc:picChg>
        <pc:picChg chg="del">
          <ac:chgData name="Arola Pertti" userId="5cf25d40-404f-4c64-bb7a-69bc94602906" providerId="ADAL" clId="{CCA8DAD4-D333-41B2-B994-DDEE206E040D}" dt="2023-04-18T08:04:49.424" v="1337" actId="478"/>
          <ac:picMkLst>
            <pc:docMk/>
            <pc:sldMk cId="454922802" sldId="291"/>
            <ac:picMk id="5" creationId="{00000000-0000-0000-0000-000000000000}"/>
          </ac:picMkLst>
        </pc:picChg>
        <pc:picChg chg="add mod">
          <ac:chgData name="Arola Pertti" userId="5cf25d40-404f-4c64-bb7a-69bc94602906" providerId="ADAL" clId="{CCA8DAD4-D333-41B2-B994-DDEE206E040D}" dt="2023-04-18T08:05:10.042" v="1341" actId="14100"/>
          <ac:picMkLst>
            <pc:docMk/>
            <pc:sldMk cId="454922802" sldId="291"/>
            <ac:picMk id="8" creationId="{39882E4B-685A-2E15-37C7-C896285D1C7A}"/>
          </ac:picMkLst>
        </pc:picChg>
      </pc:sldChg>
      <pc:sldChg chg="addSp delSp modSp mod">
        <pc:chgData name="Arola Pertti" userId="5cf25d40-404f-4c64-bb7a-69bc94602906" providerId="ADAL" clId="{CCA8DAD4-D333-41B2-B994-DDEE206E040D}" dt="2023-04-18T08:03:44.646" v="1333" actId="14100"/>
        <pc:sldMkLst>
          <pc:docMk/>
          <pc:sldMk cId="1352116110" sldId="292"/>
        </pc:sldMkLst>
        <pc:spChg chg="del">
          <ac:chgData name="Arola Pertti" userId="5cf25d40-404f-4c64-bb7a-69bc94602906" providerId="ADAL" clId="{CCA8DAD4-D333-41B2-B994-DDEE206E040D}" dt="2023-04-18T08:03:34.814" v="1330"/>
          <ac:spMkLst>
            <pc:docMk/>
            <pc:sldMk cId="1352116110" sldId="292"/>
            <ac:spMk id="7" creationId="{6444392D-CDEE-C42F-3224-086203F5AA31}"/>
          </ac:spMkLst>
        </pc:spChg>
        <pc:picChg chg="del">
          <ac:chgData name="Arola Pertti" userId="5cf25d40-404f-4c64-bb7a-69bc94602906" providerId="ADAL" clId="{CCA8DAD4-D333-41B2-B994-DDEE206E040D}" dt="2023-04-18T08:03:33.408" v="1329" actId="478"/>
          <ac:picMkLst>
            <pc:docMk/>
            <pc:sldMk cId="1352116110" sldId="292"/>
            <ac:picMk id="4" creationId="{E01362C4-6E47-8D90-47F3-2E3DEF844663}"/>
          </ac:picMkLst>
        </pc:picChg>
        <pc:picChg chg="add mod">
          <ac:chgData name="Arola Pertti" userId="5cf25d40-404f-4c64-bb7a-69bc94602906" providerId="ADAL" clId="{CCA8DAD4-D333-41B2-B994-DDEE206E040D}" dt="2023-04-18T08:03:44.646" v="1333" actId="14100"/>
          <ac:picMkLst>
            <pc:docMk/>
            <pc:sldMk cId="1352116110" sldId="292"/>
            <ac:picMk id="5" creationId="{B4B123CD-24CC-C58D-5C5E-0A81E8A39039}"/>
          </ac:picMkLst>
        </pc:picChg>
      </pc:sldChg>
      <pc:sldChg chg="del">
        <pc:chgData name="Arola Pertti" userId="5cf25d40-404f-4c64-bb7a-69bc94602906" providerId="ADAL" clId="{CCA8DAD4-D333-41B2-B994-DDEE206E040D}" dt="2023-04-18T06:25:27.943" v="618" actId="47"/>
        <pc:sldMkLst>
          <pc:docMk/>
          <pc:sldMk cId="2520288015" sldId="293"/>
        </pc:sldMkLst>
      </pc:sldChg>
      <pc:sldChg chg="modSp new mod">
        <pc:chgData name="Arola Pertti" userId="5cf25d40-404f-4c64-bb7a-69bc94602906" providerId="ADAL" clId="{CCA8DAD4-D333-41B2-B994-DDEE206E040D}" dt="2023-04-21T12:32:38.850" v="1430" actId="255"/>
        <pc:sldMkLst>
          <pc:docMk/>
          <pc:sldMk cId="3694904474" sldId="294"/>
        </pc:sldMkLst>
        <pc:spChg chg="mod">
          <ac:chgData name="Arola Pertti" userId="5cf25d40-404f-4c64-bb7a-69bc94602906" providerId="ADAL" clId="{CCA8DAD4-D333-41B2-B994-DDEE206E040D}" dt="2023-04-21T12:32:38.850" v="1430" actId="255"/>
          <ac:spMkLst>
            <pc:docMk/>
            <pc:sldMk cId="3694904474" sldId="294"/>
            <ac:spMk id="2" creationId="{62FFB463-C0E7-4373-5CC6-C859F3CE6987}"/>
          </ac:spMkLst>
        </pc:spChg>
        <pc:spChg chg="mod">
          <ac:chgData name="Arola Pertti" userId="5cf25d40-404f-4c64-bb7a-69bc94602906" providerId="ADAL" clId="{CCA8DAD4-D333-41B2-B994-DDEE206E040D}" dt="2023-04-21T12:26:49.913" v="1406" actId="20577"/>
          <ac:spMkLst>
            <pc:docMk/>
            <pc:sldMk cId="3694904474" sldId="294"/>
            <ac:spMk id="3" creationId="{2253178B-979F-AB82-4CDB-59888AABC664}"/>
          </ac:spMkLst>
        </pc:spChg>
      </pc:sldChg>
      <pc:sldChg chg="addSp delSp modSp new mod">
        <pc:chgData name="Arola Pertti" userId="5cf25d40-404f-4c64-bb7a-69bc94602906" providerId="ADAL" clId="{CCA8DAD4-D333-41B2-B994-DDEE206E040D}" dt="2023-04-18T08:06:21.945" v="1347" actId="14100"/>
        <pc:sldMkLst>
          <pc:docMk/>
          <pc:sldMk cId="3902068216" sldId="295"/>
        </pc:sldMkLst>
        <pc:spChg chg="mod">
          <ac:chgData name="Arola Pertti" userId="5cf25d40-404f-4c64-bb7a-69bc94602906" providerId="ADAL" clId="{CCA8DAD4-D333-41B2-B994-DDEE206E040D}" dt="2023-04-18T07:05:19.825" v="688" actId="1076"/>
          <ac:spMkLst>
            <pc:docMk/>
            <pc:sldMk cId="3902068216" sldId="295"/>
            <ac:spMk id="2" creationId="{9F85472E-21D2-6A7C-FC22-8C2A43875E04}"/>
          </ac:spMkLst>
        </pc:spChg>
        <pc:spChg chg="del">
          <ac:chgData name="Arola Pertti" userId="5cf25d40-404f-4c64-bb7a-69bc94602906" providerId="ADAL" clId="{CCA8DAD4-D333-41B2-B994-DDEE206E040D}" dt="2023-04-18T06:58:26.219" v="620"/>
          <ac:spMkLst>
            <pc:docMk/>
            <pc:sldMk cId="3902068216" sldId="295"/>
            <ac:spMk id="3" creationId="{7A94FF4F-EE25-3E50-2662-DB32A2F1A1B6}"/>
          </ac:spMkLst>
        </pc:spChg>
        <pc:spChg chg="add del mod">
          <ac:chgData name="Arola Pertti" userId="5cf25d40-404f-4c64-bb7a-69bc94602906" providerId="ADAL" clId="{CCA8DAD4-D333-41B2-B994-DDEE206E040D}" dt="2023-04-18T08:06:14.386" v="1343"/>
          <ac:spMkLst>
            <pc:docMk/>
            <pc:sldMk cId="3902068216" sldId="295"/>
            <ac:spMk id="4" creationId="{DFD81F29-ABFE-DA0E-41CB-F36BDCB2C86D}"/>
          </ac:spMkLst>
        </pc:spChg>
        <pc:picChg chg="add del mod">
          <ac:chgData name="Arola Pertti" userId="5cf25d40-404f-4c64-bb7a-69bc94602906" providerId="ADAL" clId="{CCA8DAD4-D333-41B2-B994-DDEE206E040D}" dt="2023-04-18T08:06:12.856" v="1342" actId="478"/>
          <ac:picMkLst>
            <pc:docMk/>
            <pc:sldMk cId="3902068216" sldId="295"/>
            <ac:picMk id="5" creationId="{E76D0102-7DC3-8B67-AAEE-FC9A51FDD655}"/>
          </ac:picMkLst>
        </pc:picChg>
        <pc:picChg chg="add mod">
          <ac:chgData name="Arola Pertti" userId="5cf25d40-404f-4c64-bb7a-69bc94602906" providerId="ADAL" clId="{CCA8DAD4-D333-41B2-B994-DDEE206E040D}" dt="2023-04-18T08:06:21.945" v="1347" actId="14100"/>
          <ac:picMkLst>
            <pc:docMk/>
            <pc:sldMk cId="3902068216" sldId="295"/>
            <ac:picMk id="7" creationId="{B127AC45-A724-3AE6-D33C-83F7BF97AE57}"/>
          </ac:picMkLst>
        </pc:picChg>
      </pc:sldChg>
      <pc:sldChg chg="modSp new mod">
        <pc:chgData name="Arola Pertti" userId="5cf25d40-404f-4c64-bb7a-69bc94602906" providerId="ADAL" clId="{CCA8DAD4-D333-41B2-B994-DDEE206E040D}" dt="2023-04-21T12:35:19.917" v="1488" actId="1076"/>
        <pc:sldMkLst>
          <pc:docMk/>
          <pc:sldMk cId="455203841" sldId="296"/>
        </pc:sldMkLst>
        <pc:spChg chg="mod">
          <ac:chgData name="Arola Pertti" userId="5cf25d40-404f-4c64-bb7a-69bc94602906" providerId="ADAL" clId="{CCA8DAD4-D333-41B2-B994-DDEE206E040D}" dt="2023-04-21T12:35:12.090" v="1487" actId="14100"/>
          <ac:spMkLst>
            <pc:docMk/>
            <pc:sldMk cId="455203841" sldId="296"/>
            <ac:spMk id="2" creationId="{0E4EC522-094B-89C8-A697-D8E691599884}"/>
          </ac:spMkLst>
        </pc:spChg>
        <pc:spChg chg="mod">
          <ac:chgData name="Arola Pertti" userId="5cf25d40-404f-4c64-bb7a-69bc94602906" providerId="ADAL" clId="{CCA8DAD4-D333-41B2-B994-DDEE206E040D}" dt="2023-04-21T12:35:19.917" v="1488" actId="1076"/>
          <ac:spMkLst>
            <pc:docMk/>
            <pc:sldMk cId="455203841" sldId="296"/>
            <ac:spMk id="3" creationId="{EBAF4D93-E64A-1086-A968-EDD935D06B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kasti.fi/saavutettavuus/etusivu/selkokielinen-sielunhoivakass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unet.net/" TargetMode="External"/><Relationship Id="rId2" Type="http://schemas.openxmlformats.org/officeDocument/2006/relationships/hyperlink" Target="http://www.kuvapankki.evl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punet.net/materiaalia/elaman-kaannekohd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57F52F-E9EA-440C-BF51-C16E1C6F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2042160"/>
            <a:ext cx="9286240" cy="2008676"/>
          </a:xfrm>
        </p:spPr>
        <p:txBody>
          <a:bodyPr/>
          <a:lstStyle/>
          <a:p>
            <a:r>
              <a:rPr lang="fi-FI" dirty="0"/>
              <a:t>Selkokielen peruskoulutus</a:t>
            </a:r>
            <a:br>
              <a:rPr lang="fi-FI" dirty="0"/>
            </a:br>
            <a:r>
              <a:rPr lang="fi-FI" dirty="0"/>
              <a:t>26.4.2023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5BB501-0281-4BB5-8DD6-6DFC98AC8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692" y="4260383"/>
            <a:ext cx="7766936" cy="1096899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sz="2400" dirty="0"/>
              <a:t>Pertti Arola</a:t>
            </a:r>
          </a:p>
          <a:p>
            <a:r>
              <a:rPr lang="fi-FI" sz="2400" dirty="0"/>
              <a:t>Kehitysvammaistyön pappi</a:t>
            </a:r>
          </a:p>
        </p:txBody>
      </p:sp>
    </p:spTree>
    <p:extLst>
      <p:ext uri="{BB962C8B-B14F-4D97-AF65-F5344CB8AC3E}">
        <p14:creationId xmlns:p14="http://schemas.microsoft.com/office/powerpoint/2010/main" val="225784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6564" y="137552"/>
            <a:ext cx="9146235" cy="1325488"/>
          </a:xfrm>
        </p:spPr>
        <p:txBody>
          <a:bodyPr>
            <a:noAutofit/>
          </a:bodyPr>
          <a:lstStyle/>
          <a:p>
            <a:r>
              <a:rPr lang="fi-FI" sz="3200" dirty="0">
                <a:hlinkClick r:id="rId2"/>
              </a:rPr>
              <a:t>Selkokielinen sielunhoivakassi – Saavutettavuus (sakasti.fi)</a:t>
            </a:r>
            <a:endParaRPr lang="fi-FI" sz="5400" dirty="0"/>
          </a:p>
        </p:txBody>
      </p:sp>
      <p:pic>
        <p:nvPicPr>
          <p:cNvPr id="5" name="Sisällön paikkamerkki 4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B4B123CD-24CC-C58D-5C5E-0A81E8A39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682" y="1310640"/>
            <a:ext cx="8481678" cy="5435853"/>
          </a:xfrm>
        </p:spPr>
      </p:pic>
    </p:spTree>
    <p:extLst>
      <p:ext uri="{BB962C8B-B14F-4D97-AF65-F5344CB8AC3E}">
        <p14:creationId xmlns:p14="http://schemas.microsoft.com/office/powerpoint/2010/main" val="135211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649" y="609600"/>
            <a:ext cx="9583947" cy="1320800"/>
          </a:xfrm>
        </p:spPr>
        <p:txBody>
          <a:bodyPr>
            <a:noAutofit/>
          </a:bodyPr>
          <a:lstStyle/>
          <a:p>
            <a:r>
              <a:rPr lang="fi-FI" sz="5400" dirty="0"/>
              <a:t>Selkokielen tukena selkokuvat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208361"/>
            <a:ext cx="8596668" cy="3833001"/>
          </a:xfrm>
        </p:spPr>
        <p:txBody>
          <a:bodyPr/>
          <a:lstStyle/>
          <a:p>
            <a:r>
              <a:rPr lang="fi-FI" sz="2800" dirty="0">
                <a:hlinkClick r:id="rId2"/>
              </a:rPr>
              <a:t>www.kuvapankki.evl.fi</a:t>
            </a:r>
            <a:endParaRPr lang="fi-FI" sz="2800" dirty="0"/>
          </a:p>
          <a:p>
            <a:r>
              <a:rPr lang="fi-FI" sz="2800" dirty="0">
                <a:sym typeface="Wingdings" panose="05000000000000000000" pitchFamily="2" charset="2"/>
              </a:rPr>
              <a:t> ”Hyväksyn käyttöehdot” ja ”Sisään”</a:t>
            </a:r>
          </a:p>
          <a:p>
            <a:r>
              <a:rPr lang="fi-FI" sz="2800" dirty="0">
                <a:sym typeface="Wingdings" panose="05000000000000000000" pitchFamily="2" charset="2"/>
              </a:rPr>
              <a:t> hakusanaksi ”selko”</a:t>
            </a:r>
          </a:p>
          <a:p>
            <a:r>
              <a:rPr lang="fi-FI" sz="2800" dirty="0">
                <a:sym typeface="Wingdings" panose="05000000000000000000" pitchFamily="2" charset="2"/>
              </a:rPr>
              <a:t>Tai </a:t>
            </a:r>
            <a:r>
              <a:rPr lang="fi-FI" sz="2800" dirty="0">
                <a:sym typeface="Wingdings" panose="05000000000000000000" pitchFamily="2" charset="2"/>
                <a:hlinkClick r:id="rId3"/>
              </a:rPr>
              <a:t>www.papunet.net</a:t>
            </a:r>
            <a:r>
              <a:rPr lang="fi-FI" sz="2800" dirty="0">
                <a:sym typeface="Wingdings" panose="05000000000000000000" pitchFamily="2" charset="2"/>
              </a:rPr>
              <a:t>  ”Kuvatyökalu”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7" y="4528865"/>
            <a:ext cx="1742683" cy="174268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81" y="4528867"/>
            <a:ext cx="1742683" cy="174268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06" y="4528866"/>
            <a:ext cx="1742683" cy="17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5472E-21D2-6A7C-FC22-8C2A4387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14" y="152400"/>
            <a:ext cx="8596668" cy="1320800"/>
          </a:xfrm>
        </p:spPr>
        <p:txBody>
          <a:bodyPr/>
          <a:lstStyle/>
          <a:p>
            <a:r>
              <a:rPr lang="fi-FI" dirty="0"/>
              <a:t>www.paimionseurakunta.fi/tule-mukaan/kehitysvammaistyo</a:t>
            </a:r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127AC45-A724-3AE6-D33C-83F7BF97A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69628"/>
            <a:ext cx="7000240" cy="5305267"/>
          </a:xfrm>
        </p:spPr>
      </p:pic>
    </p:spTree>
    <p:extLst>
      <p:ext uri="{BB962C8B-B14F-4D97-AF65-F5344CB8AC3E}">
        <p14:creationId xmlns:p14="http://schemas.microsoft.com/office/powerpoint/2010/main" val="39020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0DD97-EA1C-4BCF-BBF7-BFF05521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Selkokielen tarve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C2D9A-AA13-4F5C-99F4-5E12A595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6456"/>
            <a:ext cx="8596668" cy="3214186"/>
          </a:xfrm>
        </p:spPr>
        <p:txBody>
          <a:bodyPr>
            <a:normAutofit/>
          </a:bodyPr>
          <a:lstStyle/>
          <a:p>
            <a:r>
              <a:rPr lang="fi-FI" sz="2400" dirty="0"/>
              <a:t>Suomessa noin 650 000 – 750 000 ihmistä tarvitsee selkokieltä. Huomattavasti useampi hyötyy selkokielestä. </a:t>
            </a:r>
          </a:p>
          <a:p>
            <a:r>
              <a:rPr lang="fi-FI" sz="2400" dirty="0"/>
              <a:t>Muistisairaat, maahanmuuttajat, henkilöt, joilla on pysyvä kielellisen tuen tarve (esim. kehitysvamma, kehityksellinen kielihäiriö, lukivaikeus, ADHD)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67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1A173-FC24-470A-A1DC-D335E198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971491" cy="1724025"/>
          </a:xfrm>
        </p:spPr>
        <p:txBody>
          <a:bodyPr>
            <a:normAutofit fontScale="90000"/>
          </a:bodyPr>
          <a:lstStyle/>
          <a:p>
            <a:r>
              <a:rPr lang="fi-FI" sz="5400" dirty="0"/>
              <a:t>Kenen on syytä osata selkokieltä?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2B3AA2-9102-4FCF-B5EA-02CD14FE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17789"/>
            <a:ext cx="8596668" cy="3880773"/>
          </a:xfrm>
        </p:spPr>
        <p:txBody>
          <a:bodyPr>
            <a:normAutofit/>
          </a:bodyPr>
          <a:lstStyle/>
          <a:p>
            <a:r>
              <a:rPr lang="fi-FI" sz="2400" dirty="0"/>
              <a:t>Selkokieltä tarvitset, jos toteutat selkomessua tai hartautta erityisryhmälle</a:t>
            </a:r>
          </a:p>
          <a:p>
            <a:r>
              <a:rPr lang="fi-FI" sz="2400" dirty="0"/>
              <a:t>Selkokieltä tarvitset, jos kirjoitat tiedotteita tai mainoksia </a:t>
            </a:r>
          </a:p>
          <a:p>
            <a:r>
              <a:rPr lang="fi-FI" sz="2400" dirty="0"/>
              <a:t>Selkokieltä tarvitset, jos neuvot huonosti suomea puhuvalle ihmiselle, missä on vessa</a:t>
            </a:r>
          </a:p>
          <a:p>
            <a:r>
              <a:rPr lang="fi-FI" sz="2400" dirty="0"/>
              <a:t>Selkokieltä tarvitset, jos kohtaat työssäsi tai elämässäsi muita ihmisiä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3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0DD97-EA1C-4BCF-BBF7-BFF05521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Pohjimmiltaan kysymys on kohtaamisesta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C2D9A-AA13-4F5C-99F4-5E12A595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24150"/>
            <a:ext cx="8596668" cy="4298950"/>
          </a:xfrm>
        </p:spPr>
        <p:txBody>
          <a:bodyPr>
            <a:normAutofit/>
          </a:bodyPr>
          <a:lstStyle/>
          <a:p>
            <a:r>
              <a:rPr lang="fi-FI" sz="2400" dirty="0"/>
              <a:t>Selkokieli, tukiviittomat, kuvat ja monenlaiset kommunikaatiokeinot auttavat – mutta tärkeintä on kohdata ihminen!</a:t>
            </a:r>
          </a:p>
          <a:p>
            <a:r>
              <a:rPr lang="fi-FI" sz="2400" dirty="0"/>
              <a:t>Kohtaamisen tavoitteena on ymmärtää toinen toistaan</a:t>
            </a:r>
          </a:p>
          <a:p>
            <a:r>
              <a:rPr lang="fi-FI" sz="2400" dirty="0"/>
              <a:t>Viesti mukautetaan niin, että sitä on helppo ymmärtää</a:t>
            </a:r>
          </a:p>
          <a:p>
            <a:r>
              <a:rPr lang="fi-FI" sz="2400" dirty="0"/>
              <a:t>Kohtaaminen – ollaan siis seurakunnan työn ytimessä! 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07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FB463-C0E7-4373-5CC6-C859F3CE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Toteutuuko kohtaaminen?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3178B-979F-AB82-4CDB-59888AAB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Testaa ja seuraa: ymmärsikö toinen? Tapahtuiko kohtaaminen?</a:t>
            </a:r>
          </a:p>
          <a:p>
            <a:r>
              <a:rPr lang="fi-FI" sz="2400" dirty="0"/>
              <a:t>Ymmärtääkö keskustelukumppanisi?</a:t>
            </a:r>
          </a:p>
          <a:p>
            <a:r>
              <a:rPr lang="fi-FI" sz="2400" dirty="0"/>
              <a:t>Pitääkö toistaa? Pitääkö karsia sanoja? Pitääkö vaikeita sanoja jättää pois? Pitääkö puhua hitaammin?</a:t>
            </a:r>
          </a:p>
          <a:p>
            <a:r>
              <a:rPr lang="fi-FI" sz="2400" dirty="0"/>
              <a:t>Entä kirjoitettu teksti? Onko teksti johdonmukaista? Ovatko sanat selkeitä? Ovatko lauseet lyhyitä?</a:t>
            </a:r>
          </a:p>
          <a:p>
            <a:r>
              <a:rPr lang="fi-FI" sz="2400" dirty="0"/>
              <a:t>Onnistuuko kohtaaminen lukijan kanssa?</a:t>
            </a:r>
          </a:p>
        </p:txBody>
      </p:sp>
    </p:spTree>
    <p:extLst>
      <p:ext uri="{BB962C8B-B14F-4D97-AF65-F5344CB8AC3E}">
        <p14:creationId xmlns:p14="http://schemas.microsoft.com/office/powerpoint/2010/main" val="369490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0DD97-EA1C-4BCF-BBF7-BFF05521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7675"/>
            <a:ext cx="8596668" cy="1320800"/>
          </a:xfrm>
        </p:spPr>
        <p:txBody>
          <a:bodyPr>
            <a:noAutofit/>
          </a:bodyPr>
          <a:lstStyle/>
          <a:p>
            <a:r>
              <a:rPr lang="fi-FI" sz="4800" dirty="0"/>
              <a:t>Mitä pysäyttävämpi tilanne, sitä vähemmän sanoja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C2D9A-AA13-4F5C-99F4-5E12A595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5506"/>
            <a:ext cx="8596668" cy="471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”Taivaan Isä, </a:t>
            </a:r>
          </a:p>
          <a:p>
            <a:pPr marL="0" indent="0">
              <a:buNone/>
            </a:pPr>
            <a:r>
              <a:rPr lang="fi-FI" sz="2400" dirty="0"/>
              <a:t>annoit meille pienen lapsen. </a:t>
            </a:r>
          </a:p>
          <a:p>
            <a:pPr marL="0" indent="0">
              <a:buNone/>
            </a:pPr>
            <a:r>
              <a:rPr lang="fi-FI" sz="2400" dirty="0"/>
              <a:t>Saimme katsella ihmettä. </a:t>
            </a:r>
          </a:p>
          <a:p>
            <a:pPr marL="0" indent="0">
              <a:buNone/>
            </a:pPr>
            <a:r>
              <a:rPr lang="fi-FI" sz="2400" dirty="0"/>
              <a:t>Vain hetken hän oli luonamme </a:t>
            </a:r>
          </a:p>
          <a:p>
            <a:pPr marL="0" indent="0">
              <a:buNone/>
            </a:pPr>
            <a:r>
              <a:rPr lang="fi-FI" sz="2400" dirty="0"/>
              <a:t>ja nyt meillä on niin ikävä. </a:t>
            </a:r>
          </a:p>
          <a:p>
            <a:pPr marL="0" indent="0">
              <a:buNone/>
            </a:pPr>
            <a:r>
              <a:rPr lang="fi-FI" sz="2400" dirty="0"/>
              <a:t>Pidä hänestä hyvää huolta. </a:t>
            </a:r>
          </a:p>
          <a:p>
            <a:pPr marL="0" indent="0">
              <a:buNone/>
            </a:pPr>
            <a:r>
              <a:rPr lang="fi-FI" sz="2400" dirty="0"/>
              <a:t>Anna meille toivo, </a:t>
            </a:r>
          </a:p>
          <a:p>
            <a:pPr marL="0" indent="0">
              <a:buNone/>
            </a:pPr>
            <a:r>
              <a:rPr lang="fi-FI" sz="2400" dirty="0"/>
              <a:t>että kerran kohtaamme sinun luonasi. </a:t>
            </a:r>
          </a:p>
          <a:p>
            <a:pPr marL="0" indent="0">
              <a:buNone/>
            </a:pPr>
            <a:r>
              <a:rPr lang="fi-FI" sz="2400" dirty="0"/>
              <a:t>Suojele meitä nyt ja aina.” </a:t>
            </a:r>
          </a:p>
        </p:txBody>
      </p:sp>
    </p:spTree>
    <p:extLst>
      <p:ext uri="{BB962C8B-B14F-4D97-AF65-F5344CB8AC3E}">
        <p14:creationId xmlns:p14="http://schemas.microsoft.com/office/powerpoint/2010/main" val="262341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EC522-094B-89C8-A697-D8E69159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76241" cy="1320800"/>
          </a:xfrm>
        </p:spPr>
        <p:txBody>
          <a:bodyPr>
            <a:noAutofit/>
          </a:bodyPr>
          <a:lstStyle/>
          <a:p>
            <a:r>
              <a:rPr lang="fi-FI" sz="4800" dirty="0"/>
              <a:t>Kriisitilanteessa tarvitaan selkokieltä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AF4D93-E64A-1086-A968-EDD935D0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627314"/>
            <a:ext cx="8596668" cy="4364036"/>
          </a:xfrm>
        </p:spPr>
        <p:txBody>
          <a:bodyPr>
            <a:normAutofit/>
          </a:bodyPr>
          <a:lstStyle/>
          <a:p>
            <a:r>
              <a:rPr lang="fi-FI" sz="2400" dirty="0"/>
              <a:t>Kriisitilanteessa selkeän viestinnän ja selkokielen tarve korostuu </a:t>
            </a:r>
          </a:p>
          <a:p>
            <a:r>
              <a:rPr lang="fi-FI" sz="2400" dirty="0"/>
              <a:t>Monimutkainen viesti ja paljot sanat jäävät kuulematta ja ymmärtämättä – myös häneltä, joka ei normaalisti tarvitse selkokieltä</a:t>
            </a:r>
          </a:p>
          <a:p>
            <a:r>
              <a:rPr lang="fi-FI" sz="2400" dirty="0"/>
              <a:t>Toisaalta yksittäinen sana voi jäädä pyörimään mieleen </a:t>
            </a:r>
            <a:r>
              <a:rPr lang="fi-FI" sz="2400" dirty="0">
                <a:sym typeface="Wingdings" panose="05000000000000000000" pitchFamily="2" charset="2"/>
              </a:rPr>
              <a:t> selkeän viestin merkitys korostuu</a:t>
            </a:r>
          </a:p>
          <a:p>
            <a:r>
              <a:rPr lang="fi-FI" sz="2400" dirty="0">
                <a:sym typeface="Wingdings" panose="05000000000000000000" pitchFamily="2" charset="2"/>
              </a:rPr>
              <a:t>Kriisitilanteessa tarvitaan erityisesti kirkkoa ja seurakunnan työntekijää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5520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6565" y="137552"/>
            <a:ext cx="8596668" cy="897618"/>
          </a:xfrm>
        </p:spPr>
        <p:txBody>
          <a:bodyPr>
            <a:noAutofit/>
          </a:bodyPr>
          <a:lstStyle/>
          <a:p>
            <a:r>
              <a:rPr lang="fi-FI" sz="5400" dirty="0"/>
              <a:t>www.selko</a:t>
            </a:r>
            <a:r>
              <a:rPr lang="fi-FI" sz="5400"/>
              <a:t>.evl.</a:t>
            </a:r>
            <a:r>
              <a:rPr lang="fi-FI" sz="5400" dirty="0"/>
              <a:t>fi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71" t="9434" r="17827" b="8919"/>
          <a:stretch/>
        </p:blipFill>
        <p:spPr>
          <a:xfrm>
            <a:off x="438045" y="999408"/>
            <a:ext cx="8283261" cy="58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6565" y="137552"/>
            <a:ext cx="8596668" cy="897618"/>
          </a:xfrm>
        </p:spPr>
        <p:txBody>
          <a:bodyPr>
            <a:noAutofit/>
          </a:bodyPr>
          <a:lstStyle/>
          <a:p>
            <a:r>
              <a:rPr lang="fi-FI" sz="3200" dirty="0">
                <a:hlinkClick r:id="rId2"/>
              </a:rPr>
              <a:t>Elämän käännekohdat | Papunet</a:t>
            </a:r>
            <a:endParaRPr lang="fi-FI" sz="54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9882E4B-685A-2E15-37C7-C896285D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22" y="1119884"/>
            <a:ext cx="10122569" cy="5118356"/>
          </a:xfrm>
        </p:spPr>
      </p:pic>
    </p:spTree>
    <p:extLst>
      <p:ext uri="{BB962C8B-B14F-4D97-AF65-F5344CB8AC3E}">
        <p14:creationId xmlns:p14="http://schemas.microsoft.com/office/powerpoint/2010/main" val="454922802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1873</TotalTime>
  <Words>356</Words>
  <Application>Microsoft Office PowerPoint</Application>
  <PresentationFormat>Laajakuva</PresentationFormat>
  <Paragraphs>47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Pinta</vt:lpstr>
      <vt:lpstr>Selkokielen peruskoulutus 26.4.2023</vt:lpstr>
      <vt:lpstr>Selkokielen tarve</vt:lpstr>
      <vt:lpstr>Kenen on syytä osata selkokieltä?</vt:lpstr>
      <vt:lpstr>Pohjimmiltaan kysymys on kohtaamisesta</vt:lpstr>
      <vt:lpstr>Toteutuuko kohtaaminen?</vt:lpstr>
      <vt:lpstr>Mitä pysäyttävämpi tilanne, sitä vähemmän sanoja</vt:lpstr>
      <vt:lpstr>Kriisitilanteessa tarvitaan selkokieltä</vt:lpstr>
      <vt:lpstr>www.selko.evl.fi</vt:lpstr>
      <vt:lpstr>Elämän käännekohdat | Papunet</vt:lpstr>
      <vt:lpstr>Selkokielinen sielunhoivakassi – Saavutettavuus (sakasti.fi)</vt:lpstr>
      <vt:lpstr>Selkokielen tukena selkokuvat</vt:lpstr>
      <vt:lpstr>www.paimionseurakunta.fi/tule-mukaan/kehitysvammaistyo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Selkokieli ja saavutettava viestintä</dc:title>
  <dc:creator>Arola Pertti</dc:creator>
  <cp:lastModifiedBy>Arola Pertti</cp:lastModifiedBy>
  <cp:revision>12</cp:revision>
  <dcterms:created xsi:type="dcterms:W3CDTF">2022-02-08T12:50:05Z</dcterms:created>
  <dcterms:modified xsi:type="dcterms:W3CDTF">2023-04-21T12:35:26Z</dcterms:modified>
</cp:coreProperties>
</file>