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Kuinka kaikki muuttui </a:t>
            </a:r>
            <a:r>
              <a:rPr lang="fi-FI" dirty="0" err="1" smtClean="0"/>
              <a:t>rks</a:t>
            </a:r>
            <a:r>
              <a:rPr lang="fi-FI" dirty="0" smtClean="0"/>
              <a:t> 2017 myötä? – Jyväskylän esimerkki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Rippikoulukehittäjien päivät Kouvolassa </a:t>
            </a:r>
            <a:r>
              <a:rPr lang="fi-FI" smtClean="0"/>
              <a:t>29.-30.10.2019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Ville Tikkanen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2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4128" y="575979"/>
            <a:ext cx="9720072" cy="1499616"/>
          </a:xfrm>
        </p:spPr>
        <p:txBody>
          <a:bodyPr/>
          <a:lstStyle/>
          <a:p>
            <a:r>
              <a:rPr lang="fi-FI" dirty="0" smtClean="0"/>
              <a:t>Miten teillä muilla?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66622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 smtClean="0"/>
              <a:t>Missä menette rippikoulu-uudistuksen kanssa?</a:t>
            </a:r>
          </a:p>
          <a:p>
            <a:pPr marL="0" indent="0">
              <a:buNone/>
            </a:pPr>
            <a:endParaRPr lang="fi-FI" sz="2800" b="1" dirty="0" smtClean="0"/>
          </a:p>
          <a:p>
            <a:pPr marL="0" indent="0">
              <a:buNone/>
            </a:pPr>
            <a:r>
              <a:rPr lang="fi-FI" sz="2800" b="1" dirty="0" smtClean="0"/>
              <a:t>Mihin kaipaatte toisilta vinkkejä ja esimerkkejä?</a:t>
            </a:r>
          </a:p>
          <a:p>
            <a:pPr marL="0" indent="0">
              <a:buNone/>
            </a:pPr>
            <a:endParaRPr lang="fi-FI" sz="2800" dirty="0" smtClean="0"/>
          </a:p>
          <a:p>
            <a:pPr marL="0" indent="0">
              <a:buNone/>
            </a:pPr>
            <a:r>
              <a:rPr lang="fi-FI" sz="2800" b="1" dirty="0" smtClean="0"/>
              <a:t>Mitä hyviä kokemuksia ja toimintatapoja voitte jakaa toisille?</a:t>
            </a:r>
          </a:p>
          <a:p>
            <a:pPr marL="0" indent="0">
              <a:buNone/>
            </a:pPr>
            <a:endParaRPr lang="fi-FI" sz="2800" dirty="0" smtClean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262" y="1418150"/>
            <a:ext cx="3051701" cy="4574690"/>
          </a:xfrm>
        </p:spPr>
      </p:pic>
    </p:spTree>
    <p:extLst>
      <p:ext uri="{BB962C8B-B14F-4D97-AF65-F5344CB8AC3E}">
        <p14:creationId xmlns:p14="http://schemas.microsoft.com/office/powerpoint/2010/main" val="14395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Jyväskylän esimerkki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Kannustava vai varoittava?</a:t>
            </a:r>
          </a:p>
          <a:p>
            <a:pPr lvl="0"/>
            <a:r>
              <a:rPr lang="fi-FI" sz="2400" dirty="0"/>
              <a:t>Jyväskylän seurakunta </a:t>
            </a:r>
            <a:r>
              <a:rPr lang="fi-FI" sz="2400" dirty="0" smtClean="0"/>
              <a:t>	             = 9 </a:t>
            </a:r>
            <a:r>
              <a:rPr lang="fi-FI" sz="2400" dirty="0"/>
              <a:t>alueseurakuntaa + YST</a:t>
            </a:r>
          </a:p>
          <a:p>
            <a:pPr lvl="0"/>
            <a:r>
              <a:rPr lang="fi-FI" sz="2400" dirty="0"/>
              <a:t>Ikäluokka 1350, josta jäseniä 1170</a:t>
            </a:r>
          </a:p>
          <a:p>
            <a:pPr lvl="0"/>
            <a:r>
              <a:rPr lang="fi-FI" sz="2400" dirty="0"/>
              <a:t>Rippikoululaisia noin 1150, josta riparin käy muualla noin 10%</a:t>
            </a:r>
          </a:p>
          <a:p>
            <a:pPr lvl="0"/>
            <a:r>
              <a:rPr lang="fi-FI" sz="2400" dirty="0"/>
              <a:t>Rippikouluryhmiä 46</a:t>
            </a:r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82" y="2207491"/>
            <a:ext cx="4877016" cy="3251344"/>
          </a:xfrm>
        </p:spPr>
      </p:pic>
    </p:spTree>
    <p:extLst>
      <p:ext uri="{BB962C8B-B14F-4D97-AF65-F5344CB8AC3E}">
        <p14:creationId xmlns:p14="http://schemas.microsoft.com/office/powerpoint/2010/main" val="2505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Kuinka?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24127" y="1930399"/>
            <a:ext cx="5469037" cy="4230255"/>
          </a:xfrm>
        </p:spPr>
        <p:txBody>
          <a:bodyPr>
            <a:normAutofit lnSpcReduction="10000"/>
          </a:bodyPr>
          <a:lstStyle/>
          <a:p>
            <a:pPr lvl="0"/>
            <a:r>
              <a:rPr lang="fi-FI" sz="2400" dirty="0"/>
              <a:t>Jyväskylä pilottiseurakuntana kesä 2017</a:t>
            </a:r>
          </a:p>
          <a:p>
            <a:pPr lvl="0"/>
            <a:r>
              <a:rPr lang="fi-FI" sz="2400" dirty="0"/>
              <a:t>H</a:t>
            </a:r>
            <a:r>
              <a:rPr lang="fi-FI" sz="2400" dirty="0" smtClean="0"/>
              <a:t>iippakunnan </a:t>
            </a:r>
            <a:r>
              <a:rPr lang="fi-FI" sz="2400" dirty="0"/>
              <a:t>rippikoulusparraajat</a:t>
            </a:r>
          </a:p>
          <a:p>
            <a:pPr lvl="0"/>
            <a:r>
              <a:rPr lang="fi-FI" sz="2400" dirty="0"/>
              <a:t>Suuri ihme </a:t>
            </a:r>
            <a:r>
              <a:rPr lang="fi-FI" sz="2400" dirty="0" smtClean="0"/>
              <a:t>-koulutukset 2018:</a:t>
            </a:r>
          </a:p>
          <a:p>
            <a:pPr lvl="1"/>
            <a:r>
              <a:rPr lang="fi-FI" sz="2000" dirty="0" smtClean="0"/>
              <a:t>1</a:t>
            </a:r>
            <a:r>
              <a:rPr lang="fi-FI" sz="2000" dirty="0"/>
              <a:t>) hiippakunnallisesti (tammikuu), </a:t>
            </a:r>
            <a:endParaRPr lang="fi-FI" sz="2000" dirty="0" smtClean="0"/>
          </a:p>
          <a:p>
            <a:pPr lvl="1"/>
            <a:r>
              <a:rPr lang="fi-FI" sz="2000" dirty="0" smtClean="0"/>
              <a:t>2</a:t>
            </a:r>
            <a:r>
              <a:rPr lang="fi-FI" sz="2000" dirty="0"/>
              <a:t>) </a:t>
            </a:r>
            <a:r>
              <a:rPr lang="fi-FI" sz="2000" dirty="0" smtClean="0"/>
              <a:t>seurakunnallisesti/rovastikunnallisesti </a:t>
            </a:r>
            <a:r>
              <a:rPr lang="fi-FI" sz="2000" dirty="0"/>
              <a:t>(maaliskuu), </a:t>
            </a:r>
            <a:endParaRPr lang="fi-FI" sz="2000" dirty="0" smtClean="0"/>
          </a:p>
          <a:p>
            <a:pPr lvl="1"/>
            <a:r>
              <a:rPr lang="fi-FI" sz="2000" dirty="0" smtClean="0"/>
              <a:t>3</a:t>
            </a:r>
            <a:r>
              <a:rPr lang="fi-FI" sz="2000" dirty="0"/>
              <a:t>) alueseurakunnallisesti (</a:t>
            </a:r>
            <a:r>
              <a:rPr lang="fi-FI" sz="2000" dirty="0" smtClean="0"/>
              <a:t>kevät-syksy)</a:t>
            </a:r>
          </a:p>
          <a:p>
            <a:pPr lvl="0"/>
            <a:r>
              <a:rPr lang="fi-FI" sz="2400" dirty="0" smtClean="0"/>
              <a:t>Rippikoulupapit, </a:t>
            </a:r>
            <a:r>
              <a:rPr lang="fi-FI" sz="2400" dirty="0"/>
              <a:t>toiminnallinen johtoryhmä </a:t>
            </a:r>
            <a:r>
              <a:rPr lang="fi-FI" sz="2400" dirty="0" smtClean="0"/>
              <a:t>kevät </a:t>
            </a:r>
            <a:r>
              <a:rPr lang="fi-FI" sz="2400" dirty="0"/>
              <a:t>2018</a:t>
            </a:r>
          </a:p>
          <a:p>
            <a:pPr lvl="0"/>
            <a:r>
              <a:rPr lang="fi-FI" sz="2400" dirty="0" smtClean="0"/>
              <a:t>2018-2019 </a:t>
            </a:r>
            <a:r>
              <a:rPr lang="fi-FI" sz="2400" dirty="0"/>
              <a:t>ensimmäinen vuosi uudella </a:t>
            </a:r>
            <a:r>
              <a:rPr lang="fi-FI" sz="2400" dirty="0" smtClean="0"/>
              <a:t>mallilla</a:t>
            </a:r>
            <a:endParaRPr lang="fi-FI" sz="24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38" y="1699491"/>
            <a:ext cx="5769262" cy="3842328"/>
          </a:xfrm>
        </p:spPr>
      </p:pic>
    </p:spTree>
    <p:extLst>
      <p:ext uri="{BB962C8B-B14F-4D97-AF65-F5344CB8AC3E}">
        <p14:creationId xmlns:p14="http://schemas.microsoft.com/office/powerpoint/2010/main" val="2298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Kaikki?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234873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Osallistumisjakso</a:t>
            </a:r>
            <a:r>
              <a:rPr lang="fi-FI" sz="2400" dirty="0" smtClean="0"/>
              <a:t> muuttui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dirty="0" smtClean="0"/>
              <a:t>rippikoulukortista luovuttiin, siirryttiin ryhmäkohtaisiin kokoontumisiin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dirty="0" smtClean="0"/>
              <a:t>aiemmin: nuori osallistui alueseurakunnittain (3 messua, 2 nuorteniltaa, riparikonsertti, 1-3 tilaisuutta toimintaan tutustuen/osallistuen + tämän lisäksi ryhmän tapaamisia 2-3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dirty="0" smtClean="0"/>
              <a:t>nyt: nuori osallistuu ryhmänsä kanssa </a:t>
            </a:r>
          </a:p>
          <a:p>
            <a:pPr lvl="1"/>
            <a:r>
              <a:rPr lang="fi-FI" sz="2000" dirty="0" smtClean="0"/>
              <a:t>kolmeen messuun (1. starttimessu, 2. messu johon osallistutaan, 3. messu jota toteutetaan</a:t>
            </a:r>
          </a:p>
          <a:p>
            <a:pPr lvl="1"/>
            <a:r>
              <a:rPr lang="fi-FI" sz="2000" dirty="0"/>
              <a:t>n</a:t>
            </a:r>
            <a:r>
              <a:rPr lang="fi-FI" sz="2000" dirty="0" smtClean="0"/>
              <a:t>uorteniltaan</a:t>
            </a:r>
          </a:p>
          <a:p>
            <a:pPr lvl="1"/>
            <a:r>
              <a:rPr lang="fi-FI" sz="2000" dirty="0" smtClean="0"/>
              <a:t>kahteen teemapäivään: riparikonserttiin ja alueseurakunnan määrittelemään päivään</a:t>
            </a:r>
          </a:p>
          <a:p>
            <a:pPr lvl="1"/>
            <a:r>
              <a:rPr lang="fi-FI" sz="2000" dirty="0"/>
              <a:t>l</a:t>
            </a:r>
            <a:r>
              <a:rPr lang="fi-FI" sz="2000" dirty="0" smtClean="0"/>
              <a:t>ähipäivään ennen intensiivijaksoa</a:t>
            </a:r>
          </a:p>
          <a:p>
            <a:pPr lvl="1"/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721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MUUTTUI?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Nuorten </a:t>
            </a:r>
            <a:r>
              <a:rPr lang="fi-FI" sz="2400" b="1" dirty="0" smtClean="0"/>
              <a:t>osallisuus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 </a:t>
            </a:r>
            <a:r>
              <a:rPr lang="fi-FI" sz="2400" dirty="0" smtClean="0"/>
              <a:t>kontakti nuoriin, tutustuminen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dirty="0" smtClean="0"/>
              <a:t>toiveiden </a:t>
            </a:r>
            <a:r>
              <a:rPr lang="fi-FI" sz="2400" dirty="0"/>
              <a:t>kartoittaminen, mahdollisuus </a:t>
            </a:r>
            <a:r>
              <a:rPr lang="fi-FI" sz="2400" dirty="0" smtClean="0"/>
              <a:t>vaikuttaa, mahdollisuus </a:t>
            </a:r>
            <a:r>
              <a:rPr lang="fi-FI" sz="2400" dirty="0"/>
              <a:t>tehdä nuorille yhä parempi </a:t>
            </a:r>
            <a:r>
              <a:rPr lang="fi-FI" sz="2400" dirty="0" smtClean="0"/>
              <a:t>ripari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 osallistumisen mielekkyys</a:t>
            </a:r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46" y="1477818"/>
            <a:ext cx="5459341" cy="4094505"/>
          </a:xfrm>
        </p:spPr>
      </p:pic>
    </p:spTree>
    <p:extLst>
      <p:ext uri="{BB962C8B-B14F-4D97-AF65-F5344CB8AC3E}">
        <p14:creationId xmlns:p14="http://schemas.microsoft.com/office/powerpoint/2010/main" val="81759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MUUTTUI?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Kontakti vanhempiin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</a:t>
            </a:r>
            <a:r>
              <a:rPr lang="fi-FI" sz="2400" dirty="0" smtClean="0"/>
              <a:t>nyt useampia </a:t>
            </a:r>
            <a:r>
              <a:rPr lang="fi-FI" sz="2400" dirty="0"/>
              <a:t>tilanteita, joissa kohtaaminen </a:t>
            </a:r>
            <a:r>
              <a:rPr lang="fi-FI" sz="2400" dirty="0" smtClean="0"/>
              <a:t>mahdollista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 vanhempainillat, vanhempainvartit, yhteyden ottaminen kotiin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01" y="1335024"/>
            <a:ext cx="4755790" cy="4755790"/>
          </a:xfrm>
        </p:spPr>
      </p:pic>
    </p:spTree>
    <p:extLst>
      <p:ext uri="{BB962C8B-B14F-4D97-AF65-F5344CB8AC3E}">
        <p14:creationId xmlns:p14="http://schemas.microsoft.com/office/powerpoint/2010/main" val="25367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MUUTTUI?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smtClean="0"/>
              <a:t>Jumalanpalvelukset ja ehtoollinen</a:t>
            </a:r>
            <a:endParaRPr lang="fi-FI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</a:t>
            </a:r>
            <a:r>
              <a:rPr lang="fi-FI" sz="2400" dirty="0" smtClean="0"/>
              <a:t>nuorten vaikutus messukulttuuriin?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 ehtoollisen viettäminen useita kertoja rippikoulun aikana ja leirillä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 ehtoollisen oppiminen ja merkitys</a:t>
            </a:r>
            <a:endParaRPr lang="fi-FI" sz="24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084832"/>
            <a:ext cx="5601998" cy="3737002"/>
          </a:xfrm>
        </p:spPr>
      </p:pic>
    </p:spTree>
    <p:extLst>
      <p:ext uri="{BB962C8B-B14F-4D97-AF65-F5344CB8AC3E}">
        <p14:creationId xmlns:p14="http://schemas.microsoft.com/office/powerpoint/2010/main" val="11609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MUUTTUI?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Työntekijöiden työmäärä</a:t>
            </a:r>
          </a:p>
          <a:p>
            <a:pPr marL="0" indent="0">
              <a:buNone/>
            </a:pPr>
            <a:endParaRPr lang="fi-FI" sz="2400" b="1" dirty="0" smtClean="0"/>
          </a:p>
          <a:p>
            <a:pPr marL="0" indent="0">
              <a:buNone/>
            </a:pPr>
            <a:r>
              <a:rPr lang="fi-FI" sz="2400" b="1" dirty="0" smtClean="0"/>
              <a:t>Rippikoulun merkitys</a:t>
            </a:r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r>
              <a:rPr lang="fi-FI" sz="2400" b="1" dirty="0" smtClean="0"/>
              <a:t>Hyvää keskustelua ja yhteistä jakamista prosessin aikana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 riparikerho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318727"/>
            <a:ext cx="5343380" cy="3564482"/>
          </a:xfrm>
        </p:spPr>
      </p:pic>
    </p:spTree>
    <p:extLst>
      <p:ext uri="{BB962C8B-B14F-4D97-AF65-F5344CB8AC3E}">
        <p14:creationId xmlns:p14="http://schemas.microsoft.com/office/powerpoint/2010/main" val="25255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MUITA MUUTOKSIA?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b="1" dirty="0" smtClean="0"/>
              <a:t>Moduulityöaikakokeilu </a:t>
            </a:r>
            <a:r>
              <a:rPr lang="fi-FI" sz="2400" dirty="0" smtClean="0"/>
              <a:t>alkoi samanaikaisesti rippikoulu-uudistuksen kanssa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 osoittaa, että rippikouluun käytetään paljon resursseja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 ohjaa vetäjätiimien keskinäistä työnjakoa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 uudistus, joka ei suoranaisesti kannusta vetäjiä tekemään yhdessä</a:t>
            </a:r>
          </a:p>
          <a:p>
            <a:endParaRPr lang="fi-FI" sz="2400" dirty="0"/>
          </a:p>
          <a:p>
            <a:r>
              <a:rPr lang="fi-FI" sz="2400" b="1" dirty="0" smtClean="0"/>
              <a:t>Sähköinen osallistujakortti ja ilmoittautumisjärjestelmä </a:t>
            </a:r>
            <a:r>
              <a:rPr lang="fi-FI" sz="2400" dirty="0" smtClean="0"/>
              <a:t>uudistui vuoden 2019 alusta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 taustalla tietosuojalaki ja kirkkovaltuuston aloite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</a:t>
            </a:r>
            <a:r>
              <a:rPr lang="fi-FI" sz="2400" dirty="0" smtClean="0"/>
              <a:t>uudistus, joka vaikuttaa työntekijöiden intoon ja motivaatioon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7969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1284</TotalTime>
  <Words>305</Words>
  <Application>Microsoft Office PowerPoint</Application>
  <PresentationFormat>Laajakuva</PresentationFormat>
  <Paragraphs>64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Tw Cen MT</vt:lpstr>
      <vt:lpstr>Tw Cen MT Condensed</vt:lpstr>
      <vt:lpstr>Wingdings 3</vt:lpstr>
      <vt:lpstr>Integraali</vt:lpstr>
      <vt:lpstr>Kuinka kaikki muuttui rks 2017 myötä? – Jyväskylän esimerkki</vt:lpstr>
      <vt:lpstr>Jyväskylän esimerkki</vt:lpstr>
      <vt:lpstr>Kuinka?</vt:lpstr>
      <vt:lpstr>Kaikki?</vt:lpstr>
      <vt:lpstr>MUUTTUI?</vt:lpstr>
      <vt:lpstr>MUUTTUI?</vt:lpstr>
      <vt:lpstr>MUUTTUI?</vt:lpstr>
      <vt:lpstr>MUUTTUI?</vt:lpstr>
      <vt:lpstr>MUITA MUUTOKSIA?</vt:lpstr>
      <vt:lpstr>Miten teillä muilla? </vt:lpstr>
    </vt:vector>
  </TitlesOfParts>
  <Company>JITA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Kuinka kaikki muuttui rks 2017 myötä? – Jyväskylän esimerkki</dc:title>
  <dc:creator>Tikkanen Ville</dc:creator>
  <cp:lastModifiedBy>Tikkanen Ville</cp:lastModifiedBy>
  <cp:revision>12</cp:revision>
  <dcterms:created xsi:type="dcterms:W3CDTF">2019-10-28T13:38:21Z</dcterms:created>
  <dcterms:modified xsi:type="dcterms:W3CDTF">2019-10-29T11:02:45Z</dcterms:modified>
</cp:coreProperties>
</file>