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84" r:id="rId5"/>
    <p:sldId id="381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20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121AE-9E2B-437C-92DB-C3C859C4381F}" v="42" dt="2021-12-09T11:28:05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én Mirva" userId="818f8f1a-2e5e-4735-9bb2-ff9151cec557" providerId="ADAL" clId="{EB0121AE-9E2B-437C-92DB-C3C859C4381F}"/>
    <pc:docChg chg="undo custSel addSld delSld modSld">
      <pc:chgData name="Sandén Mirva" userId="818f8f1a-2e5e-4735-9bb2-ff9151cec557" providerId="ADAL" clId="{EB0121AE-9E2B-437C-92DB-C3C859C4381F}" dt="2021-12-09T11:31:29.051" v="1554" actId="113"/>
      <pc:docMkLst>
        <pc:docMk/>
      </pc:docMkLst>
      <pc:sldChg chg="addSp delSp modSp mod">
        <pc:chgData name="Sandén Mirva" userId="818f8f1a-2e5e-4735-9bb2-ff9151cec557" providerId="ADAL" clId="{EB0121AE-9E2B-437C-92DB-C3C859C4381F}" dt="2021-12-09T11:29:22.795" v="1545" actId="20577"/>
        <pc:sldMkLst>
          <pc:docMk/>
          <pc:sldMk cId="772019279" sldId="284"/>
        </pc:sldMkLst>
        <pc:spChg chg="del mod">
          <ac:chgData name="Sandén Mirva" userId="818f8f1a-2e5e-4735-9bb2-ff9151cec557" providerId="ADAL" clId="{EB0121AE-9E2B-437C-92DB-C3C859C4381F}" dt="2021-12-09T11:26:25.490" v="1528" actId="21"/>
          <ac:spMkLst>
            <pc:docMk/>
            <pc:sldMk cId="772019279" sldId="284"/>
            <ac:spMk id="2" creationId="{6E0B938A-FC0D-4E84-B9C6-1F1BE0AF22EA}"/>
          </ac:spMkLst>
        </pc:spChg>
        <pc:spChg chg="mod">
          <ac:chgData name="Sandén Mirva" userId="818f8f1a-2e5e-4735-9bb2-ff9151cec557" providerId="ADAL" clId="{EB0121AE-9E2B-437C-92DB-C3C859C4381F}" dt="2021-12-09T11:27:45.310" v="1532" actId="2711"/>
          <ac:spMkLst>
            <pc:docMk/>
            <pc:sldMk cId="772019279" sldId="284"/>
            <ac:spMk id="7" creationId="{6AFB1E42-C2F7-4DE8-830C-5F4A9EB39BA3}"/>
          </ac:spMkLst>
        </pc:spChg>
        <pc:spChg chg="mod">
          <ac:chgData name="Sandén Mirva" userId="818f8f1a-2e5e-4735-9bb2-ff9151cec557" providerId="ADAL" clId="{EB0121AE-9E2B-437C-92DB-C3C859C4381F}" dt="2021-12-09T11:29:22.795" v="1545" actId="20577"/>
          <ac:spMkLst>
            <pc:docMk/>
            <pc:sldMk cId="772019279" sldId="284"/>
            <ac:spMk id="15" creationId="{EA02CBE4-674C-4D5F-A4BC-ECEA82B7C582}"/>
          </ac:spMkLst>
        </pc:spChg>
        <pc:spChg chg="mod">
          <ac:chgData name="Sandén Mirva" userId="818f8f1a-2e5e-4735-9bb2-ff9151cec557" providerId="ADAL" clId="{EB0121AE-9E2B-437C-92DB-C3C859C4381F}" dt="2021-12-09T11:28:38.946" v="1538" actId="1076"/>
          <ac:spMkLst>
            <pc:docMk/>
            <pc:sldMk cId="772019279" sldId="284"/>
            <ac:spMk id="16" creationId="{971B42E5-05AF-4BAB-9D48-B3962D971B12}"/>
          </ac:spMkLst>
        </pc:spChg>
        <pc:spChg chg="mod">
          <ac:chgData name="Sandén Mirva" userId="818f8f1a-2e5e-4735-9bb2-ff9151cec557" providerId="ADAL" clId="{EB0121AE-9E2B-437C-92DB-C3C859C4381F}" dt="2021-12-09T10:27:21.410" v="37" actId="20577"/>
          <ac:spMkLst>
            <pc:docMk/>
            <pc:sldMk cId="772019279" sldId="284"/>
            <ac:spMk id="17" creationId="{6AB1AC47-0A19-4DAF-BA55-4227802EB152}"/>
          </ac:spMkLst>
        </pc:spChg>
        <pc:spChg chg="mod">
          <ac:chgData name="Sandén Mirva" userId="818f8f1a-2e5e-4735-9bb2-ff9151cec557" providerId="ADAL" clId="{EB0121AE-9E2B-437C-92DB-C3C859C4381F}" dt="2021-12-09T11:02:54.186" v="1229" actId="14100"/>
          <ac:spMkLst>
            <pc:docMk/>
            <pc:sldMk cId="772019279" sldId="284"/>
            <ac:spMk id="19" creationId="{F142FECE-9E27-43CE-9B69-8FA454E6AD8C}"/>
          </ac:spMkLst>
        </pc:spChg>
        <pc:spChg chg="mod">
          <ac:chgData name="Sandén Mirva" userId="818f8f1a-2e5e-4735-9bb2-ff9151cec557" providerId="ADAL" clId="{EB0121AE-9E2B-437C-92DB-C3C859C4381F}" dt="2021-12-09T10:53:49.490" v="884" actId="20577"/>
          <ac:spMkLst>
            <pc:docMk/>
            <pc:sldMk cId="772019279" sldId="284"/>
            <ac:spMk id="20" creationId="{3B1B718D-AAED-481F-A64D-6540B5BE4CA8}"/>
          </ac:spMkLst>
        </pc:spChg>
        <pc:spChg chg="mod">
          <ac:chgData name="Sandén Mirva" userId="818f8f1a-2e5e-4735-9bb2-ff9151cec557" providerId="ADAL" clId="{EB0121AE-9E2B-437C-92DB-C3C859C4381F}" dt="2021-12-09T10:56:37.995" v="990" actId="20577"/>
          <ac:spMkLst>
            <pc:docMk/>
            <pc:sldMk cId="772019279" sldId="284"/>
            <ac:spMk id="26" creationId="{333D37DA-4FE7-435D-8A8F-4710430F5BD0}"/>
          </ac:spMkLst>
        </pc:spChg>
        <pc:spChg chg="add del mod">
          <ac:chgData name="Sandén Mirva" userId="818f8f1a-2e5e-4735-9bb2-ff9151cec557" providerId="ADAL" clId="{EB0121AE-9E2B-437C-92DB-C3C859C4381F}" dt="2021-12-09T10:57:12.705" v="1037" actId="20577"/>
          <ac:spMkLst>
            <pc:docMk/>
            <pc:sldMk cId="772019279" sldId="284"/>
            <ac:spMk id="42" creationId="{107E445F-1DEB-4044-B1EF-B44FC9F6CA67}"/>
          </ac:spMkLst>
        </pc:spChg>
        <pc:picChg chg="mod">
          <ac:chgData name="Sandén Mirva" userId="818f8f1a-2e5e-4735-9bb2-ff9151cec557" providerId="ADAL" clId="{EB0121AE-9E2B-437C-92DB-C3C859C4381F}" dt="2021-12-09T11:03:12.113" v="1233" actId="1076"/>
          <ac:picMkLst>
            <pc:docMk/>
            <pc:sldMk cId="772019279" sldId="284"/>
            <ac:picMk id="8" creationId="{A7394938-2A8F-48B6-BA7E-A007D70ED989}"/>
          </ac:picMkLst>
        </pc:picChg>
        <pc:picChg chg="mod">
          <ac:chgData name="Sandén Mirva" userId="818f8f1a-2e5e-4735-9bb2-ff9151cec557" providerId="ADAL" clId="{EB0121AE-9E2B-437C-92DB-C3C859C4381F}" dt="2021-12-09T11:03:14.465" v="1234" actId="1076"/>
          <ac:picMkLst>
            <pc:docMk/>
            <pc:sldMk cId="772019279" sldId="284"/>
            <ac:picMk id="9" creationId="{28EA6E91-1C91-47D7-884E-AEF3AABE40DD}"/>
          </ac:picMkLst>
        </pc:picChg>
        <pc:picChg chg="mod">
          <ac:chgData name="Sandén Mirva" userId="818f8f1a-2e5e-4735-9bb2-ff9151cec557" providerId="ADAL" clId="{EB0121AE-9E2B-437C-92DB-C3C859C4381F}" dt="2021-12-09T11:03:16.929" v="1235" actId="1076"/>
          <ac:picMkLst>
            <pc:docMk/>
            <pc:sldMk cId="772019279" sldId="284"/>
            <ac:picMk id="11" creationId="{D2DBE431-5C30-4CC3-BBDF-BEFE987ABDC1}"/>
          </ac:picMkLst>
        </pc:picChg>
        <pc:picChg chg="del">
          <ac:chgData name="Sandén Mirva" userId="818f8f1a-2e5e-4735-9bb2-ff9151cec557" providerId="ADAL" clId="{EB0121AE-9E2B-437C-92DB-C3C859C4381F}" dt="2021-12-09T10:45:46.665" v="618" actId="21"/>
          <ac:picMkLst>
            <pc:docMk/>
            <pc:sldMk cId="772019279" sldId="284"/>
            <ac:picMk id="24" creationId="{BCA7D968-24C5-49C3-8921-DE1901A0BC55}"/>
          </ac:picMkLst>
        </pc:picChg>
        <pc:picChg chg="add mod">
          <ac:chgData name="Sandén Mirva" userId="818f8f1a-2e5e-4735-9bb2-ff9151cec557" providerId="ADAL" clId="{EB0121AE-9E2B-437C-92DB-C3C859C4381F}" dt="2021-12-09T11:28:05.334" v="1535" actId="14100"/>
          <ac:picMkLst>
            <pc:docMk/>
            <pc:sldMk cId="772019279" sldId="284"/>
            <ac:picMk id="1026" creationId="{09C3DDE7-32E1-4160-9E79-E0B2387CFA0C}"/>
          </ac:picMkLst>
        </pc:picChg>
      </pc:sldChg>
      <pc:sldChg chg="modSp mod">
        <pc:chgData name="Sandén Mirva" userId="818f8f1a-2e5e-4735-9bb2-ff9151cec557" providerId="ADAL" clId="{EB0121AE-9E2B-437C-92DB-C3C859C4381F}" dt="2021-12-09T11:25:34.935" v="1523" actId="14100"/>
        <pc:sldMkLst>
          <pc:docMk/>
          <pc:sldMk cId="978170441" sldId="320"/>
        </pc:sldMkLst>
        <pc:spChg chg="mod">
          <ac:chgData name="Sandén Mirva" userId="818f8f1a-2e5e-4735-9bb2-ff9151cec557" providerId="ADAL" clId="{EB0121AE-9E2B-437C-92DB-C3C859C4381F}" dt="2021-12-09T11:24:33.074" v="1484" actId="20577"/>
          <ac:spMkLst>
            <pc:docMk/>
            <pc:sldMk cId="978170441" sldId="320"/>
            <ac:spMk id="11" creationId="{01F9D728-D9BD-4679-B5AA-6F36D75A594F}"/>
          </ac:spMkLst>
        </pc:spChg>
        <pc:graphicFrameChg chg="mod modGraphic">
          <ac:chgData name="Sandén Mirva" userId="818f8f1a-2e5e-4735-9bb2-ff9151cec557" providerId="ADAL" clId="{EB0121AE-9E2B-437C-92DB-C3C859C4381F}" dt="2021-12-09T11:25:34.935" v="1523" actId="14100"/>
          <ac:graphicFrameMkLst>
            <pc:docMk/>
            <pc:sldMk cId="978170441" sldId="320"/>
            <ac:graphicFrameMk id="7" creationId="{EFC5F595-9465-4921-9453-8853161A10B0}"/>
          </ac:graphicFrameMkLst>
        </pc:graphicFrameChg>
      </pc:sldChg>
      <pc:sldChg chg="del">
        <pc:chgData name="Sandén Mirva" userId="818f8f1a-2e5e-4735-9bb2-ff9151cec557" providerId="ADAL" clId="{EB0121AE-9E2B-437C-92DB-C3C859C4381F}" dt="2021-12-09T11:11:05.814" v="1292" actId="47"/>
        <pc:sldMkLst>
          <pc:docMk/>
          <pc:sldMk cId="3677424929" sldId="371"/>
        </pc:sldMkLst>
      </pc:sldChg>
      <pc:sldChg chg="del">
        <pc:chgData name="Sandén Mirva" userId="818f8f1a-2e5e-4735-9bb2-ff9151cec557" providerId="ADAL" clId="{EB0121AE-9E2B-437C-92DB-C3C859C4381F}" dt="2021-12-09T11:13:39.511" v="1317" actId="47"/>
        <pc:sldMkLst>
          <pc:docMk/>
          <pc:sldMk cId="2785796865" sldId="372"/>
        </pc:sldMkLst>
      </pc:sldChg>
      <pc:sldChg chg="del">
        <pc:chgData name="Sandén Mirva" userId="818f8f1a-2e5e-4735-9bb2-ff9151cec557" providerId="ADAL" clId="{EB0121AE-9E2B-437C-92DB-C3C859C4381F}" dt="2021-12-09T11:16:05.136" v="1332" actId="47"/>
        <pc:sldMkLst>
          <pc:docMk/>
          <pc:sldMk cId="1554590054" sldId="373"/>
        </pc:sldMkLst>
      </pc:sldChg>
      <pc:sldChg chg="del">
        <pc:chgData name="Sandén Mirva" userId="818f8f1a-2e5e-4735-9bb2-ff9151cec557" providerId="ADAL" clId="{EB0121AE-9E2B-437C-92DB-C3C859C4381F}" dt="2021-12-09T11:15:12.305" v="1328" actId="47"/>
        <pc:sldMkLst>
          <pc:docMk/>
          <pc:sldMk cId="1584812356" sldId="374"/>
        </pc:sldMkLst>
      </pc:sldChg>
      <pc:sldChg chg="del">
        <pc:chgData name="Sandén Mirva" userId="818f8f1a-2e5e-4735-9bb2-ff9151cec557" providerId="ADAL" clId="{EB0121AE-9E2B-437C-92DB-C3C859C4381F}" dt="2021-12-09T11:18:12.357" v="1359" actId="47"/>
        <pc:sldMkLst>
          <pc:docMk/>
          <pc:sldMk cId="3004923377" sldId="375"/>
        </pc:sldMkLst>
      </pc:sldChg>
      <pc:sldChg chg="del">
        <pc:chgData name="Sandén Mirva" userId="818f8f1a-2e5e-4735-9bb2-ff9151cec557" providerId="ADAL" clId="{EB0121AE-9E2B-437C-92DB-C3C859C4381F}" dt="2021-12-09T11:20:15.103" v="1379" actId="47"/>
        <pc:sldMkLst>
          <pc:docMk/>
          <pc:sldMk cId="1812251287" sldId="376"/>
        </pc:sldMkLst>
      </pc:sldChg>
      <pc:sldChg chg="del">
        <pc:chgData name="Sandén Mirva" userId="818f8f1a-2e5e-4735-9bb2-ff9151cec557" providerId="ADAL" clId="{EB0121AE-9E2B-437C-92DB-C3C859C4381F}" dt="2021-12-09T11:20:44.482" v="1382" actId="47"/>
        <pc:sldMkLst>
          <pc:docMk/>
          <pc:sldMk cId="3665420740" sldId="377"/>
        </pc:sldMkLst>
      </pc:sldChg>
      <pc:sldChg chg="del">
        <pc:chgData name="Sandén Mirva" userId="818f8f1a-2e5e-4735-9bb2-ff9151cec557" providerId="ADAL" clId="{EB0121AE-9E2B-437C-92DB-C3C859C4381F}" dt="2021-12-09T11:21:43.354" v="1392" actId="47"/>
        <pc:sldMkLst>
          <pc:docMk/>
          <pc:sldMk cId="33528539" sldId="378"/>
        </pc:sldMkLst>
      </pc:sldChg>
      <pc:sldChg chg="addSp delSp modSp mod">
        <pc:chgData name="Sandén Mirva" userId="818f8f1a-2e5e-4735-9bb2-ff9151cec557" providerId="ADAL" clId="{EB0121AE-9E2B-437C-92DB-C3C859C4381F}" dt="2021-12-09T11:04:12.329" v="1250" actId="1076"/>
        <pc:sldMkLst>
          <pc:docMk/>
          <pc:sldMk cId="3798711155" sldId="381"/>
        </pc:sldMkLst>
        <pc:spChg chg="mod">
          <ac:chgData name="Sandén Mirva" userId="818f8f1a-2e5e-4735-9bb2-ff9151cec557" providerId="ADAL" clId="{EB0121AE-9E2B-437C-92DB-C3C859C4381F}" dt="2021-12-09T10:51:05.222" v="789" actId="20577"/>
          <ac:spMkLst>
            <pc:docMk/>
            <pc:sldMk cId="3798711155" sldId="381"/>
            <ac:spMk id="17" creationId="{6AB1AC47-0A19-4DAF-BA55-4227802EB152}"/>
          </ac:spMkLst>
        </pc:spChg>
        <pc:spChg chg="mod">
          <ac:chgData name="Sandén Mirva" userId="818f8f1a-2e5e-4735-9bb2-ff9151cec557" providerId="ADAL" clId="{EB0121AE-9E2B-437C-92DB-C3C859C4381F}" dt="2021-12-09T11:01:51.193" v="1220" actId="14100"/>
          <ac:spMkLst>
            <pc:docMk/>
            <pc:sldMk cId="3798711155" sldId="381"/>
            <ac:spMk id="19" creationId="{F142FECE-9E27-43CE-9B69-8FA454E6AD8C}"/>
          </ac:spMkLst>
        </pc:spChg>
        <pc:spChg chg="mod">
          <ac:chgData name="Sandén Mirva" userId="818f8f1a-2e5e-4735-9bb2-ff9151cec557" providerId="ADAL" clId="{EB0121AE-9E2B-437C-92DB-C3C859C4381F}" dt="2021-12-09T11:00:35.307" v="1208" actId="14100"/>
          <ac:spMkLst>
            <pc:docMk/>
            <pc:sldMk cId="3798711155" sldId="381"/>
            <ac:spMk id="20" creationId="{3B1B718D-AAED-481F-A64D-6540B5BE4CA8}"/>
          </ac:spMkLst>
        </pc:spChg>
        <pc:spChg chg="add del mod">
          <ac:chgData name="Sandén Mirva" userId="818f8f1a-2e5e-4735-9bb2-ff9151cec557" providerId="ADAL" clId="{EB0121AE-9E2B-437C-92DB-C3C859C4381F}" dt="2021-12-09T10:56:23.389" v="985"/>
          <ac:spMkLst>
            <pc:docMk/>
            <pc:sldMk cId="3798711155" sldId="381"/>
            <ac:spMk id="21" creationId="{EA810F26-E257-453C-89E2-B2580B6053B9}"/>
          </ac:spMkLst>
        </pc:spChg>
        <pc:spChg chg="add del mod">
          <ac:chgData name="Sandén Mirva" userId="818f8f1a-2e5e-4735-9bb2-ff9151cec557" providerId="ADAL" clId="{EB0121AE-9E2B-437C-92DB-C3C859C4381F}" dt="2021-12-09T10:56:17.356" v="977"/>
          <ac:spMkLst>
            <pc:docMk/>
            <pc:sldMk cId="3798711155" sldId="381"/>
            <ac:spMk id="22" creationId="{D222D52B-3A75-4C40-A2AD-7ECA12705EBD}"/>
          </ac:spMkLst>
        </pc:spChg>
        <pc:spChg chg="mod">
          <ac:chgData name="Sandén Mirva" userId="818f8f1a-2e5e-4735-9bb2-ff9151cec557" providerId="ADAL" clId="{EB0121AE-9E2B-437C-92DB-C3C859C4381F}" dt="2021-12-09T10:58:42.785" v="1201" actId="20577"/>
          <ac:spMkLst>
            <pc:docMk/>
            <pc:sldMk cId="3798711155" sldId="381"/>
            <ac:spMk id="26" creationId="{333D37DA-4FE7-435D-8A8F-4710430F5BD0}"/>
          </ac:spMkLst>
        </pc:spChg>
        <pc:spChg chg="mod">
          <ac:chgData name="Sandén Mirva" userId="818f8f1a-2e5e-4735-9bb2-ff9151cec557" providerId="ADAL" clId="{EB0121AE-9E2B-437C-92DB-C3C859C4381F}" dt="2021-12-09T11:04:09.362" v="1249" actId="14100"/>
          <ac:spMkLst>
            <pc:docMk/>
            <pc:sldMk cId="3798711155" sldId="381"/>
            <ac:spMk id="42" creationId="{107E445F-1DEB-4044-B1EF-B44FC9F6CA67}"/>
          </ac:spMkLst>
        </pc:spChg>
        <pc:picChg chg="del">
          <ac:chgData name="Sandén Mirva" userId="818f8f1a-2e5e-4735-9bb2-ff9151cec557" providerId="ADAL" clId="{EB0121AE-9E2B-437C-92DB-C3C859C4381F}" dt="2021-12-09T10:49:27.610" v="745" actId="21"/>
          <ac:picMkLst>
            <pc:docMk/>
            <pc:sldMk cId="3798711155" sldId="381"/>
            <ac:picMk id="3" creationId="{57AF6E8E-F52F-486A-81FE-AC6A9BE357BA}"/>
          </ac:picMkLst>
        </pc:picChg>
        <pc:picChg chg="del mod">
          <ac:chgData name="Sandén Mirva" userId="818f8f1a-2e5e-4735-9bb2-ff9151cec557" providerId="ADAL" clId="{EB0121AE-9E2B-437C-92DB-C3C859C4381F}" dt="2021-12-09T11:00:10.002" v="1204" actId="21"/>
          <ac:picMkLst>
            <pc:docMk/>
            <pc:sldMk cId="3798711155" sldId="381"/>
            <ac:picMk id="4" creationId="{86E082DB-5DA8-4DC7-BD3D-DEEF04BF6195}"/>
          </ac:picMkLst>
        </pc:picChg>
        <pc:picChg chg="del">
          <ac:chgData name="Sandén Mirva" userId="818f8f1a-2e5e-4735-9bb2-ff9151cec557" providerId="ADAL" clId="{EB0121AE-9E2B-437C-92DB-C3C859C4381F}" dt="2021-12-09T11:01:05.322" v="1212" actId="478"/>
          <ac:picMkLst>
            <pc:docMk/>
            <pc:sldMk cId="3798711155" sldId="381"/>
            <ac:picMk id="8" creationId="{A7394938-2A8F-48B6-BA7E-A007D70ED989}"/>
          </ac:picMkLst>
        </pc:picChg>
        <pc:picChg chg="del">
          <ac:chgData name="Sandén Mirva" userId="818f8f1a-2e5e-4735-9bb2-ff9151cec557" providerId="ADAL" clId="{EB0121AE-9E2B-437C-92DB-C3C859C4381F}" dt="2021-12-09T11:01:14.936" v="1214" actId="478"/>
          <ac:picMkLst>
            <pc:docMk/>
            <pc:sldMk cId="3798711155" sldId="381"/>
            <ac:picMk id="9" creationId="{28EA6E91-1C91-47D7-884E-AEF3AABE40DD}"/>
          </ac:picMkLst>
        </pc:picChg>
        <pc:picChg chg="del">
          <ac:chgData name="Sandén Mirva" userId="818f8f1a-2e5e-4735-9bb2-ff9151cec557" providerId="ADAL" clId="{EB0121AE-9E2B-437C-92DB-C3C859C4381F}" dt="2021-12-09T11:01:28.219" v="1217" actId="478"/>
          <ac:picMkLst>
            <pc:docMk/>
            <pc:sldMk cId="3798711155" sldId="381"/>
            <ac:picMk id="11" creationId="{D2DBE431-5C30-4CC3-BBDF-BEFE987ABDC1}"/>
          </ac:picMkLst>
        </pc:picChg>
        <pc:picChg chg="del">
          <ac:chgData name="Sandén Mirva" userId="818f8f1a-2e5e-4735-9bb2-ff9151cec557" providerId="ADAL" clId="{EB0121AE-9E2B-437C-92DB-C3C859C4381F}" dt="2021-12-09T11:00:40.577" v="1209" actId="21"/>
          <ac:picMkLst>
            <pc:docMk/>
            <pc:sldMk cId="3798711155" sldId="381"/>
            <ac:picMk id="13" creationId="{9DFDCFD2-0078-48B2-B983-2B61497077DF}"/>
          </ac:picMkLst>
        </pc:picChg>
        <pc:picChg chg="add del mod">
          <ac:chgData name="Sandén Mirva" userId="818f8f1a-2e5e-4735-9bb2-ff9151cec557" providerId="ADAL" clId="{EB0121AE-9E2B-437C-92DB-C3C859C4381F}" dt="2021-12-09T10:49:33.972" v="747" actId="21"/>
          <ac:picMkLst>
            <pc:docMk/>
            <pc:sldMk cId="3798711155" sldId="381"/>
            <ac:picMk id="16" creationId="{E58500DE-8610-408B-BCC5-1B2065224D4C}"/>
          </ac:picMkLst>
        </pc:picChg>
        <pc:picChg chg="add mod">
          <ac:chgData name="Sandén Mirva" userId="818f8f1a-2e5e-4735-9bb2-ff9151cec557" providerId="ADAL" clId="{EB0121AE-9E2B-437C-92DB-C3C859C4381F}" dt="2021-12-09T10:50:03.570" v="751" actId="1076"/>
          <ac:picMkLst>
            <pc:docMk/>
            <pc:sldMk cId="3798711155" sldId="381"/>
            <ac:picMk id="18" creationId="{1BD995DC-BE90-4265-A59E-F65AB949AE46}"/>
          </ac:picMkLst>
        </pc:picChg>
        <pc:picChg chg="add mod">
          <ac:chgData name="Sandén Mirva" userId="818f8f1a-2e5e-4735-9bb2-ff9151cec557" providerId="ADAL" clId="{EB0121AE-9E2B-437C-92DB-C3C859C4381F}" dt="2021-12-09T11:03:41.176" v="1241" actId="14100"/>
          <ac:picMkLst>
            <pc:docMk/>
            <pc:sldMk cId="3798711155" sldId="381"/>
            <ac:picMk id="23" creationId="{DB21DFD2-D096-48A5-8586-44EB7B4F3C2B}"/>
          </ac:picMkLst>
        </pc:picChg>
        <pc:picChg chg="add mod">
          <ac:chgData name="Sandén Mirva" userId="818f8f1a-2e5e-4735-9bb2-ff9151cec557" providerId="ADAL" clId="{EB0121AE-9E2B-437C-92DB-C3C859C4381F}" dt="2021-12-09T11:03:38.137" v="1239" actId="14100"/>
          <ac:picMkLst>
            <pc:docMk/>
            <pc:sldMk cId="3798711155" sldId="381"/>
            <ac:picMk id="24" creationId="{62E73C39-28C9-4673-84EC-6B1C7B855AA3}"/>
          </ac:picMkLst>
        </pc:picChg>
        <pc:picChg chg="add mod">
          <ac:chgData name="Sandén Mirva" userId="818f8f1a-2e5e-4735-9bb2-ff9151cec557" providerId="ADAL" clId="{EB0121AE-9E2B-437C-92DB-C3C859C4381F}" dt="2021-12-09T11:04:12.329" v="1250" actId="1076"/>
          <ac:picMkLst>
            <pc:docMk/>
            <pc:sldMk cId="3798711155" sldId="381"/>
            <ac:picMk id="25" creationId="{44C91CDE-0AFD-4133-9122-435674A5E7FF}"/>
          </ac:picMkLst>
        </pc:picChg>
        <pc:picChg chg="add mod">
          <ac:chgData name="Sandén Mirva" userId="818f8f1a-2e5e-4735-9bb2-ff9151cec557" providerId="ADAL" clId="{EB0121AE-9E2B-437C-92DB-C3C859C4381F}" dt="2021-12-09T11:04:01.553" v="1247" actId="1076"/>
          <ac:picMkLst>
            <pc:docMk/>
            <pc:sldMk cId="3798711155" sldId="381"/>
            <ac:picMk id="27" creationId="{4F2B7929-D771-4947-97C3-4C500F28D2B7}"/>
          </ac:picMkLst>
        </pc:picChg>
        <pc:picChg chg="add mod">
          <ac:chgData name="Sandén Mirva" userId="818f8f1a-2e5e-4735-9bb2-ff9151cec557" providerId="ADAL" clId="{EB0121AE-9E2B-437C-92DB-C3C859C4381F}" dt="2021-12-09T11:04:04.881" v="1248" actId="1076"/>
          <ac:picMkLst>
            <pc:docMk/>
            <pc:sldMk cId="3798711155" sldId="381"/>
            <ac:picMk id="28" creationId="{251B08FA-AD86-4D05-BFD3-0978664AF0EC}"/>
          </ac:picMkLst>
        </pc:picChg>
      </pc:sldChg>
      <pc:sldChg chg="del">
        <pc:chgData name="Sandén Mirva" userId="818f8f1a-2e5e-4735-9bb2-ff9151cec557" providerId="ADAL" clId="{EB0121AE-9E2B-437C-92DB-C3C859C4381F}" dt="2021-12-09T11:23:47.323" v="1413" actId="47"/>
        <pc:sldMkLst>
          <pc:docMk/>
          <pc:sldMk cId="2063256637" sldId="382"/>
        </pc:sldMkLst>
      </pc:sldChg>
      <pc:sldChg chg="addSp delSp modSp add mod">
        <pc:chgData name="Sandén Mirva" userId="818f8f1a-2e5e-4735-9bb2-ff9151cec557" providerId="ADAL" clId="{EB0121AE-9E2B-437C-92DB-C3C859C4381F}" dt="2021-12-09T11:30:17.913" v="1546" actId="113"/>
        <pc:sldMkLst>
          <pc:docMk/>
          <pc:sldMk cId="1325414309" sldId="383"/>
        </pc:sldMkLst>
        <pc:spChg chg="add mod">
          <ac:chgData name="Sandén Mirva" userId="818f8f1a-2e5e-4735-9bb2-ff9151cec557" providerId="ADAL" clId="{EB0121AE-9E2B-437C-92DB-C3C859C4381F}" dt="2021-12-09T11:30:17.913" v="1546" actId="113"/>
          <ac:spMkLst>
            <pc:docMk/>
            <pc:sldMk cId="1325414309" sldId="383"/>
            <ac:spMk id="21" creationId="{9F4B63F0-F227-4488-A707-4CBF7B8DE517}"/>
          </ac:spMkLst>
        </pc:spChg>
        <pc:picChg chg="add mod">
          <ac:chgData name="Sandén Mirva" userId="818f8f1a-2e5e-4735-9bb2-ff9151cec557" providerId="ADAL" clId="{EB0121AE-9E2B-437C-92DB-C3C859C4381F}" dt="2021-12-09T11:07:22.457" v="1265" actId="14100"/>
          <ac:picMkLst>
            <pc:docMk/>
            <pc:sldMk cId="1325414309" sldId="383"/>
            <ac:picMk id="4" creationId="{4955AE9B-AF24-45BD-A529-CE21EE1F2572}"/>
          </ac:picMkLst>
        </pc:picChg>
        <pc:picChg chg="add mod">
          <ac:chgData name="Sandén Mirva" userId="818f8f1a-2e5e-4735-9bb2-ff9151cec557" providerId="ADAL" clId="{EB0121AE-9E2B-437C-92DB-C3C859C4381F}" dt="2021-12-09T11:10:10" v="1289" actId="1076"/>
          <ac:picMkLst>
            <pc:docMk/>
            <pc:sldMk cId="1325414309" sldId="383"/>
            <ac:picMk id="6" creationId="{B4560A98-3E69-45F5-850B-004F990B8159}"/>
          </ac:picMkLst>
        </pc:picChg>
        <pc:picChg chg="del">
          <ac:chgData name="Sandén Mirva" userId="818f8f1a-2e5e-4735-9bb2-ff9151cec557" providerId="ADAL" clId="{EB0121AE-9E2B-437C-92DB-C3C859C4381F}" dt="2021-12-09T11:06:33.037" v="1252" actId="478"/>
          <ac:picMkLst>
            <pc:docMk/>
            <pc:sldMk cId="1325414309" sldId="383"/>
            <ac:picMk id="18" creationId="{1BD995DC-BE90-4265-A59E-F65AB949AE46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31:00.358" v="1550" actId="1076"/>
        <pc:sldMkLst>
          <pc:docMk/>
          <pc:sldMk cId="309952318" sldId="384"/>
        </pc:sldMkLst>
        <pc:spChg chg="del">
          <ac:chgData name="Sandén Mirva" userId="818f8f1a-2e5e-4735-9bb2-ff9151cec557" providerId="ADAL" clId="{EB0121AE-9E2B-437C-92DB-C3C859C4381F}" dt="2021-12-09T11:13:06.798" v="1306" actId="478"/>
          <ac:spMkLst>
            <pc:docMk/>
            <pc:sldMk cId="309952318" sldId="384"/>
            <ac:spMk id="17" creationId="{6AB1AC47-0A19-4DAF-BA55-4227802EB152}"/>
          </ac:spMkLst>
        </pc:spChg>
        <pc:spChg chg="del">
          <ac:chgData name="Sandén Mirva" userId="818f8f1a-2e5e-4735-9bb2-ff9151cec557" providerId="ADAL" clId="{EB0121AE-9E2B-437C-92DB-C3C859C4381F}" dt="2021-12-09T11:13:16.393" v="1310" actId="478"/>
          <ac:spMkLst>
            <pc:docMk/>
            <pc:sldMk cId="309952318" sldId="384"/>
            <ac:spMk id="19" creationId="{F142FECE-9E27-43CE-9B69-8FA454E6AD8C}"/>
          </ac:spMkLst>
        </pc:spChg>
        <pc:spChg chg="mod">
          <ac:chgData name="Sandén Mirva" userId="818f8f1a-2e5e-4735-9bb2-ff9151cec557" providerId="ADAL" clId="{EB0121AE-9E2B-437C-92DB-C3C859C4381F}" dt="2021-12-09T11:13:03.625" v="1305" actId="20577"/>
          <ac:spMkLst>
            <pc:docMk/>
            <pc:sldMk cId="309952318" sldId="384"/>
            <ac:spMk id="20" creationId="{3B1B718D-AAED-481F-A64D-6540B5BE4CA8}"/>
          </ac:spMkLst>
        </pc:spChg>
        <pc:spChg chg="mod">
          <ac:chgData name="Sandén Mirva" userId="818f8f1a-2e5e-4735-9bb2-ff9151cec557" providerId="ADAL" clId="{EB0121AE-9E2B-437C-92DB-C3C859C4381F}" dt="2021-12-09T11:30:59.342" v="1549" actId="14100"/>
          <ac:spMkLst>
            <pc:docMk/>
            <pc:sldMk cId="309952318" sldId="384"/>
            <ac:spMk id="21" creationId="{9F4B63F0-F227-4488-A707-4CBF7B8DE517}"/>
          </ac:spMkLst>
        </pc:spChg>
        <pc:spChg chg="del mod">
          <ac:chgData name="Sandén Mirva" userId="818f8f1a-2e5e-4735-9bb2-ff9151cec557" providerId="ADAL" clId="{EB0121AE-9E2B-437C-92DB-C3C859C4381F}" dt="2021-12-09T11:13:11.303" v="1308" actId="478"/>
          <ac:spMkLst>
            <pc:docMk/>
            <pc:sldMk cId="309952318" sldId="384"/>
            <ac:spMk id="26" creationId="{333D37DA-4FE7-435D-8A8F-4710430F5BD0}"/>
          </ac:spMkLst>
        </pc:spChg>
        <pc:spChg chg="del">
          <ac:chgData name="Sandén Mirva" userId="818f8f1a-2e5e-4735-9bb2-ff9151cec557" providerId="ADAL" clId="{EB0121AE-9E2B-437C-92DB-C3C859C4381F}" dt="2021-12-09T11:13:13.793" v="1309" actId="478"/>
          <ac:spMkLst>
            <pc:docMk/>
            <pc:sldMk cId="309952318" sldId="384"/>
            <ac:spMk id="42" creationId="{107E445F-1DEB-4044-B1EF-B44FC9F6CA67}"/>
          </ac:spMkLst>
        </pc:spChg>
        <pc:picChg chg="mod">
          <ac:chgData name="Sandén Mirva" userId="818f8f1a-2e5e-4735-9bb2-ff9151cec557" providerId="ADAL" clId="{EB0121AE-9E2B-437C-92DB-C3C859C4381F}" dt="2021-12-09T11:30:55.950" v="1548" actId="14100"/>
          <ac:picMkLst>
            <pc:docMk/>
            <pc:sldMk cId="309952318" sldId="384"/>
            <ac:picMk id="4" creationId="{4955AE9B-AF24-45BD-A529-CE21EE1F2572}"/>
          </ac:picMkLst>
        </pc:picChg>
        <pc:picChg chg="add mod">
          <ac:chgData name="Sandén Mirva" userId="818f8f1a-2e5e-4735-9bb2-ff9151cec557" providerId="ADAL" clId="{EB0121AE-9E2B-437C-92DB-C3C859C4381F}" dt="2021-12-09T11:12:58.288" v="1304" actId="1076"/>
          <ac:picMkLst>
            <pc:docMk/>
            <pc:sldMk cId="309952318" sldId="384"/>
            <ac:picMk id="5" creationId="{E1ED6285-6503-4C00-A514-FA94F4D8E3E7}"/>
          </ac:picMkLst>
        </pc:picChg>
        <pc:picChg chg="del mod">
          <ac:chgData name="Sandén Mirva" userId="818f8f1a-2e5e-4735-9bb2-ff9151cec557" providerId="ADAL" clId="{EB0121AE-9E2B-437C-92DB-C3C859C4381F}" dt="2021-12-09T11:12:14.149" v="1295" actId="478"/>
          <ac:picMkLst>
            <pc:docMk/>
            <pc:sldMk cId="309952318" sldId="384"/>
            <ac:picMk id="6" creationId="{B4560A98-3E69-45F5-850B-004F990B8159}"/>
          </ac:picMkLst>
        </pc:picChg>
        <pc:picChg chg="mod">
          <ac:chgData name="Sandén Mirva" userId="818f8f1a-2e5e-4735-9bb2-ff9151cec557" providerId="ADAL" clId="{EB0121AE-9E2B-437C-92DB-C3C859C4381F}" dt="2021-12-09T11:13:24.471" v="1314" actId="1076"/>
          <ac:picMkLst>
            <pc:docMk/>
            <pc:sldMk cId="309952318" sldId="384"/>
            <ac:picMk id="23" creationId="{DB21DFD2-D096-48A5-8586-44EB7B4F3C2B}"/>
          </ac:picMkLst>
        </pc:picChg>
        <pc:picChg chg="mod">
          <ac:chgData name="Sandén Mirva" userId="818f8f1a-2e5e-4735-9bb2-ff9151cec557" providerId="ADAL" clId="{EB0121AE-9E2B-437C-92DB-C3C859C4381F}" dt="2021-12-09T11:31:00.358" v="1550" actId="1076"/>
          <ac:picMkLst>
            <pc:docMk/>
            <pc:sldMk cId="309952318" sldId="384"/>
            <ac:picMk id="24" creationId="{62E73C39-28C9-4673-84EC-6B1C7B855AA3}"/>
          </ac:picMkLst>
        </pc:picChg>
        <pc:picChg chg="mod">
          <ac:chgData name="Sandén Mirva" userId="818f8f1a-2e5e-4735-9bb2-ff9151cec557" providerId="ADAL" clId="{EB0121AE-9E2B-437C-92DB-C3C859C4381F}" dt="2021-12-09T11:13:30.664" v="1316" actId="1076"/>
          <ac:picMkLst>
            <pc:docMk/>
            <pc:sldMk cId="309952318" sldId="384"/>
            <ac:picMk id="25" creationId="{44C91CDE-0AFD-4133-9122-435674A5E7FF}"/>
          </ac:picMkLst>
        </pc:picChg>
        <pc:picChg chg="mod">
          <ac:chgData name="Sandén Mirva" userId="818f8f1a-2e5e-4735-9bb2-ff9151cec557" providerId="ADAL" clId="{EB0121AE-9E2B-437C-92DB-C3C859C4381F}" dt="2021-12-09T11:13:18.664" v="1311" actId="1076"/>
          <ac:picMkLst>
            <pc:docMk/>
            <pc:sldMk cId="309952318" sldId="384"/>
            <ac:picMk id="27" creationId="{4F2B7929-D771-4947-97C3-4C500F28D2B7}"/>
          </ac:picMkLst>
        </pc:picChg>
        <pc:picChg chg="mod">
          <ac:chgData name="Sandén Mirva" userId="818f8f1a-2e5e-4735-9bb2-ff9151cec557" providerId="ADAL" clId="{EB0121AE-9E2B-437C-92DB-C3C859C4381F}" dt="2021-12-09T11:13:28.239" v="1315" actId="1076"/>
          <ac:picMkLst>
            <pc:docMk/>
            <pc:sldMk cId="309952318" sldId="384"/>
            <ac:picMk id="28" creationId="{251B08FA-AD86-4D05-BFD3-0978664AF0EC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31:10.825" v="1551" actId="113"/>
        <pc:sldMkLst>
          <pc:docMk/>
          <pc:sldMk cId="3187863315" sldId="385"/>
        </pc:sldMkLst>
        <pc:spChg chg="mod">
          <ac:chgData name="Sandén Mirva" userId="818f8f1a-2e5e-4735-9bb2-ff9151cec557" providerId="ADAL" clId="{EB0121AE-9E2B-437C-92DB-C3C859C4381F}" dt="2021-12-09T11:31:10.825" v="1551" actId="113"/>
          <ac:spMkLst>
            <pc:docMk/>
            <pc:sldMk cId="3187863315" sldId="385"/>
            <ac:spMk id="21" creationId="{9F4B63F0-F227-4488-A707-4CBF7B8DE517}"/>
          </ac:spMkLst>
        </pc:spChg>
        <pc:picChg chg="del">
          <ac:chgData name="Sandén Mirva" userId="818f8f1a-2e5e-4735-9bb2-ff9151cec557" providerId="ADAL" clId="{EB0121AE-9E2B-437C-92DB-C3C859C4381F}" dt="2021-12-09T11:13:59.969" v="1319" actId="478"/>
          <ac:picMkLst>
            <pc:docMk/>
            <pc:sldMk cId="3187863315" sldId="385"/>
            <ac:picMk id="5" creationId="{E1ED6285-6503-4C00-A514-FA94F4D8E3E7}"/>
          </ac:picMkLst>
        </pc:picChg>
        <pc:picChg chg="add mod">
          <ac:chgData name="Sandén Mirva" userId="818f8f1a-2e5e-4735-9bb2-ff9151cec557" providerId="ADAL" clId="{EB0121AE-9E2B-437C-92DB-C3C859C4381F}" dt="2021-12-09T11:19:50.408" v="1376" actId="14100"/>
          <ac:picMkLst>
            <pc:docMk/>
            <pc:sldMk cId="3187863315" sldId="385"/>
            <ac:picMk id="6" creationId="{A65AC4E9-8E2E-4F5B-A288-FB24024984B9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31:17.609" v="1552" actId="113"/>
        <pc:sldMkLst>
          <pc:docMk/>
          <pc:sldMk cId="3174237159" sldId="386"/>
        </pc:sldMkLst>
        <pc:spChg chg="mod">
          <ac:chgData name="Sandén Mirva" userId="818f8f1a-2e5e-4735-9bb2-ff9151cec557" providerId="ADAL" clId="{EB0121AE-9E2B-437C-92DB-C3C859C4381F}" dt="2021-12-09T11:31:17.609" v="1552" actId="113"/>
          <ac:spMkLst>
            <pc:docMk/>
            <pc:sldMk cId="3174237159" sldId="386"/>
            <ac:spMk id="21" creationId="{9F4B63F0-F227-4488-A707-4CBF7B8DE517}"/>
          </ac:spMkLst>
        </pc:spChg>
        <pc:picChg chg="add mod">
          <ac:chgData name="Sandén Mirva" userId="818f8f1a-2e5e-4735-9bb2-ff9151cec557" providerId="ADAL" clId="{EB0121AE-9E2B-437C-92DB-C3C859C4381F}" dt="2021-12-09T11:17:06.183" v="1347" actId="14100"/>
          <ac:picMkLst>
            <pc:docMk/>
            <pc:sldMk cId="3174237159" sldId="386"/>
            <ac:picMk id="5" creationId="{A9158576-8ADC-41D6-BFDD-1A6F06A3A4C7}"/>
          </ac:picMkLst>
        </pc:picChg>
        <pc:picChg chg="del">
          <ac:chgData name="Sandén Mirva" userId="818f8f1a-2e5e-4735-9bb2-ff9151cec557" providerId="ADAL" clId="{EB0121AE-9E2B-437C-92DB-C3C859C4381F}" dt="2021-12-09T11:16:13.112" v="1333" actId="21"/>
          <ac:picMkLst>
            <pc:docMk/>
            <pc:sldMk cId="3174237159" sldId="386"/>
            <ac:picMk id="6" creationId="{A65AC4E9-8E2E-4F5B-A288-FB24024984B9}"/>
          </ac:picMkLst>
        </pc:picChg>
        <pc:picChg chg="add del mod">
          <ac:chgData name="Sandén Mirva" userId="818f8f1a-2e5e-4735-9bb2-ff9151cec557" providerId="ADAL" clId="{EB0121AE-9E2B-437C-92DB-C3C859C4381F}" dt="2021-12-09T11:16:22.258" v="1335" actId="478"/>
          <ac:picMkLst>
            <pc:docMk/>
            <pc:sldMk cId="3174237159" sldId="386"/>
            <ac:picMk id="13" creationId="{E4B5DF29-FEDB-4466-9852-B780C26B07C9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19:42.272" v="1374" actId="1076"/>
        <pc:sldMkLst>
          <pc:docMk/>
          <pc:sldMk cId="68269332" sldId="387"/>
        </pc:sldMkLst>
        <pc:picChg chg="del">
          <ac:chgData name="Sandén Mirva" userId="818f8f1a-2e5e-4735-9bb2-ff9151cec557" providerId="ADAL" clId="{EB0121AE-9E2B-437C-92DB-C3C859C4381F}" dt="2021-12-09T11:17:37.383" v="1349" actId="478"/>
          <ac:picMkLst>
            <pc:docMk/>
            <pc:sldMk cId="68269332" sldId="387"/>
            <ac:picMk id="5" creationId="{A9158576-8ADC-41D6-BFDD-1A6F06A3A4C7}"/>
          </ac:picMkLst>
        </pc:picChg>
        <pc:picChg chg="add mod">
          <ac:chgData name="Sandén Mirva" userId="818f8f1a-2e5e-4735-9bb2-ff9151cec557" providerId="ADAL" clId="{EB0121AE-9E2B-437C-92DB-C3C859C4381F}" dt="2021-12-09T11:19:42.272" v="1374" actId="1076"/>
          <ac:picMkLst>
            <pc:docMk/>
            <pc:sldMk cId="68269332" sldId="387"/>
            <ac:picMk id="6" creationId="{3758F776-AEBC-447A-A715-AADA626C528F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31:22.818" v="1553" actId="113"/>
        <pc:sldMkLst>
          <pc:docMk/>
          <pc:sldMk cId="3226479487" sldId="388"/>
        </pc:sldMkLst>
        <pc:spChg chg="mod">
          <ac:chgData name="Sandén Mirva" userId="818f8f1a-2e5e-4735-9bb2-ff9151cec557" providerId="ADAL" clId="{EB0121AE-9E2B-437C-92DB-C3C859C4381F}" dt="2021-12-09T11:31:22.818" v="1553" actId="113"/>
          <ac:spMkLst>
            <pc:docMk/>
            <pc:sldMk cId="3226479487" sldId="388"/>
            <ac:spMk id="21" creationId="{9F4B63F0-F227-4488-A707-4CBF7B8DE517}"/>
          </ac:spMkLst>
        </pc:spChg>
        <pc:picChg chg="add mod">
          <ac:chgData name="Sandén Mirva" userId="818f8f1a-2e5e-4735-9bb2-ff9151cec557" providerId="ADAL" clId="{EB0121AE-9E2B-437C-92DB-C3C859C4381F}" dt="2021-12-09T11:20:28.889" v="1380" actId="14100"/>
          <ac:picMkLst>
            <pc:docMk/>
            <pc:sldMk cId="3226479487" sldId="388"/>
            <ac:picMk id="5" creationId="{C4AF0EF7-D255-4626-BA19-F255B4BD1A22}"/>
          </ac:picMkLst>
        </pc:picChg>
        <pc:picChg chg="del">
          <ac:chgData name="Sandén Mirva" userId="818f8f1a-2e5e-4735-9bb2-ff9151cec557" providerId="ADAL" clId="{EB0121AE-9E2B-437C-92DB-C3C859C4381F}" dt="2021-12-09T11:18:48.690" v="1361" actId="478"/>
          <ac:picMkLst>
            <pc:docMk/>
            <pc:sldMk cId="3226479487" sldId="388"/>
            <ac:picMk id="6" creationId="{3758F776-AEBC-447A-A715-AADA626C528F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21:29.375" v="1391" actId="14100"/>
        <pc:sldMkLst>
          <pc:docMk/>
          <pc:sldMk cId="3707528518" sldId="389"/>
        </pc:sldMkLst>
        <pc:picChg chg="del">
          <ac:chgData name="Sandén Mirva" userId="818f8f1a-2e5e-4735-9bb2-ff9151cec557" providerId="ADAL" clId="{EB0121AE-9E2B-437C-92DB-C3C859C4381F}" dt="2021-12-09T11:21:07.819" v="1383" actId="478"/>
          <ac:picMkLst>
            <pc:docMk/>
            <pc:sldMk cId="3707528518" sldId="389"/>
            <ac:picMk id="5" creationId="{C4AF0EF7-D255-4626-BA19-F255B4BD1A22}"/>
          </ac:picMkLst>
        </pc:picChg>
        <pc:picChg chg="add mod">
          <ac:chgData name="Sandén Mirva" userId="818f8f1a-2e5e-4735-9bb2-ff9151cec557" providerId="ADAL" clId="{EB0121AE-9E2B-437C-92DB-C3C859C4381F}" dt="2021-12-09T11:21:29.375" v="1391" actId="14100"/>
          <ac:picMkLst>
            <pc:docMk/>
            <pc:sldMk cId="3707528518" sldId="389"/>
            <ac:picMk id="6" creationId="{768B730D-F791-4D22-9DBD-2A79F75751B4}"/>
          </ac:picMkLst>
        </pc:picChg>
      </pc:sldChg>
      <pc:sldChg chg="addSp delSp modSp add mod">
        <pc:chgData name="Sandén Mirva" userId="818f8f1a-2e5e-4735-9bb2-ff9151cec557" providerId="ADAL" clId="{EB0121AE-9E2B-437C-92DB-C3C859C4381F}" dt="2021-12-09T11:31:29.051" v="1554" actId="113"/>
        <pc:sldMkLst>
          <pc:docMk/>
          <pc:sldMk cId="2759116829" sldId="390"/>
        </pc:sldMkLst>
        <pc:spChg chg="mod">
          <ac:chgData name="Sandén Mirva" userId="818f8f1a-2e5e-4735-9bb2-ff9151cec557" providerId="ADAL" clId="{EB0121AE-9E2B-437C-92DB-C3C859C4381F}" dt="2021-12-09T11:31:29.051" v="1554" actId="113"/>
          <ac:spMkLst>
            <pc:docMk/>
            <pc:sldMk cId="2759116829" sldId="390"/>
            <ac:spMk id="21" creationId="{9F4B63F0-F227-4488-A707-4CBF7B8DE517}"/>
          </ac:spMkLst>
        </pc:spChg>
        <pc:picChg chg="add mod">
          <ac:chgData name="Sandén Mirva" userId="818f8f1a-2e5e-4735-9bb2-ff9151cec557" providerId="ADAL" clId="{EB0121AE-9E2B-437C-92DB-C3C859C4381F}" dt="2021-12-09T11:22:40.327" v="1404" actId="14100"/>
          <ac:picMkLst>
            <pc:docMk/>
            <pc:sldMk cId="2759116829" sldId="390"/>
            <ac:picMk id="5" creationId="{D4ECEBED-3383-4C9A-9C4A-A7BDF2F6E786}"/>
          </ac:picMkLst>
        </pc:picChg>
        <pc:picChg chg="del mod">
          <ac:chgData name="Sandén Mirva" userId="818f8f1a-2e5e-4735-9bb2-ff9151cec557" providerId="ADAL" clId="{EB0121AE-9E2B-437C-92DB-C3C859C4381F}" dt="2021-12-09T11:22:14.364" v="1395" actId="478"/>
          <ac:picMkLst>
            <pc:docMk/>
            <pc:sldMk cId="2759116829" sldId="390"/>
            <ac:picMk id="6" creationId="{768B730D-F791-4D22-9DBD-2A79F75751B4}"/>
          </ac:picMkLst>
        </pc:picChg>
      </pc:sldChg>
      <pc:sldChg chg="addSp modSp new mod">
        <pc:chgData name="Sandén Mirva" userId="818f8f1a-2e5e-4735-9bb2-ff9151cec557" providerId="ADAL" clId="{EB0121AE-9E2B-437C-92DB-C3C859C4381F}" dt="2021-12-09T11:23:42.847" v="1412" actId="1076"/>
        <pc:sldMkLst>
          <pc:docMk/>
          <pc:sldMk cId="4051602223" sldId="391"/>
        </pc:sldMkLst>
        <pc:picChg chg="add mod">
          <ac:chgData name="Sandén Mirva" userId="818f8f1a-2e5e-4735-9bb2-ff9151cec557" providerId="ADAL" clId="{EB0121AE-9E2B-437C-92DB-C3C859C4381F}" dt="2021-12-09T11:23:42.847" v="1412" actId="1076"/>
          <ac:picMkLst>
            <pc:docMk/>
            <pc:sldMk cId="4051602223" sldId="391"/>
            <ac:picMk id="3" creationId="{F7101FFF-FAE1-4E55-A73C-36BF2CB1DFB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3DCE0-3C8A-4A03-A734-A8F4630D4432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3815E-A232-45C5-90B5-43F19C6CCA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308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45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9228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31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09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9898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039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180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530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seurakuntien käyttöön hahmottamaan omaa työtä (ryhmätyöpohja)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EFAAC-09C6-4E47-8095-C90357D201A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37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A66FCF-7776-45A2-85BF-8E66B68C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D46365D-7BB1-4638-BA50-34E25EF41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16BB33-4FB6-4DD4-B8B3-B64D9116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075A56-32BC-4E4C-8F6A-6BD79E0A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0CD43A-4CFA-4B5C-9A19-710FB452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3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B1E85-6734-4164-AECE-1B9A287E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A724A37-FA05-4443-9BC0-12874F5DF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D8ECC9-4A00-46A6-966C-F5977D47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0528A0-9B6F-43BF-B56D-A6FC9E2C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5E3A32-B1EA-4B6A-B924-D92BDAF5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8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2384650-543D-401F-9C3D-4D2D06FE8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19811E2-5AF7-417C-9F38-6E7BDF69B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F8C15F-3833-4212-A747-909A3CE8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B84251-8CE0-4BC2-B85D-66DC84A1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D8126-DEFC-4071-B720-B47C385A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40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E9DA5-03C8-427B-BBC1-71D19FF3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90AB6D-66E7-4035-89E7-B70FA5D3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385EC6-42EB-4C58-BEE8-D5911BF6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6E66F2-A432-4DF1-BB81-BF805D85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9B9F86-E2C9-428D-A4C7-14DCC1F9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55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7AF79E-18E0-4600-A8AD-F20CD17F6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FD5D1F-987B-4001-BEE8-4A09C7A9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1F1C3A-3F53-480B-8DD1-0368ABE0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79DFB4-4133-46ED-BE2D-23DAED78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69EEDE-1E6B-48AB-A64E-EA55D9A5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79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2243E7-3A3E-42E2-AED0-1F5215CD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73B052-E743-4EED-B737-D8C696CE0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3EC1E7-6752-430A-9E72-0D34C4BDA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689C9B-2F7C-4BE9-9DD1-25EF0C0E1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742CF1-52DC-468F-878F-4C8EBF54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1644EC-09C4-4FC0-9A0B-CFE7813B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62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44A70D-B87C-408B-BA43-50BBD195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5D8299-6050-4BBC-BA74-EC5DD6A90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36684C-50D1-4A35-ABC2-D25713A95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DE55480-CD24-4DD2-8420-7BD1B78CC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E249FB2-D2CE-4B0B-8FF6-226FBDAAA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9A8A5D9-C284-4AFB-AE64-B6C2614F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976D736-3D37-434B-AC25-59612E4E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74A012F-DFD4-442F-B7DF-CA3C9626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03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6002D8-A2D6-4ADE-96E8-4643ED00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F782122-3815-4D0B-B444-867286B6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350B24-9FD0-4E41-A819-F13406F0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8986D9-487B-451E-92E0-BF51CC7D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38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F2CE9E-EC27-4AF2-8A9D-AA4DED1B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38B199-FBC5-459A-88F6-BD1B99EF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FA9A6A1-B0FB-45E6-B390-4ADB6491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31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A2F76-0F82-4ABA-BB11-58801467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EBC90B-C0C9-4F6F-9657-4132178C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E2FBC5-220C-488E-AD5B-05FDE6AF8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B88F381-DC43-4F1D-A990-69175E76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A15AB9-F5EE-452F-8DF6-CF45ED3F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F71AB6-AF30-40C0-A664-058203F7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70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03DFAF-B71D-4408-BACA-A05F0D65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6BD310F-42F2-4135-A7AD-0BF9FB6C5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E507598-96DB-4BEC-B2B8-D7C7D3B62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C6E0FA-ACBD-4E61-BC67-1E95B2F9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4D08F8-DED2-495A-B2A7-7E08382C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80EAC9-754C-4A42-B399-47774ED9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41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6018ED1-052E-436C-B649-EAFCB2D4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3833AC-6B18-48B4-B093-E8505432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C34A78-B25F-4799-A4D5-4C38A191E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B553-0F17-4905-996B-6DD5279142DF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014D55-A32A-4625-AC09-F960B61C8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AD6861-B97E-43A3-AD34-4F1389DA6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05F3-25E1-4C49-A87F-5F1EFB2E2F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63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2">
            <a:extLst>
              <a:ext uri="{FF2B5EF4-FFF2-40B4-BE49-F238E27FC236}">
                <a16:creationId xmlns:a16="http://schemas.microsoft.com/office/drawing/2014/main" id="{D2DBE431-5C30-4CC3-BBDF-BEFE987A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86" y="4849629"/>
            <a:ext cx="1779918" cy="1751165"/>
          </a:xfrm>
          <a:prstGeom prst="rect">
            <a:avLst/>
          </a:prstGeom>
        </p:spPr>
      </p:pic>
      <p:pic>
        <p:nvPicPr>
          <p:cNvPr id="9" name="Kuva 10">
            <a:extLst>
              <a:ext uri="{FF2B5EF4-FFF2-40B4-BE49-F238E27FC236}">
                <a16:creationId xmlns:a16="http://schemas.microsoft.com/office/drawing/2014/main" id="{28EA6E91-1C91-47D7-884E-AEF3AABE4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487" y="2693895"/>
            <a:ext cx="1880561" cy="1837429"/>
          </a:xfrm>
          <a:prstGeom prst="rect">
            <a:avLst/>
          </a:prstGeom>
        </p:spPr>
      </p:pic>
      <p:pic>
        <p:nvPicPr>
          <p:cNvPr id="8" name="Kuva 8">
            <a:extLst>
              <a:ext uri="{FF2B5EF4-FFF2-40B4-BE49-F238E27FC236}">
                <a16:creationId xmlns:a16="http://schemas.microsoft.com/office/drawing/2014/main" id="{A7394938-2A8F-48B6-BA7E-A007D70ED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6426" y="624427"/>
            <a:ext cx="1779917" cy="1751163"/>
          </a:xfrm>
          <a:prstGeom prst="rect">
            <a:avLst/>
          </a:prstGeom>
        </p:spPr>
      </p:pic>
      <p:pic>
        <p:nvPicPr>
          <p:cNvPr id="13" name="Kuva 20">
            <a:extLst>
              <a:ext uri="{FF2B5EF4-FFF2-40B4-BE49-F238E27FC236}">
                <a16:creationId xmlns:a16="http://schemas.microsoft.com/office/drawing/2014/main" id="{9DFDCFD2-0078-48B2-B983-2B61497077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327" y="4251457"/>
            <a:ext cx="2168106" cy="2067465"/>
          </a:xfrm>
          <a:prstGeom prst="rect">
            <a:avLst/>
          </a:prstGeom>
        </p:spPr>
      </p:pic>
      <p:pic>
        <p:nvPicPr>
          <p:cNvPr id="4" name="Kuva 7">
            <a:extLst>
              <a:ext uri="{FF2B5EF4-FFF2-40B4-BE49-F238E27FC236}">
                <a16:creationId xmlns:a16="http://schemas.microsoft.com/office/drawing/2014/main" id="{86E082DB-5DA8-4DC7-BD3D-DEEF04BF6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690" y="571007"/>
            <a:ext cx="2239994" cy="2045832"/>
          </a:xfrm>
          <a:prstGeom prst="rect">
            <a:avLst/>
          </a:prstGeom>
        </p:spPr>
      </p:pic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2894201" y="378786"/>
            <a:ext cx="5668837" cy="67822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2400" b="1" dirty="0">
                <a:latin typeface="Calibri Light" panose="020F0302020204030204"/>
                <a:cs typeface="Calibri Light"/>
              </a:rPr>
              <a:t>     </a:t>
            </a:r>
            <a:r>
              <a:rPr lang="fi-FI" sz="2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Planering</a:t>
            </a:r>
            <a:r>
              <a:rPr lang="fi-FI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för </a:t>
            </a:r>
            <a:r>
              <a:rPr lang="fi-FI" sz="2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ålderskategorier</a:t>
            </a:r>
            <a:endParaRPr lang="fi-FI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endParaRPr lang="fi-FI" sz="1800" b="1" dirty="0">
              <a:latin typeface="Calibri Light" panose="020F0302020204030204"/>
              <a:cs typeface="Calibri Light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971B42E5-05AF-4BAB-9D48-B3962D971B12}"/>
              </a:ext>
            </a:extLst>
          </p:cNvPr>
          <p:cNvSpPr/>
          <p:nvPr/>
        </p:nvSpPr>
        <p:spPr>
          <a:xfrm>
            <a:off x="3654003" y="883842"/>
            <a:ext cx="3734759" cy="255454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defTabSz="914400">
              <a:defRPr/>
            </a:pP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Barn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och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unga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centrum</a:t>
            </a:r>
            <a:endParaRPr lang="fi-FI" sz="20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 defTabSz="914400">
              <a:defRPr/>
            </a:pP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+ </a:t>
            </a:r>
          </a:p>
          <a:p>
            <a:pPr algn="ctr" defTabSz="914400">
              <a:defRPr/>
            </a:pP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källan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hämtas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kraft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glädje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och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mod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för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att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växa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som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kristna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=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temat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anknyter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till</a:t>
            </a:r>
            <a:r>
              <a:rPr lang="fi-FI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detta</a:t>
            </a:r>
            <a:endParaRPr lang="fi-FI" sz="20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 defTabSz="914400">
              <a:defRPr/>
            </a:pPr>
            <a:endParaRPr lang="fi-FI" sz="2000" b="1" dirty="0">
              <a:latin typeface="Calibri" panose="020F0502020204030204"/>
              <a:cs typeface="Calibri"/>
            </a:endParaRPr>
          </a:p>
          <a:p>
            <a:pPr algn="ctr" defTabSz="914400">
              <a:defRPr/>
            </a:pPr>
            <a:endParaRPr lang="fi-FI" sz="2000" b="1" dirty="0">
              <a:latin typeface="Calibri" panose="020F0502020204030204"/>
              <a:cs typeface="Calibri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B1AC47-0A19-4DAF-BA55-4227802EB152}"/>
              </a:ext>
            </a:extLst>
          </p:cNvPr>
          <p:cNvSpPr txBox="1"/>
          <p:nvPr/>
        </p:nvSpPr>
        <p:spPr>
          <a:xfrm>
            <a:off x="256226" y="378786"/>
            <a:ext cx="223999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Samlande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verksamhet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142FECE-9E27-43CE-9B69-8FA454E6AD8C}"/>
              </a:ext>
            </a:extLst>
          </p:cNvPr>
          <p:cNvSpPr txBox="1"/>
          <p:nvPr/>
        </p:nvSpPr>
        <p:spPr>
          <a:xfrm>
            <a:off x="9151424" y="4514794"/>
            <a:ext cx="273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Kyrkoåret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och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årsklocka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220502" y="3588154"/>
            <a:ext cx="28145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r>
              <a:rPr lang="fi-FI" dirty="0" err="1">
                <a:ea typeface="+mn-lt"/>
                <a:cs typeface="Calibri" panose="020F0502020204030204"/>
              </a:rPr>
              <a:t>Genomförs</a:t>
            </a:r>
            <a:r>
              <a:rPr lang="fi-FI" dirty="0">
                <a:ea typeface="+mn-lt"/>
                <a:cs typeface="Calibri" panose="020F0502020204030204"/>
              </a:rPr>
              <a:t> </a:t>
            </a:r>
            <a:r>
              <a:rPr lang="fi-FI" dirty="0" err="1">
                <a:ea typeface="+mn-lt"/>
                <a:cs typeface="Calibri" panose="020F0502020204030204"/>
              </a:rPr>
              <a:t>tillsammans</a:t>
            </a:r>
            <a:r>
              <a:rPr lang="fi-FI" dirty="0">
                <a:ea typeface="+mn-lt"/>
                <a:cs typeface="Calibri" panose="020F0502020204030204"/>
              </a:rPr>
              <a:t> </a:t>
            </a:r>
            <a:r>
              <a:rPr lang="fi-FI" dirty="0" err="1">
                <a:ea typeface="+mn-lt"/>
                <a:cs typeface="Calibri" panose="020F0502020204030204"/>
              </a:rPr>
              <a:t>med</a:t>
            </a:r>
            <a:r>
              <a:rPr lang="fi-FI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med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andra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aktörer</a:t>
            </a:r>
            <a:endParaRPr lang="fi-FI" dirty="0">
              <a:ea typeface="+mn-ea"/>
              <a:cs typeface="+mn-cs"/>
            </a:endParaRP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107E445F-1DEB-4044-B1EF-B44FC9F6CA67}"/>
              </a:ext>
            </a:extLst>
          </p:cNvPr>
          <p:cNvSpPr txBox="1"/>
          <p:nvPr/>
        </p:nvSpPr>
        <p:spPr>
          <a:xfrm>
            <a:off x="8911669" y="2343206"/>
            <a:ext cx="273225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lang="fi-FI" dirty="0" err="1">
                <a:latin typeface="Calibri" panose="020F0502020204030204"/>
              </a:rPr>
              <a:t>öd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till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föräldrarna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AFB1E42-C2F7-4DE8-830C-5F4A9EB39BA3}"/>
              </a:ext>
            </a:extLst>
          </p:cNvPr>
          <p:cNvSpPr txBox="1"/>
          <p:nvPr/>
        </p:nvSpPr>
        <p:spPr>
          <a:xfrm>
            <a:off x="3034624" y="5401389"/>
            <a:ext cx="572771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Vilka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serier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av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möten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evenemang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kommunikation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stöda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hela </a:t>
            </a:r>
            <a:r>
              <a:rPr lang="fi-FI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ålderskategorin</a:t>
            </a: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333D37DA-4FE7-435D-8A8F-4710430F5BD0}"/>
              </a:ext>
            </a:extLst>
          </p:cNvPr>
          <p:cNvSpPr txBox="1"/>
          <p:nvPr/>
        </p:nvSpPr>
        <p:spPr>
          <a:xfrm>
            <a:off x="8886487" y="119935"/>
            <a:ext cx="292521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r>
              <a:rPr lang="fi-FI" dirty="0" err="1">
                <a:latin typeface="Calibri" panose="020F0502020204030204"/>
                <a:cs typeface="Calibri"/>
              </a:rPr>
              <a:t>Hemmet</a:t>
            </a:r>
            <a:r>
              <a:rPr lang="fi-FI" dirty="0">
                <a:latin typeface="Calibri" panose="020F0502020204030204"/>
                <a:cs typeface="Calibri"/>
              </a:rPr>
              <a:t>, </a:t>
            </a:r>
            <a:r>
              <a:rPr lang="fi-FI" dirty="0" err="1">
                <a:latin typeface="Calibri" panose="020F0502020204030204"/>
                <a:cs typeface="Calibri"/>
              </a:rPr>
              <a:t>nätet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och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kommunikationen</a:t>
            </a:r>
            <a:r>
              <a:rPr lang="fi-FI" dirty="0">
                <a:latin typeface="Calibri" panose="020F0502020204030204"/>
                <a:cs typeface="Calibri"/>
              </a:rPr>
              <a:t> </a:t>
            </a:r>
            <a:endParaRPr lang="fi-FI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1026" name="Picture 2" descr="Musiken, Bibel, Nattvarden, Trosbekännelsen, Dopet, Gudstjänsten, Bönen. En vattenkälla med näckrosor.">
            <a:extLst>
              <a:ext uri="{FF2B5EF4-FFF2-40B4-BE49-F238E27FC236}">
                <a16:creationId xmlns:a16="http://schemas.microsoft.com/office/drawing/2014/main" id="{09C3DDE7-32E1-4160-9E79-E0B2387CF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583" y="2712538"/>
            <a:ext cx="4822033" cy="25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01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5" name="Bildobjekt 4" descr="En bild som visar karta&#10;&#10;Automatiskt genererad beskrivning">
            <a:extLst>
              <a:ext uri="{FF2B5EF4-FFF2-40B4-BE49-F238E27FC236}">
                <a16:creationId xmlns:a16="http://schemas.microsoft.com/office/drawing/2014/main" id="{D4ECEBED-3383-4C9A-9C4A-A7BDF2F6E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2" y="196058"/>
            <a:ext cx="3200884" cy="246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1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7101FFF-FAE1-4E55-A73C-36BF2CB1D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38" y="1035294"/>
            <a:ext cx="5483863" cy="460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0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01F9D728-D9BD-4679-B5AA-6F36D75A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968" y="4928136"/>
            <a:ext cx="5550010" cy="1361346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endParaRPr lang="en-US" dirty="0"/>
          </a:p>
          <a:p>
            <a:r>
              <a:rPr lang="fi-FI" dirty="0" err="1"/>
              <a:t>Årets</a:t>
            </a:r>
            <a:r>
              <a:rPr lang="fi-FI" dirty="0"/>
              <a:t> </a:t>
            </a:r>
            <a:r>
              <a:rPr lang="fi-FI" dirty="0" err="1"/>
              <a:t>rytm</a:t>
            </a:r>
            <a:r>
              <a:rPr lang="fi-FI" dirty="0"/>
              <a:t>   </a:t>
            </a:r>
            <a:r>
              <a:rPr lang="fi-FI" sz="3600" i="1" dirty="0"/>
              <a:t>(</a:t>
            </a:r>
            <a:r>
              <a:rPr lang="fi-FI" sz="3600" i="1" dirty="0" err="1"/>
              <a:t>kyrkoåret</a:t>
            </a:r>
            <a:r>
              <a:rPr lang="fi-FI" sz="3600" i="1" dirty="0"/>
              <a:t>, </a:t>
            </a:r>
            <a:r>
              <a:rPr lang="fi-FI" sz="3600" i="1" dirty="0" err="1"/>
              <a:t>årsklocka</a:t>
            </a:r>
            <a:r>
              <a:rPr lang="fi-FI" sz="3600" i="1" dirty="0"/>
              <a:t>)</a:t>
            </a:r>
            <a:endParaRPr lang="fi-FI" sz="3600" i="1" dirty="0">
              <a:ea typeface="+mj-lt"/>
              <a:cs typeface="+mj-lt"/>
            </a:endParaRPr>
          </a:p>
          <a:p>
            <a:endParaRPr lang="fi-FI" dirty="0"/>
          </a:p>
        </p:txBody>
      </p:sp>
      <p:graphicFrame>
        <p:nvGraphicFramePr>
          <p:cNvPr id="7" name="Sisällön paikkamerkki 4">
            <a:extLst>
              <a:ext uri="{FF2B5EF4-FFF2-40B4-BE49-F238E27FC236}">
                <a16:creationId xmlns:a16="http://schemas.microsoft.com/office/drawing/2014/main" id="{EFC5F595-9465-4921-9453-8853161A10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866756"/>
              </p:ext>
            </p:extLst>
          </p:nvPr>
        </p:nvGraphicFramePr>
        <p:xfrm>
          <a:off x="874057" y="381000"/>
          <a:ext cx="10560655" cy="4161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924">
                  <a:extLst>
                    <a:ext uri="{9D8B030D-6E8A-4147-A177-3AD203B41FA5}">
                      <a16:colId xmlns:a16="http://schemas.microsoft.com/office/drawing/2014/main" val="568382055"/>
                    </a:ext>
                  </a:extLst>
                </a:gridCol>
                <a:gridCol w="1244188">
                  <a:extLst>
                    <a:ext uri="{9D8B030D-6E8A-4147-A177-3AD203B41FA5}">
                      <a16:colId xmlns:a16="http://schemas.microsoft.com/office/drawing/2014/main" val="3599377965"/>
                    </a:ext>
                  </a:extLst>
                </a:gridCol>
                <a:gridCol w="1493352">
                  <a:extLst>
                    <a:ext uri="{9D8B030D-6E8A-4147-A177-3AD203B41FA5}">
                      <a16:colId xmlns:a16="http://schemas.microsoft.com/office/drawing/2014/main" val="3790103946"/>
                    </a:ext>
                  </a:extLst>
                </a:gridCol>
                <a:gridCol w="1458852">
                  <a:extLst>
                    <a:ext uri="{9D8B030D-6E8A-4147-A177-3AD203B41FA5}">
                      <a16:colId xmlns:a16="http://schemas.microsoft.com/office/drawing/2014/main" val="3856193968"/>
                    </a:ext>
                  </a:extLst>
                </a:gridCol>
                <a:gridCol w="1117510">
                  <a:extLst>
                    <a:ext uri="{9D8B030D-6E8A-4147-A177-3AD203B41FA5}">
                      <a16:colId xmlns:a16="http://schemas.microsoft.com/office/drawing/2014/main" val="3765951989"/>
                    </a:ext>
                  </a:extLst>
                </a:gridCol>
                <a:gridCol w="1963089">
                  <a:extLst>
                    <a:ext uri="{9D8B030D-6E8A-4147-A177-3AD203B41FA5}">
                      <a16:colId xmlns:a16="http://schemas.microsoft.com/office/drawing/2014/main" val="666682377"/>
                    </a:ext>
                  </a:extLst>
                </a:gridCol>
                <a:gridCol w="977870">
                  <a:extLst>
                    <a:ext uri="{9D8B030D-6E8A-4147-A177-3AD203B41FA5}">
                      <a16:colId xmlns:a16="http://schemas.microsoft.com/office/drawing/2014/main" val="102939940"/>
                    </a:ext>
                  </a:extLst>
                </a:gridCol>
                <a:gridCol w="977870">
                  <a:extLst>
                    <a:ext uri="{9D8B030D-6E8A-4147-A177-3AD203B41FA5}">
                      <a16:colId xmlns:a16="http://schemas.microsoft.com/office/drawing/2014/main" val="1767727216"/>
                    </a:ext>
                  </a:extLst>
                </a:gridCol>
              </a:tblGrid>
              <a:tr h="34403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0 – 2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3 – 5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6 – 8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9 – 11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12 - 14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15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16 – 18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cap="none" spc="30" dirty="0">
                          <a:effectLst/>
                        </a:rPr>
                        <a:t>19 – 22 </a:t>
                      </a:r>
                      <a:r>
                        <a:rPr lang="fi-FI" sz="1600" kern="1200" cap="none" spc="30" dirty="0" err="1">
                          <a:effectLst/>
                        </a:rPr>
                        <a:t>år</a:t>
                      </a:r>
                      <a:endParaRPr lang="fi-FI" sz="1600" cap="none" spc="30" dirty="0">
                        <a:effectLst/>
                      </a:endParaRPr>
                    </a:p>
                  </a:txBody>
                  <a:tcPr marL="0" marR="9433" marT="0" marB="0" anchor="ctr"/>
                </a:tc>
                <a:extLst>
                  <a:ext uri="{0D108BD9-81ED-4DB2-BD59-A6C34878D82A}">
                    <a16:rowId xmlns:a16="http://schemas.microsoft.com/office/drawing/2014/main" val="3677228263"/>
                  </a:ext>
                </a:extLst>
              </a:tr>
              <a:tr h="38171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kern="1200" cap="none" spc="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0457868"/>
                  </a:ext>
                </a:extLst>
              </a:tr>
            </a:tbl>
          </a:graphicData>
        </a:graphic>
      </p:graphicFrame>
      <p:pic>
        <p:nvPicPr>
          <p:cNvPr id="3" name="Kuva 3">
            <a:extLst>
              <a:ext uri="{FF2B5EF4-FFF2-40B4-BE49-F238E27FC236}">
                <a16:creationId xmlns:a16="http://schemas.microsoft.com/office/drawing/2014/main" id="{E8B30B36-89C1-4F91-AEE1-0F1FDF6D5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18" y="4616569"/>
            <a:ext cx="2153729" cy="218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B1AC47-0A19-4DAF-BA55-4227802EB152}"/>
              </a:ext>
            </a:extLst>
          </p:cNvPr>
          <p:cNvSpPr txBox="1"/>
          <p:nvPr/>
        </p:nvSpPr>
        <p:spPr>
          <a:xfrm>
            <a:off x="301364" y="449428"/>
            <a:ext cx="30677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latin typeface="Calibri" panose="020F0502020204030204"/>
              </a:rPr>
              <a:t>Samlande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verksamhet</a:t>
            </a:r>
            <a:r>
              <a:rPr lang="fi-FI" dirty="0">
                <a:latin typeface="Calibri" panose="020F0502020204030204"/>
              </a:rPr>
              <a:t>: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142FECE-9E27-43CE-9B69-8FA454E6AD8C}"/>
              </a:ext>
            </a:extLst>
          </p:cNvPr>
          <p:cNvSpPr txBox="1"/>
          <p:nvPr/>
        </p:nvSpPr>
        <p:spPr>
          <a:xfrm>
            <a:off x="9222194" y="4550672"/>
            <a:ext cx="251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Kyrkoåret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och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årsklocka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r>
              <a:rPr lang="fi-FI" sz="1800" dirty="0" err="1">
                <a:ea typeface="+mn-lt"/>
                <a:cs typeface="Calibri" panose="020F0502020204030204"/>
              </a:rPr>
              <a:t>Genomförs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tillsammans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med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andra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nätverk</a:t>
            </a:r>
            <a:r>
              <a:rPr lang="fi-FI" sz="1800" dirty="0">
                <a:ea typeface="+mn-lt"/>
                <a:cs typeface="Calibri" panose="020F0502020204030204"/>
              </a:rPr>
              <a:t>:</a:t>
            </a: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107E445F-1DEB-4044-B1EF-B44FC9F6CA67}"/>
              </a:ext>
            </a:extLst>
          </p:cNvPr>
          <p:cNvSpPr txBox="1"/>
          <p:nvPr/>
        </p:nvSpPr>
        <p:spPr>
          <a:xfrm rot="10800000" flipV="1">
            <a:off x="9222193" y="2476551"/>
            <a:ext cx="26457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latin typeface="Calibri" panose="020F0502020204030204"/>
              </a:rPr>
              <a:t>Stöd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till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föräldrarna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333D37DA-4FE7-435D-8A8F-4710430F5BD0}"/>
              </a:ext>
            </a:extLst>
          </p:cNvPr>
          <p:cNvSpPr txBox="1"/>
          <p:nvPr/>
        </p:nvSpPr>
        <p:spPr>
          <a:xfrm>
            <a:off x="9307416" y="119230"/>
            <a:ext cx="256050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latin typeface="Calibri" panose="020F0502020204030204"/>
                <a:cs typeface="Calibri"/>
              </a:rPr>
              <a:t>Hemmet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nätet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och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kommunikationen</a:t>
            </a:r>
            <a:r>
              <a:rPr lang="fi-FI" dirty="0">
                <a:latin typeface="Calibri" panose="020F0502020204030204"/>
                <a:cs typeface="Calibri"/>
              </a:rPr>
              <a:t>:</a:t>
            </a:r>
          </a:p>
          <a:p>
            <a:endParaRPr lang="fi-FI" dirty="0">
              <a:latin typeface="Calibri" panose="020F0502020204030204"/>
              <a:cs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18" name="Picture 2" descr="Musiken, Bibel, Nattvarden, Trosbekännelsen, Dopet, Gudstjänsten, Bönen. En vattenkälla med näckrosor.">
            <a:extLst>
              <a:ext uri="{FF2B5EF4-FFF2-40B4-BE49-F238E27FC236}">
                <a16:creationId xmlns:a16="http://schemas.microsoft.com/office/drawing/2014/main" id="{1BD995DC-BE90-4265-A59E-F65AB949A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115" y="1867420"/>
            <a:ext cx="4822033" cy="336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76" y="766236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907" y="4641163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2957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4648" y="2760239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07416" y="4826566"/>
            <a:ext cx="1779918" cy="158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B1AC47-0A19-4DAF-BA55-4227802EB152}"/>
              </a:ext>
            </a:extLst>
          </p:cNvPr>
          <p:cNvSpPr txBox="1"/>
          <p:nvPr/>
        </p:nvSpPr>
        <p:spPr>
          <a:xfrm>
            <a:off x="301364" y="449428"/>
            <a:ext cx="30677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latin typeface="Calibri" panose="020F0502020204030204"/>
              </a:rPr>
              <a:t>Samlande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verksamhet</a:t>
            </a:r>
            <a:r>
              <a:rPr lang="fi-FI" dirty="0">
                <a:latin typeface="Calibri" panose="020F0502020204030204"/>
              </a:rPr>
              <a:t>: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142FECE-9E27-43CE-9B69-8FA454E6AD8C}"/>
              </a:ext>
            </a:extLst>
          </p:cNvPr>
          <p:cNvSpPr txBox="1"/>
          <p:nvPr/>
        </p:nvSpPr>
        <p:spPr>
          <a:xfrm>
            <a:off x="9222194" y="4550672"/>
            <a:ext cx="251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Kyrkoåret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och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alibri" panose="020F0502020204030204"/>
              </a:rPr>
              <a:t>årsklocka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r>
              <a:rPr lang="fi-FI" sz="1800" dirty="0" err="1">
                <a:ea typeface="+mn-lt"/>
                <a:cs typeface="Calibri" panose="020F0502020204030204"/>
              </a:rPr>
              <a:t>Genomförs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tillsammans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med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andra</a:t>
            </a:r>
            <a:r>
              <a:rPr lang="fi-FI" sz="1800" dirty="0">
                <a:ea typeface="+mn-lt"/>
                <a:cs typeface="Calibri" panose="020F0502020204030204"/>
              </a:rPr>
              <a:t> </a:t>
            </a:r>
            <a:r>
              <a:rPr lang="fi-FI" sz="1800" dirty="0" err="1">
                <a:ea typeface="+mn-lt"/>
                <a:cs typeface="Calibri" panose="020F0502020204030204"/>
              </a:rPr>
              <a:t>nätverk</a:t>
            </a:r>
            <a:r>
              <a:rPr lang="fi-FI" sz="1800" dirty="0">
                <a:ea typeface="+mn-lt"/>
                <a:cs typeface="Calibri" panose="020F0502020204030204"/>
              </a:rPr>
              <a:t>:</a:t>
            </a: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107E445F-1DEB-4044-B1EF-B44FC9F6CA67}"/>
              </a:ext>
            </a:extLst>
          </p:cNvPr>
          <p:cNvSpPr txBox="1"/>
          <p:nvPr/>
        </p:nvSpPr>
        <p:spPr>
          <a:xfrm rot="10800000" flipV="1">
            <a:off x="9222193" y="2476551"/>
            <a:ext cx="26457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latin typeface="Calibri" panose="020F0502020204030204"/>
              </a:rPr>
              <a:t>Stöd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till</a:t>
            </a:r>
            <a:r>
              <a:rPr lang="fi-FI" dirty="0">
                <a:latin typeface="Calibri" panose="020F0502020204030204"/>
              </a:rPr>
              <a:t> </a:t>
            </a:r>
            <a:r>
              <a:rPr lang="fi-FI" dirty="0" err="1">
                <a:latin typeface="Calibri" panose="020F0502020204030204"/>
              </a:rPr>
              <a:t>föräldrarna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333D37DA-4FE7-435D-8A8F-4710430F5BD0}"/>
              </a:ext>
            </a:extLst>
          </p:cNvPr>
          <p:cNvSpPr txBox="1"/>
          <p:nvPr/>
        </p:nvSpPr>
        <p:spPr>
          <a:xfrm>
            <a:off x="9307416" y="119230"/>
            <a:ext cx="256050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latin typeface="Calibri" panose="020F0502020204030204"/>
                <a:cs typeface="Calibri"/>
              </a:rPr>
              <a:t>Hemmet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nätet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och</a:t>
            </a:r>
            <a:r>
              <a:rPr lang="fi-FI" dirty="0">
                <a:latin typeface="Calibri" panose="020F0502020204030204"/>
                <a:cs typeface="Calibri"/>
              </a:rPr>
              <a:t> </a:t>
            </a:r>
            <a:r>
              <a:rPr lang="fi-FI" dirty="0" err="1">
                <a:latin typeface="Calibri" panose="020F0502020204030204"/>
                <a:cs typeface="Calibri"/>
              </a:rPr>
              <a:t>kommunikationen</a:t>
            </a:r>
            <a:r>
              <a:rPr lang="fi-FI" dirty="0">
                <a:latin typeface="Calibri" panose="020F0502020204030204"/>
                <a:cs typeface="Calibri"/>
              </a:rPr>
              <a:t>:</a:t>
            </a:r>
          </a:p>
          <a:p>
            <a:endParaRPr lang="fi-FI" dirty="0">
              <a:latin typeface="Calibri" panose="020F0502020204030204"/>
              <a:cs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76" y="766236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07" y="4641163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2957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4648" y="2760239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7416" y="4826566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4560A98-3E69-45F5-850B-004F990B81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268" y="1802"/>
            <a:ext cx="3132646" cy="2667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41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65" y="4010923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133340" y="5587067"/>
            <a:ext cx="562899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ED6285-6503-4C00-A514-FA94F4D8E3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05" y="449428"/>
            <a:ext cx="4008030" cy="2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65AC4E9-8E2E-4F5B-A288-FB24024984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08" y="310393"/>
            <a:ext cx="2993153" cy="223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6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9158576-8ADC-41D6-BFDD-1A6F06A3A4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61" y="310393"/>
            <a:ext cx="3615655" cy="232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3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b="1" dirty="0" err="1">
                <a:latin typeface="Calibri" panose="020F0502020204030204"/>
              </a:rPr>
              <a:t>Vilka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serier</a:t>
            </a:r>
            <a:r>
              <a:rPr lang="fi-FI" sz="2000" b="1" dirty="0">
                <a:latin typeface="Calibri" panose="020F0502020204030204"/>
              </a:rPr>
              <a:t> av </a:t>
            </a:r>
            <a:r>
              <a:rPr lang="fi-FI" sz="2000" b="1" dirty="0" err="1">
                <a:latin typeface="Calibri" panose="020F0502020204030204"/>
              </a:rPr>
              <a:t>möten</a:t>
            </a:r>
            <a:r>
              <a:rPr lang="fi-FI" sz="2000" b="1" dirty="0">
                <a:latin typeface="Calibri" panose="020F0502020204030204"/>
              </a:rPr>
              <a:t>, </a:t>
            </a:r>
            <a:r>
              <a:rPr lang="fi-FI" sz="2000" b="1" dirty="0" err="1">
                <a:latin typeface="Calibri" panose="020F0502020204030204"/>
              </a:rPr>
              <a:t>evenemang</a:t>
            </a:r>
            <a:r>
              <a:rPr lang="fi-FI" sz="2000" b="1" dirty="0">
                <a:latin typeface="Calibri" panose="020F0502020204030204"/>
              </a:rPr>
              <a:t>, </a:t>
            </a:r>
            <a:r>
              <a:rPr lang="fi-FI" sz="2000" b="1" dirty="0" err="1">
                <a:latin typeface="Calibri" panose="020F0502020204030204"/>
              </a:rPr>
              <a:t>kommunikation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kan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stöda</a:t>
            </a:r>
            <a:r>
              <a:rPr lang="fi-FI" sz="2000" b="1" dirty="0">
                <a:latin typeface="Calibri" panose="020F0502020204030204"/>
              </a:rPr>
              <a:t> hela </a:t>
            </a:r>
            <a:r>
              <a:rPr lang="fi-FI" sz="2000" b="1" dirty="0" err="1">
                <a:latin typeface="Calibri" panose="020F0502020204030204"/>
              </a:rPr>
              <a:t>ålderskategorin</a:t>
            </a:r>
            <a:r>
              <a:rPr lang="fi-FI" sz="2000" b="1" dirty="0">
                <a:latin typeface="Calibri" panose="020F0502020204030204"/>
              </a:rPr>
              <a:t>? </a:t>
            </a:r>
            <a:endParaRPr lang="fi-FI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3758F776-AEBC-447A-A715-AADA626C52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112" y="193987"/>
            <a:ext cx="3119230" cy="23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dirty="0" err="1">
                <a:latin typeface="Calibri" panose="020F0502020204030204"/>
              </a:rPr>
              <a:t>Vilka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serier</a:t>
            </a:r>
            <a:r>
              <a:rPr lang="fi-FI" sz="2000" dirty="0">
                <a:latin typeface="Calibri" panose="020F0502020204030204"/>
              </a:rPr>
              <a:t> av </a:t>
            </a:r>
            <a:r>
              <a:rPr lang="fi-FI" sz="2000" dirty="0" err="1">
                <a:latin typeface="Calibri" panose="020F0502020204030204"/>
              </a:rPr>
              <a:t>möten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evenemang</a:t>
            </a:r>
            <a:r>
              <a:rPr lang="fi-FI" sz="2000" dirty="0">
                <a:latin typeface="Calibri" panose="020F0502020204030204"/>
              </a:rPr>
              <a:t>, </a:t>
            </a:r>
            <a:r>
              <a:rPr lang="fi-FI" sz="2000" dirty="0" err="1">
                <a:latin typeface="Calibri" panose="020F0502020204030204"/>
              </a:rPr>
              <a:t>kommunikation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kan</a:t>
            </a:r>
            <a:r>
              <a:rPr lang="fi-FI" sz="2000" dirty="0">
                <a:latin typeface="Calibri" panose="020F0502020204030204"/>
              </a:rPr>
              <a:t> </a:t>
            </a:r>
            <a:r>
              <a:rPr lang="fi-FI" sz="2000" dirty="0" err="1">
                <a:latin typeface="Calibri" panose="020F0502020204030204"/>
              </a:rPr>
              <a:t>stöda</a:t>
            </a:r>
            <a:r>
              <a:rPr lang="fi-FI" sz="2000" dirty="0">
                <a:latin typeface="Calibri" panose="020F0502020204030204"/>
              </a:rPr>
              <a:t> hela </a:t>
            </a:r>
            <a:r>
              <a:rPr lang="fi-FI" sz="2000" dirty="0" err="1">
                <a:latin typeface="Calibri" panose="020F0502020204030204"/>
              </a:rPr>
              <a:t>ålderskategorin</a:t>
            </a:r>
            <a:r>
              <a:rPr lang="fi-FI" sz="2000" dirty="0">
                <a:latin typeface="Calibri" panose="020F0502020204030204"/>
              </a:rPr>
              <a:t>? </a:t>
            </a:r>
            <a:endParaRPr lang="fi-FI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4AF0EF7-D255-4626-BA19-F255B4BD1A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310" y="315434"/>
            <a:ext cx="2992851" cy="240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7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558576" y="449428"/>
            <a:ext cx="4669112" cy="8644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4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cs typeface="Calibri Light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451829" y="3948165"/>
            <a:ext cx="26815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ea typeface="+mn-lt"/>
              <a:cs typeface="Calibri" panose="020F0502020204030204"/>
            </a:endParaRPr>
          </a:p>
          <a:p>
            <a:pPr defTabSz="914400">
              <a:defRPr/>
            </a:pPr>
            <a:endParaRPr lang="fi-FI" sz="1800" dirty="0">
              <a:cs typeface="Calibri"/>
            </a:endParaRPr>
          </a:p>
          <a:p>
            <a:pPr defTabSz="914400">
              <a:defRPr/>
            </a:pPr>
            <a:endParaRPr lang="fi-FI" dirty="0">
              <a:ea typeface="+mn-ea"/>
              <a:cs typeface="+mn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0B938A-FC0D-4E84-B9C6-1F1BE0A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44440" y="6531392"/>
            <a:ext cx="4114800" cy="365125"/>
          </a:xfrm>
        </p:spPr>
        <p:txBody>
          <a:bodyPr/>
          <a:lstStyle/>
          <a:p>
            <a:r>
              <a:rPr lang="fi-FI">
                <a:solidFill>
                  <a:schemeClr val="bg1"/>
                </a:solidFill>
              </a:rPr>
              <a:t>Espoon seurakuntayhtymä, keskeneräinen muistio</a:t>
            </a:r>
          </a:p>
        </p:txBody>
      </p:sp>
      <p:pic>
        <p:nvPicPr>
          <p:cNvPr id="23" name="Kuva 7">
            <a:extLst>
              <a:ext uri="{FF2B5EF4-FFF2-40B4-BE49-F238E27FC236}">
                <a16:creationId xmlns:a16="http://schemas.microsoft.com/office/drawing/2014/main" id="{DB21DFD2-D096-48A5-8586-44EB7B4F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7" y="1002092"/>
            <a:ext cx="1999230" cy="1844986"/>
          </a:xfrm>
          <a:prstGeom prst="rect">
            <a:avLst/>
          </a:prstGeom>
        </p:spPr>
      </p:pic>
      <p:pic>
        <p:nvPicPr>
          <p:cNvPr id="24" name="Kuva 20">
            <a:extLst>
              <a:ext uri="{FF2B5EF4-FFF2-40B4-BE49-F238E27FC236}">
                <a16:creationId xmlns:a16="http://schemas.microsoft.com/office/drawing/2014/main" id="{62E73C39-28C9-4673-84EC-6B1C7B855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33" y="3994120"/>
            <a:ext cx="2035162" cy="1767410"/>
          </a:xfrm>
          <a:prstGeom prst="rect">
            <a:avLst/>
          </a:prstGeom>
        </p:spPr>
      </p:pic>
      <p:pic>
        <p:nvPicPr>
          <p:cNvPr id="25" name="Kuva 8">
            <a:extLst>
              <a:ext uri="{FF2B5EF4-FFF2-40B4-BE49-F238E27FC236}">
                <a16:creationId xmlns:a16="http://schemas.microsoft.com/office/drawing/2014/main" id="{44C91CDE-0AFD-4133-9122-435674A5E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634" y="766236"/>
            <a:ext cx="1779917" cy="1605767"/>
          </a:xfrm>
          <a:prstGeom prst="rect">
            <a:avLst/>
          </a:prstGeom>
        </p:spPr>
      </p:pic>
      <p:pic>
        <p:nvPicPr>
          <p:cNvPr id="27" name="Kuva 10">
            <a:extLst>
              <a:ext uri="{FF2B5EF4-FFF2-40B4-BE49-F238E27FC236}">
                <a16:creationId xmlns:a16="http://schemas.microsoft.com/office/drawing/2014/main" id="{4F2B7929-D771-4947-97C3-4C500F28D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2634" y="2810980"/>
            <a:ext cx="1880561" cy="1605767"/>
          </a:xfrm>
          <a:prstGeom prst="rect">
            <a:avLst/>
          </a:prstGeom>
        </p:spPr>
      </p:pic>
      <p:pic>
        <p:nvPicPr>
          <p:cNvPr id="28" name="Kuva 12">
            <a:extLst>
              <a:ext uri="{FF2B5EF4-FFF2-40B4-BE49-F238E27FC236}">
                <a16:creationId xmlns:a16="http://schemas.microsoft.com/office/drawing/2014/main" id="{251B08FA-AD86-4D05-BFD3-0978664AF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3449" y="4610385"/>
            <a:ext cx="1779918" cy="1582007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955AE9B-AF24-45BD-A529-CE21EE1F2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64" y="2476550"/>
            <a:ext cx="4669112" cy="3001461"/>
          </a:xfrm>
          <a:prstGeom prst="rect">
            <a:avLst/>
          </a:prstGeom>
        </p:spPr>
      </p:pic>
      <p:sp>
        <p:nvSpPr>
          <p:cNvPr id="21" name="Tekstiruutu 6">
            <a:extLst>
              <a:ext uri="{FF2B5EF4-FFF2-40B4-BE49-F238E27FC236}">
                <a16:creationId xmlns:a16="http://schemas.microsoft.com/office/drawing/2014/main" id="{9F4B63F0-F227-4488-A707-4CBF7B8DE517}"/>
              </a:ext>
            </a:extLst>
          </p:cNvPr>
          <p:cNvSpPr txBox="1"/>
          <p:nvPr/>
        </p:nvSpPr>
        <p:spPr>
          <a:xfrm>
            <a:off x="3034624" y="5401389"/>
            <a:ext cx="57277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>
              <a:defRPr/>
            </a:pPr>
            <a:r>
              <a:rPr lang="fi-FI" sz="2000" b="1" dirty="0" err="1">
                <a:latin typeface="Calibri" panose="020F0502020204030204"/>
              </a:rPr>
              <a:t>Vilka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serier</a:t>
            </a:r>
            <a:r>
              <a:rPr lang="fi-FI" sz="2000" b="1" dirty="0">
                <a:latin typeface="Calibri" panose="020F0502020204030204"/>
              </a:rPr>
              <a:t> av </a:t>
            </a:r>
            <a:r>
              <a:rPr lang="fi-FI" sz="2000" b="1" dirty="0" err="1">
                <a:latin typeface="Calibri" panose="020F0502020204030204"/>
              </a:rPr>
              <a:t>möten</a:t>
            </a:r>
            <a:r>
              <a:rPr lang="fi-FI" sz="2000" b="1" dirty="0">
                <a:latin typeface="Calibri" panose="020F0502020204030204"/>
              </a:rPr>
              <a:t>, </a:t>
            </a:r>
            <a:r>
              <a:rPr lang="fi-FI" sz="2000" b="1" dirty="0" err="1">
                <a:latin typeface="Calibri" panose="020F0502020204030204"/>
              </a:rPr>
              <a:t>evenemang</a:t>
            </a:r>
            <a:r>
              <a:rPr lang="fi-FI" sz="2000" b="1" dirty="0">
                <a:latin typeface="Calibri" panose="020F0502020204030204"/>
              </a:rPr>
              <a:t>, </a:t>
            </a:r>
            <a:r>
              <a:rPr lang="fi-FI" sz="2000" b="1" dirty="0" err="1">
                <a:latin typeface="Calibri" panose="020F0502020204030204"/>
              </a:rPr>
              <a:t>kommunikation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kan</a:t>
            </a:r>
            <a:r>
              <a:rPr lang="fi-FI" sz="2000" b="1" dirty="0">
                <a:latin typeface="Calibri" panose="020F0502020204030204"/>
              </a:rPr>
              <a:t> </a:t>
            </a:r>
            <a:r>
              <a:rPr lang="fi-FI" sz="2000" b="1" dirty="0" err="1">
                <a:latin typeface="Calibri" panose="020F0502020204030204"/>
              </a:rPr>
              <a:t>stöda</a:t>
            </a:r>
            <a:r>
              <a:rPr lang="fi-FI" sz="2000" b="1" dirty="0">
                <a:latin typeface="Calibri" panose="020F0502020204030204"/>
              </a:rPr>
              <a:t> hela </a:t>
            </a:r>
            <a:r>
              <a:rPr lang="fi-FI" sz="2000" b="1" dirty="0" err="1">
                <a:latin typeface="Calibri" panose="020F0502020204030204"/>
              </a:rPr>
              <a:t>ålderskategorin</a:t>
            </a:r>
            <a:r>
              <a:rPr lang="fi-FI" sz="2000" b="1" dirty="0">
                <a:latin typeface="Calibri" panose="020F0502020204030204"/>
              </a:rPr>
              <a:t>? </a:t>
            </a:r>
            <a:endParaRPr lang="fi-FI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68B730D-F791-4D22-9DBD-2A79F75751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18" y="302004"/>
            <a:ext cx="3196206" cy="229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2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1416592844344697A3CF5016620C61" ma:contentTypeVersion="12" ma:contentTypeDescription="Luo uusi asiakirja." ma:contentTypeScope="" ma:versionID="a46631e937ca6402f3ef7530d248f171">
  <xsd:schema xmlns:xsd="http://www.w3.org/2001/XMLSchema" xmlns:xs="http://www.w3.org/2001/XMLSchema" xmlns:p="http://schemas.microsoft.com/office/2006/metadata/properties" xmlns:ns2="c814fc34-0ff1-4a82-9903-c6df8ea8fa89" xmlns:ns3="8d6c2183-7dd6-4a7e-97ea-3cbe7aab9095" targetNamespace="http://schemas.microsoft.com/office/2006/metadata/properties" ma:root="true" ma:fieldsID="ad16dcc215f78d2d74126bd3f5efcb40" ns2:_="" ns3:_="">
    <xsd:import namespace="c814fc34-0ff1-4a82-9903-c6df8ea8fa89"/>
    <xsd:import namespace="8d6c2183-7dd6-4a7e-97ea-3cbe7aab9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4fc34-0ff1-4a82-9903-c6df8ea8f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c2183-7dd6-4a7e-97ea-3cbe7aab9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8DBA30-1E61-40C6-929D-F1E129CCB8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C75E5-44BE-4F56-BD2A-394C43AAEB48}">
  <ds:schemaRefs>
    <ds:schemaRef ds:uri="8d6c2183-7dd6-4a7e-97ea-3cbe7aab9095"/>
    <ds:schemaRef ds:uri="c814fc34-0ff1-4a82-9903-c6df8ea8fa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E2E9A3E-2261-4966-9CDD-F6645F859A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381</Words>
  <Application>Microsoft Office PowerPoint</Application>
  <PresentationFormat>Bredbild</PresentationFormat>
  <Paragraphs>83</Paragraphs>
  <Slides>12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Light</vt:lpstr>
      <vt:lpstr>Office-teema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Årets rytm   (kyrkoåret, årsklocka)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Hänninen Tiina</dc:creator>
  <cp:lastModifiedBy>Sandén Mirva</cp:lastModifiedBy>
  <cp:revision>5</cp:revision>
  <dcterms:created xsi:type="dcterms:W3CDTF">2021-08-20T05:26:09Z</dcterms:created>
  <dcterms:modified xsi:type="dcterms:W3CDTF">2021-12-09T11:31:34Z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0x010100DE1416592844344697A3CF5016620C61</vt:lpwstr>
  </property>
</Properties>
</file>