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75" r:id="rId3"/>
    <p:sldId id="277" r:id="rId4"/>
    <p:sldId id="278" r:id="rId5"/>
    <p:sldId id="267" r:id="rId6"/>
    <p:sldId id="268" r:id="rId7"/>
    <p:sldId id="269" r:id="rId8"/>
    <p:sldId id="270" r:id="rId9"/>
    <p:sldId id="271" r:id="rId10"/>
    <p:sldId id="272" r:id="rId11"/>
    <p:sldId id="276" r:id="rId12"/>
    <p:sldId id="259" r:id="rId13"/>
    <p:sldId id="260" r:id="rId14"/>
    <p:sldId id="273" r:id="rId15"/>
    <p:sldId id="274" r:id="rId1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ulkkinen Jari" userId="aa15884d-bef6-4054-b65d-ce91ebd72737" providerId="ADAL" clId="{AAC802B9-9892-4F95-892E-0F86BFA8512C}"/>
    <pc:docChg chg="modSld sldOrd">
      <pc:chgData name="Pulkkinen Jari" userId="aa15884d-bef6-4054-b65d-ce91ebd72737" providerId="ADAL" clId="{AAC802B9-9892-4F95-892E-0F86BFA8512C}" dt="2022-09-22T06:56:38.229" v="1"/>
      <pc:docMkLst>
        <pc:docMk/>
      </pc:docMkLst>
      <pc:sldChg chg="ord">
        <pc:chgData name="Pulkkinen Jari" userId="aa15884d-bef6-4054-b65d-ce91ebd72737" providerId="ADAL" clId="{AAC802B9-9892-4F95-892E-0F86BFA8512C}" dt="2022-09-22T06:56:38.229" v="1"/>
        <pc:sldMkLst>
          <pc:docMk/>
          <pc:sldMk cId="787950609" sldId="268"/>
        </pc:sldMkLst>
      </pc:sldChg>
    </pc:docChg>
  </pc:docChgLst>
  <pc:docChgLst>
    <pc:chgData name="Pulkkinen Jari" userId="aa15884d-bef6-4054-b65d-ce91ebd72737" providerId="ADAL" clId="{E8674AAD-ED51-4176-BFD0-ABD1C1953C80}"/>
    <pc:docChg chg="custSel addSld modSld">
      <pc:chgData name="Pulkkinen Jari" userId="aa15884d-bef6-4054-b65d-ce91ebd72737" providerId="ADAL" clId="{E8674AAD-ED51-4176-BFD0-ABD1C1953C80}" dt="2022-01-27T05:54:16.264" v="882" actId="20577"/>
      <pc:docMkLst>
        <pc:docMk/>
      </pc:docMkLst>
      <pc:sldChg chg="modSp mod">
        <pc:chgData name="Pulkkinen Jari" userId="aa15884d-bef6-4054-b65d-ce91ebd72737" providerId="ADAL" clId="{E8674AAD-ED51-4176-BFD0-ABD1C1953C80}" dt="2022-01-27T05:38:27.181" v="14" actId="20577"/>
        <pc:sldMkLst>
          <pc:docMk/>
          <pc:sldMk cId="975696438" sldId="257"/>
        </pc:sldMkLst>
        <pc:spChg chg="mod">
          <ac:chgData name="Pulkkinen Jari" userId="aa15884d-bef6-4054-b65d-ce91ebd72737" providerId="ADAL" clId="{E8674AAD-ED51-4176-BFD0-ABD1C1953C80}" dt="2022-01-27T05:38:27.181" v="14" actId="20577"/>
          <ac:spMkLst>
            <pc:docMk/>
            <pc:sldMk cId="975696438" sldId="257"/>
            <ac:spMk id="5" creationId="{61358FC4-39CB-C944-BD0C-ECAF5EDC2ADB}"/>
          </ac:spMkLst>
        </pc:spChg>
      </pc:sldChg>
      <pc:sldChg chg="modSp mod">
        <pc:chgData name="Pulkkinen Jari" userId="aa15884d-bef6-4054-b65d-ce91ebd72737" providerId="ADAL" clId="{E8674AAD-ED51-4176-BFD0-ABD1C1953C80}" dt="2022-01-27T05:49:05.139" v="557" actId="20577"/>
        <pc:sldMkLst>
          <pc:docMk/>
          <pc:sldMk cId="2996432722" sldId="275"/>
        </pc:sldMkLst>
        <pc:spChg chg="mod">
          <ac:chgData name="Pulkkinen Jari" userId="aa15884d-bef6-4054-b65d-ce91ebd72737" providerId="ADAL" clId="{E8674AAD-ED51-4176-BFD0-ABD1C1953C80}" dt="2022-01-27T05:44:25.787" v="245" actId="20577"/>
          <ac:spMkLst>
            <pc:docMk/>
            <pc:sldMk cId="2996432722" sldId="275"/>
            <ac:spMk id="2" creationId="{314D2955-F7A2-4A82-A67E-C6937C05242E}"/>
          </ac:spMkLst>
        </pc:spChg>
        <pc:spChg chg="mod">
          <ac:chgData name="Pulkkinen Jari" userId="aa15884d-bef6-4054-b65d-ce91ebd72737" providerId="ADAL" clId="{E8674AAD-ED51-4176-BFD0-ABD1C1953C80}" dt="2022-01-27T05:49:05.139" v="557" actId="20577"/>
          <ac:spMkLst>
            <pc:docMk/>
            <pc:sldMk cId="2996432722" sldId="275"/>
            <ac:spMk id="3" creationId="{55D145B3-3EBA-40E3-9F1F-4C1CAC6DC448}"/>
          </ac:spMkLst>
        </pc:spChg>
      </pc:sldChg>
      <pc:sldChg chg="add">
        <pc:chgData name="Pulkkinen Jari" userId="aa15884d-bef6-4054-b65d-ce91ebd72737" providerId="ADAL" clId="{E8674AAD-ED51-4176-BFD0-ABD1C1953C80}" dt="2022-01-27T05:49:33.912" v="558"/>
        <pc:sldMkLst>
          <pc:docMk/>
          <pc:sldMk cId="501277184" sldId="277"/>
        </pc:sldMkLst>
      </pc:sldChg>
      <pc:sldChg chg="modSp add mod">
        <pc:chgData name="Pulkkinen Jari" userId="aa15884d-bef6-4054-b65d-ce91ebd72737" providerId="ADAL" clId="{E8674AAD-ED51-4176-BFD0-ABD1C1953C80}" dt="2022-01-27T05:54:16.264" v="882" actId="20577"/>
        <pc:sldMkLst>
          <pc:docMk/>
          <pc:sldMk cId="2872297657" sldId="278"/>
        </pc:sldMkLst>
        <pc:spChg chg="mod">
          <ac:chgData name="Pulkkinen Jari" userId="aa15884d-bef6-4054-b65d-ce91ebd72737" providerId="ADAL" clId="{E8674AAD-ED51-4176-BFD0-ABD1C1953C80}" dt="2022-01-27T05:50:14.761" v="581" actId="122"/>
          <ac:spMkLst>
            <pc:docMk/>
            <pc:sldMk cId="2872297657" sldId="278"/>
            <ac:spMk id="2" creationId="{314D2955-F7A2-4A82-A67E-C6937C05242E}"/>
          </ac:spMkLst>
        </pc:spChg>
        <pc:spChg chg="mod">
          <ac:chgData name="Pulkkinen Jari" userId="aa15884d-bef6-4054-b65d-ce91ebd72737" providerId="ADAL" clId="{E8674AAD-ED51-4176-BFD0-ABD1C1953C80}" dt="2022-01-27T05:54:16.264" v="882" actId="20577"/>
          <ac:spMkLst>
            <pc:docMk/>
            <pc:sldMk cId="2872297657" sldId="278"/>
            <ac:spMk id="3" creationId="{55D145B3-3EBA-40E3-9F1F-4C1CAC6DC448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782878720782247"/>
          <c:y val="3.7889030434085702E-2"/>
          <c:w val="0.54766726077237138"/>
          <c:h val="0.812353288493912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Isoset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Taul1!$A$2:$A$8</c:f>
              <c:strCache>
                <c:ptCount val="7"/>
                <c:pt idx="0">
                  <c:v>Minun oli hyvä olla rippikoulussa</c:v>
                </c:pt>
                <c:pt idx="1">
                  <c:v>Minulla oli hauskaa rippikoulussa</c:v>
                </c:pt>
                <c:pt idx="2">
                  <c:v>Sain uusia ystäviä rippikoulussa</c:v>
                </c:pt>
                <c:pt idx="3">
                  <c:v>Ystävyysuhteeni syventyivät rippikoulun aikana</c:v>
                </c:pt>
                <c:pt idx="4">
                  <c:v>Rippikoulussamme oli hyvä yheishenki</c:v>
                </c:pt>
                <c:pt idx="5">
                  <c:v>Rippikoulussa sain olla oma itseni</c:v>
                </c:pt>
                <c:pt idx="6">
                  <c:v>Minun oli turvallista olla rippikoulussa</c:v>
                </c:pt>
              </c:strCache>
            </c:strRef>
          </c:cat>
          <c:val>
            <c:numRef>
              <c:f>Taul1!$B$2:$B$8</c:f>
              <c:numCache>
                <c:formatCode>General</c:formatCode>
                <c:ptCount val="7"/>
                <c:pt idx="0">
                  <c:v>95.1</c:v>
                </c:pt>
                <c:pt idx="1">
                  <c:v>97.1</c:v>
                </c:pt>
                <c:pt idx="2">
                  <c:v>87.8</c:v>
                </c:pt>
                <c:pt idx="3">
                  <c:v>78.900000000000006</c:v>
                </c:pt>
                <c:pt idx="4">
                  <c:v>89.9</c:v>
                </c:pt>
                <c:pt idx="5">
                  <c:v>95.1</c:v>
                </c:pt>
                <c:pt idx="6">
                  <c:v>96.4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7-42C9-9735-2FE66C5B931B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Rippikoululaiset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Taul1!$A$2:$A$8</c:f>
              <c:strCache>
                <c:ptCount val="7"/>
                <c:pt idx="0">
                  <c:v>Minun oli hyvä olla rippikoulussa</c:v>
                </c:pt>
                <c:pt idx="1">
                  <c:v>Minulla oli hauskaa rippikoulussa</c:v>
                </c:pt>
                <c:pt idx="2">
                  <c:v>Sain uusia ystäviä rippikoulussa</c:v>
                </c:pt>
                <c:pt idx="3">
                  <c:v>Ystävyysuhteeni syventyivät rippikoulun aikana</c:v>
                </c:pt>
                <c:pt idx="4">
                  <c:v>Rippikoulussamme oli hyvä yheishenki</c:v>
                </c:pt>
                <c:pt idx="5">
                  <c:v>Rippikoulussa sain olla oma itseni</c:v>
                </c:pt>
                <c:pt idx="6">
                  <c:v>Minun oli turvallista olla rippikoulussa</c:v>
                </c:pt>
              </c:strCache>
            </c:strRef>
          </c:cat>
          <c:val>
            <c:numRef>
              <c:f>Taul1!$C$2:$C$8</c:f>
              <c:numCache>
                <c:formatCode>General</c:formatCode>
                <c:ptCount val="7"/>
                <c:pt idx="0">
                  <c:v>90.3</c:v>
                </c:pt>
                <c:pt idx="1">
                  <c:v>90.3</c:v>
                </c:pt>
                <c:pt idx="2">
                  <c:v>70.2</c:v>
                </c:pt>
                <c:pt idx="3">
                  <c:v>65.400000000000006</c:v>
                </c:pt>
                <c:pt idx="4">
                  <c:v>87.8</c:v>
                </c:pt>
                <c:pt idx="5">
                  <c:v>90.2</c:v>
                </c:pt>
                <c:pt idx="6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7-42C9-9735-2FE66C5B93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14294704"/>
        <c:axId val="714296016"/>
      </c:barChart>
      <c:catAx>
        <c:axId val="714294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14296016"/>
        <c:crosses val="autoZero"/>
        <c:auto val="1"/>
        <c:lblAlgn val="ctr"/>
        <c:lblOffset val="100"/>
        <c:noMultiLvlLbl val="0"/>
      </c:catAx>
      <c:valAx>
        <c:axId val="714296016"/>
        <c:scaling>
          <c:orientation val="minMax"/>
          <c:max val="1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1429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862" b="0" i="0" u="none" strike="noStrike" baseline="0" dirty="0">
                <a:effectLst/>
                <a:latin typeface="Martti" panose="02000000000000000000" pitchFamily="2" charset="0"/>
              </a:rPr>
              <a:t>Kotonani on puhuttu uskonnosta</a:t>
            </a:r>
            <a:endParaRPr lang="fi-FI" dirty="0">
              <a:latin typeface="Martti" panose="02000000000000000000" pitchFamily="2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Säännöllisesti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Isoset</c:v>
                </c:pt>
                <c:pt idx="1">
                  <c:v>Rippikoululaiset  </c:v>
                </c:pt>
              </c:strCache>
            </c:strRef>
          </c:cat>
          <c:val>
            <c:numRef>
              <c:f>Taul1!$B$2:$B$3</c:f>
              <c:numCache>
                <c:formatCode>General</c:formatCode>
                <c:ptCount val="2"/>
                <c:pt idx="0">
                  <c:v>11.2</c:v>
                </c:pt>
                <c:pt idx="1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27-4CEB-BD54-92F348F32D4F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Joskus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Isoset</c:v>
                </c:pt>
                <c:pt idx="1">
                  <c:v>Rippikoululaiset  </c:v>
                </c:pt>
              </c:strCache>
            </c:strRef>
          </c:cat>
          <c:val>
            <c:numRef>
              <c:f>Taul1!$C$2:$C$3</c:f>
              <c:numCache>
                <c:formatCode>General</c:formatCode>
                <c:ptCount val="2"/>
                <c:pt idx="0">
                  <c:v>38.9</c:v>
                </c:pt>
                <c:pt idx="1">
                  <c:v>34.299999999999997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27-4CEB-BD54-92F348F32D4F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Harvoin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Isoset</c:v>
                </c:pt>
                <c:pt idx="1">
                  <c:v>Rippikoululaiset  </c:v>
                </c:pt>
              </c:strCache>
            </c:strRef>
          </c:cat>
          <c:val>
            <c:numRef>
              <c:f>Taul1!$D$2:$D$3</c:f>
              <c:numCache>
                <c:formatCode>General</c:formatCode>
                <c:ptCount val="2"/>
                <c:pt idx="0">
                  <c:v>35.1</c:v>
                </c:pt>
                <c:pt idx="1">
                  <c:v>37.6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27-4CEB-BD54-92F348F32D4F}"/>
            </c:ext>
          </c:extLst>
        </c:ser>
        <c:ser>
          <c:idx val="3"/>
          <c:order val="3"/>
          <c:tx>
            <c:strRef>
              <c:f>Taul1!$E$1</c:f>
              <c:strCache>
                <c:ptCount val="1"/>
                <c:pt idx="0">
                  <c:v>Ei koskaan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Isoset</c:v>
                </c:pt>
                <c:pt idx="1">
                  <c:v>Rippikoululaiset  </c:v>
                </c:pt>
              </c:strCache>
            </c:strRef>
          </c:cat>
          <c:val>
            <c:numRef>
              <c:f>Taul1!$E$2:$E$3</c:f>
              <c:numCache>
                <c:formatCode>General</c:formatCode>
                <c:ptCount val="2"/>
                <c:pt idx="0">
                  <c:v>11.8</c:v>
                </c:pt>
                <c:pt idx="1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427-4CEB-BD54-92F348F32D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94138152"/>
        <c:axId val="594138480"/>
      </c:barChart>
      <c:catAx>
        <c:axId val="594138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94138480"/>
        <c:crosses val="autoZero"/>
        <c:auto val="1"/>
        <c:lblAlgn val="ctr"/>
        <c:lblOffset val="100"/>
        <c:noMultiLvlLbl val="0"/>
      </c:catAx>
      <c:valAx>
        <c:axId val="594138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94138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862" b="0" i="0" u="none" strike="noStrike" baseline="0" dirty="0">
                <a:effectLst/>
                <a:latin typeface="Martti" panose="02000000000000000000" pitchFamily="2" charset="0"/>
              </a:rPr>
              <a:t>Perheessäni on käyty jouluna kirkossa</a:t>
            </a:r>
            <a:endParaRPr lang="fi-FI" dirty="0">
              <a:latin typeface="Martti" panose="02000000000000000000" pitchFamily="2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Säännöllisesti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Isoset</c:v>
                </c:pt>
                <c:pt idx="1">
                  <c:v>Rippikoululaiset  </c:v>
                </c:pt>
              </c:strCache>
            </c:strRef>
          </c:cat>
          <c:val>
            <c:numRef>
              <c:f>Taul1!$B$2:$B$3</c:f>
              <c:numCache>
                <c:formatCode>General</c:formatCode>
                <c:ptCount val="2"/>
                <c:pt idx="0">
                  <c:v>20.3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27-4CEB-BD54-92F348F32D4F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Joskus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Isoset</c:v>
                </c:pt>
                <c:pt idx="1">
                  <c:v>Rippikoululaiset  </c:v>
                </c:pt>
              </c:strCache>
            </c:strRef>
          </c:cat>
          <c:val>
            <c:numRef>
              <c:f>Taul1!$C$2:$C$3</c:f>
              <c:numCache>
                <c:formatCode>General</c:formatCode>
                <c:ptCount val="2"/>
                <c:pt idx="0">
                  <c:v>24</c:v>
                </c:pt>
                <c:pt idx="1">
                  <c:v>19.399999999999999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27-4CEB-BD54-92F348F32D4F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Harvoin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Isoset</c:v>
                </c:pt>
                <c:pt idx="1">
                  <c:v>Rippikoululaiset  </c:v>
                </c:pt>
              </c:strCache>
            </c:strRef>
          </c:cat>
          <c:val>
            <c:numRef>
              <c:f>Taul1!$D$2:$D$3</c:f>
              <c:numCache>
                <c:formatCode>General</c:formatCode>
                <c:ptCount val="2"/>
                <c:pt idx="0">
                  <c:v>20.399999999999999</c:v>
                </c:pt>
                <c:pt idx="1">
                  <c:v>19.399999999999999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27-4CEB-BD54-92F348F32D4F}"/>
            </c:ext>
          </c:extLst>
        </c:ser>
        <c:ser>
          <c:idx val="3"/>
          <c:order val="3"/>
          <c:tx>
            <c:strRef>
              <c:f>Taul1!$E$1</c:f>
              <c:strCache>
                <c:ptCount val="1"/>
                <c:pt idx="0">
                  <c:v>Ei koskaan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Isoset</c:v>
                </c:pt>
                <c:pt idx="1">
                  <c:v>Rippikoululaiset  </c:v>
                </c:pt>
              </c:strCache>
            </c:strRef>
          </c:cat>
          <c:val>
            <c:numRef>
              <c:f>Taul1!$E$2:$E$3</c:f>
              <c:numCache>
                <c:formatCode>General</c:formatCode>
                <c:ptCount val="2"/>
                <c:pt idx="0">
                  <c:v>32.5</c:v>
                </c:pt>
                <c:pt idx="1">
                  <c:v>42.3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427-4CEB-BD54-92F348F32D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94138152"/>
        <c:axId val="594138480"/>
      </c:barChart>
      <c:catAx>
        <c:axId val="594138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94138480"/>
        <c:crosses val="autoZero"/>
        <c:auto val="1"/>
        <c:lblAlgn val="ctr"/>
        <c:lblOffset val="100"/>
        <c:noMultiLvlLbl val="0"/>
      </c:catAx>
      <c:valAx>
        <c:axId val="594138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94138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Isoset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Taul1!$A$2:$A$7</c:f>
              <c:strCache>
                <c:ptCount val="6"/>
                <c:pt idx="0">
                  <c:v>Rippikoulussa käsiteltiin elämäni kannalta tärkeitä asioita asioita</c:v>
                </c:pt>
                <c:pt idx="1">
                  <c:v>Kristinuskolla on merkitystä elämässäni</c:v>
                </c:pt>
                <c:pt idx="2">
                  <c:v>Opin rippikoulussa uusia asioita kristinuskosta</c:v>
                </c:pt>
                <c:pt idx="3">
                  <c:v>Usko Jumalaan vahvistui rippikoulun aikana</c:v>
                </c:pt>
                <c:pt idx="4">
                  <c:v>Uskon että Jumala on olemassa</c:v>
                </c:pt>
                <c:pt idx="5">
                  <c:v>Uskon, että Jeesus on noussut kuolleista</c:v>
                </c:pt>
              </c:strCache>
            </c:strRef>
          </c:cat>
          <c:val>
            <c:numRef>
              <c:f>Taul1!$B$2:$B$7</c:f>
              <c:numCache>
                <c:formatCode>General</c:formatCode>
                <c:ptCount val="6"/>
                <c:pt idx="0">
                  <c:v>68.5</c:v>
                </c:pt>
                <c:pt idx="1">
                  <c:v>62</c:v>
                </c:pt>
                <c:pt idx="2">
                  <c:v>59.3</c:v>
                </c:pt>
                <c:pt idx="3">
                  <c:v>46.7</c:v>
                </c:pt>
                <c:pt idx="4">
                  <c:v>49.8</c:v>
                </c:pt>
                <c:pt idx="5">
                  <c:v>42.9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4D-4970-84B7-76BF3AADAE90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Rippikoululaiset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Taul1!$A$2:$A$7</c:f>
              <c:strCache>
                <c:ptCount val="6"/>
                <c:pt idx="0">
                  <c:v>Rippikoulussa käsiteltiin elämäni kannalta tärkeitä asioita asioita</c:v>
                </c:pt>
                <c:pt idx="1">
                  <c:v>Kristinuskolla on merkitystä elämässäni</c:v>
                </c:pt>
                <c:pt idx="2">
                  <c:v>Opin rippikoulussa uusia asioita kristinuskosta</c:v>
                </c:pt>
                <c:pt idx="3">
                  <c:v>Usko Jumalaan vahvistui rippikoulun aikana</c:v>
                </c:pt>
                <c:pt idx="4">
                  <c:v>Uskon että Jumala on olemassa</c:v>
                </c:pt>
                <c:pt idx="5">
                  <c:v>Uskon, että Jeesus on noussut kuolleista</c:v>
                </c:pt>
              </c:strCache>
            </c:strRef>
          </c:cat>
          <c:val>
            <c:numRef>
              <c:f>Taul1!$C$2:$C$7</c:f>
              <c:numCache>
                <c:formatCode>General</c:formatCode>
                <c:ptCount val="6"/>
                <c:pt idx="0">
                  <c:v>51.6</c:v>
                </c:pt>
                <c:pt idx="1">
                  <c:v>41.4</c:v>
                </c:pt>
                <c:pt idx="2">
                  <c:v>75.2</c:v>
                </c:pt>
                <c:pt idx="3">
                  <c:v>44.1</c:v>
                </c:pt>
                <c:pt idx="4">
                  <c:v>39.200000000000003</c:v>
                </c:pt>
                <c:pt idx="5">
                  <c:v>36.9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4D-4970-84B7-76BF3AADAE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10294800"/>
        <c:axId val="710287584"/>
      </c:barChart>
      <c:catAx>
        <c:axId val="710294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10287584"/>
        <c:crosses val="autoZero"/>
        <c:auto val="1"/>
        <c:lblAlgn val="ctr"/>
        <c:lblOffset val="100"/>
        <c:noMultiLvlLbl val="0"/>
      </c:catAx>
      <c:valAx>
        <c:axId val="710287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10294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Isoset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Olin mukana valmistelemassa ja toteuttamassa rk:n hartauksia ja jumalanpalveluksia</c:v>
                </c:pt>
                <c:pt idx="1">
                  <c:v>Olin/Olen mukana suunnittelemassa tai toteuttamassa konfirmaatiojumalanpalvelusta</c:v>
                </c:pt>
                <c:pt idx="2">
                  <c:v>Koen, että minun ajatuksiani kuunneltiin rippikoulussa</c:v>
                </c:pt>
                <c:pt idx="3">
                  <c:v>Opetustilanteet olivat rippikoulussa mielekkäitä</c:v>
                </c:pt>
                <c:pt idx="4">
                  <c:v>Pääsin vaikuttamaan rippikoulun sisältöihin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96</c:v>
                </c:pt>
                <c:pt idx="1">
                  <c:v>64.3</c:v>
                </c:pt>
                <c:pt idx="2">
                  <c:v>89.2</c:v>
                </c:pt>
                <c:pt idx="3">
                  <c:v>60.3</c:v>
                </c:pt>
                <c:pt idx="4">
                  <c:v>85.4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9-48AE-AD8B-913C2E52A8B7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Rippikoululaiset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Olin mukana valmistelemassa ja toteuttamassa rk:n hartauksia ja jumalanpalveluksia</c:v>
                </c:pt>
                <c:pt idx="1">
                  <c:v>Olin/Olen mukana suunnittelemassa tai toteuttamassa konfirmaatiojumalanpalvelusta</c:v>
                </c:pt>
                <c:pt idx="2">
                  <c:v>Koen, että minun ajatuksiani kuunneltiin rippikoulussa</c:v>
                </c:pt>
                <c:pt idx="3">
                  <c:v>Opetustilanteet olivat rippikoulussa mielekkäitä</c:v>
                </c:pt>
                <c:pt idx="4">
                  <c:v>Pääsin vaikuttamaan rippikoulun sisältöihin</c:v>
                </c:pt>
              </c:strCache>
            </c:strRef>
          </c:cat>
          <c:val>
            <c:numRef>
              <c:f>Taul1!$C$2:$C$6</c:f>
              <c:numCache>
                <c:formatCode>General</c:formatCode>
                <c:ptCount val="5"/>
                <c:pt idx="0">
                  <c:v>70</c:v>
                </c:pt>
                <c:pt idx="1">
                  <c:v>47.7</c:v>
                </c:pt>
                <c:pt idx="2">
                  <c:v>81</c:v>
                </c:pt>
                <c:pt idx="3">
                  <c:v>50</c:v>
                </c:pt>
                <c:pt idx="4">
                  <c:v>47.5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9-48AE-AD8B-913C2E52A8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90117688"/>
        <c:axId val="790118016"/>
      </c:barChart>
      <c:catAx>
        <c:axId val="790117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90118016"/>
        <c:crosses val="autoZero"/>
        <c:auto val="1"/>
        <c:lblAlgn val="ctr"/>
        <c:lblOffset val="100"/>
        <c:noMultiLvlLbl val="0"/>
      </c:catAx>
      <c:valAx>
        <c:axId val="790118016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90117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Isoset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Taul1!$A$2:$A$4</c:f>
              <c:strCache>
                <c:ptCount val="3"/>
                <c:pt idx="0">
                  <c:v>Rippikoulumme hartaudet ja jumalanpalvelukset koskettivat minua ja elämääni</c:v>
                </c:pt>
                <c:pt idx="1">
                  <c:v>Osallistuminen srk:n yhteisiin jumalanpalveluksiin rk:n aikana oli minulle tärkeä kokemus</c:v>
                </c:pt>
                <c:pt idx="2">
                  <c:v>Rippikoulun aikana rohkaistuin rukoilemaan</c:v>
                </c:pt>
              </c:strCache>
            </c:strRef>
          </c:cat>
          <c:val>
            <c:numRef>
              <c:f>Taul1!$B$2:$B$4</c:f>
              <c:numCache>
                <c:formatCode>General</c:formatCode>
                <c:ptCount val="3"/>
                <c:pt idx="0">
                  <c:v>74.5</c:v>
                </c:pt>
                <c:pt idx="1">
                  <c:v>61.8</c:v>
                </c:pt>
                <c:pt idx="2">
                  <c:v>55.5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4D-4970-84B7-76BF3AADAE90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Rippikoululaiset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Taul1!$A$2:$A$4</c:f>
              <c:strCache>
                <c:ptCount val="3"/>
                <c:pt idx="0">
                  <c:v>Rippikoulumme hartaudet ja jumalanpalvelukset koskettivat minua ja elämääni</c:v>
                </c:pt>
                <c:pt idx="1">
                  <c:v>Osallistuminen srk:n yhteisiin jumalanpalveluksiin rk:n aikana oli minulle tärkeä kokemus</c:v>
                </c:pt>
                <c:pt idx="2">
                  <c:v>Rippikoulun aikana rohkaistuin rukoilemaan</c:v>
                </c:pt>
              </c:strCache>
            </c:strRef>
          </c:cat>
          <c:val>
            <c:numRef>
              <c:f>Taul1!$C$2:$C$4</c:f>
              <c:numCache>
                <c:formatCode>General</c:formatCode>
                <c:ptCount val="3"/>
                <c:pt idx="0">
                  <c:v>43.1</c:v>
                </c:pt>
                <c:pt idx="1">
                  <c:v>40.299999999999997</c:v>
                </c:pt>
                <c:pt idx="2">
                  <c:v>44.1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4D-4970-84B7-76BF3AADAE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10294800"/>
        <c:axId val="710287584"/>
      </c:barChart>
      <c:catAx>
        <c:axId val="710294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b" anchorCtr="0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10287584"/>
        <c:crosses val="autoZero"/>
        <c:auto val="1"/>
        <c:lblAlgn val="ctr"/>
        <c:lblOffset val="100"/>
        <c:noMultiLvlLbl val="0"/>
      </c:catAx>
      <c:valAx>
        <c:axId val="710287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10294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Isoset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Taul1!$A$2:$A$5</c:f>
              <c:strCache>
                <c:ptCount val="4"/>
                <c:pt idx="0">
                  <c:v>Haluan kuulua kirkkoon</c:v>
                </c:pt>
                <c:pt idx="1">
                  <c:v>Toivon, että rippikoulun jälkeen löydän oman paikkani seurakunnassa</c:v>
                </c:pt>
                <c:pt idx="2">
                  <c:v>Yhteyteni srk:aan vahvistui rippikoulun aikana</c:v>
                </c:pt>
                <c:pt idx="3">
                  <c:v>Tiedän, mitä toimintaa seurakunnassa on minulle tarjolla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78.7</c:v>
                </c:pt>
                <c:pt idx="1">
                  <c:v>68.3</c:v>
                </c:pt>
                <c:pt idx="2">
                  <c:v>71.8</c:v>
                </c:pt>
                <c:pt idx="3">
                  <c:v>89.8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4D-4970-84B7-76BF3AADAE90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Rippikoululaiset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Taul1!$A$2:$A$5</c:f>
              <c:strCache>
                <c:ptCount val="4"/>
                <c:pt idx="0">
                  <c:v>Haluan kuulua kirkkoon</c:v>
                </c:pt>
                <c:pt idx="1">
                  <c:v>Toivon, että rippikoulun jälkeen löydän oman paikkani seurakunnassa</c:v>
                </c:pt>
                <c:pt idx="2">
                  <c:v>Yhteyteni srk:aan vahvistui rippikoulun aikana</c:v>
                </c:pt>
                <c:pt idx="3">
                  <c:v>Tiedän, mitä toimintaa seurakunnassa on minulle tarjolla</c:v>
                </c:pt>
              </c:strCache>
            </c:strRef>
          </c:cat>
          <c:val>
            <c:numRef>
              <c:f>Taul1!$C$2:$C$5</c:f>
              <c:numCache>
                <c:formatCode>General</c:formatCode>
                <c:ptCount val="4"/>
                <c:pt idx="0">
                  <c:v>55.5</c:v>
                </c:pt>
                <c:pt idx="1">
                  <c:v>39.200000000000003</c:v>
                </c:pt>
                <c:pt idx="2">
                  <c:v>45.2</c:v>
                </c:pt>
                <c:pt idx="3">
                  <c:v>64.400000000000006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4D-4970-84B7-76BF3AADAE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10294800"/>
        <c:axId val="710287584"/>
      </c:barChart>
      <c:catAx>
        <c:axId val="710294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10287584"/>
        <c:crosses val="autoZero"/>
        <c:auto val="1"/>
        <c:lblAlgn val="ctr"/>
        <c:lblOffset val="100"/>
        <c:noMultiLvlLbl val="0"/>
      </c:catAx>
      <c:valAx>
        <c:axId val="710287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10294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Isoset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Taul1!$A$2:$A$4</c:f>
              <c:strCache>
                <c:ptCount val="3"/>
                <c:pt idx="0">
                  <c:v>Iloitsen elämästäni</c:v>
                </c:pt>
                <c:pt idx="1">
                  <c:v>Tunnen myötätuntoa niitä kohtaan, jotka ovat heikommassa asemassa kuin minä</c:v>
                </c:pt>
                <c:pt idx="2">
                  <c:v>Ympäriston suojelemiseen liittyvät asiat ovat minulle tärkeitä</c:v>
                </c:pt>
              </c:strCache>
            </c:strRef>
          </c:cat>
          <c:val>
            <c:numRef>
              <c:f>Taul1!$B$2:$B$4</c:f>
              <c:numCache>
                <c:formatCode>General</c:formatCode>
                <c:ptCount val="3"/>
                <c:pt idx="0">
                  <c:v>82.3</c:v>
                </c:pt>
                <c:pt idx="1">
                  <c:v>94.1</c:v>
                </c:pt>
                <c:pt idx="2">
                  <c:v>88.6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4D-4970-84B7-76BF3AADAE90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Rippikoululaiset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Taul1!$A$2:$A$4</c:f>
              <c:strCache>
                <c:ptCount val="3"/>
                <c:pt idx="0">
                  <c:v>Iloitsen elämästäni</c:v>
                </c:pt>
                <c:pt idx="1">
                  <c:v>Tunnen myötätuntoa niitä kohtaan, jotka ovat heikommassa asemassa kuin minä</c:v>
                </c:pt>
                <c:pt idx="2">
                  <c:v>Ympäriston suojelemiseen liittyvät asiat ovat minulle tärkeitä</c:v>
                </c:pt>
              </c:strCache>
            </c:strRef>
          </c:cat>
          <c:val>
            <c:numRef>
              <c:f>Taul1!$C$2:$C$4</c:f>
              <c:numCache>
                <c:formatCode>General</c:formatCode>
                <c:ptCount val="3"/>
                <c:pt idx="0">
                  <c:v>80.2</c:v>
                </c:pt>
                <c:pt idx="1">
                  <c:v>79.7</c:v>
                </c:pt>
                <c:pt idx="2">
                  <c:v>72.099999999999994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4D-4970-84B7-76BF3AADAE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10294800"/>
        <c:axId val="710287584"/>
      </c:barChart>
      <c:catAx>
        <c:axId val="710294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10287584"/>
        <c:crosses val="autoZero"/>
        <c:auto val="1"/>
        <c:lblAlgn val="ctr"/>
        <c:lblOffset val="100"/>
        <c:noMultiLvlLbl val="0"/>
      </c:catAx>
      <c:valAx>
        <c:axId val="710287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10294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782878720782247"/>
          <c:y val="3.7889030434085702E-2"/>
          <c:w val="0.54766726077237138"/>
          <c:h val="0.812353288493912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rippikoululaiset, tytöt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Taul1!$A$2:$A$5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Taul1!$B$2:$B$5</c:f>
              <c:numCache>
                <c:formatCode>General</c:formatCode>
                <c:ptCount val="4"/>
                <c:pt idx="0">
                  <c:v>84</c:v>
                </c:pt>
                <c:pt idx="1">
                  <c:v>82</c:v>
                </c:pt>
                <c:pt idx="2">
                  <c:v>80</c:v>
                </c:pt>
                <c:pt idx="3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7-42C9-9735-2FE66C5B931B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rippikoululaiset pojat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Taul1!$A$2:$A$5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Taul1!$C$2:$C$5</c:f>
              <c:numCache>
                <c:formatCode>General</c:formatCode>
                <c:ptCount val="4"/>
                <c:pt idx="0">
                  <c:v>87</c:v>
                </c:pt>
                <c:pt idx="1">
                  <c:v>89</c:v>
                </c:pt>
                <c:pt idx="2">
                  <c:v>87</c:v>
                </c:pt>
                <c:pt idx="3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7-42C9-9735-2FE66C5B93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14294704"/>
        <c:axId val="714296016"/>
      </c:barChart>
      <c:catAx>
        <c:axId val="714294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14296016"/>
        <c:crosses val="autoZero"/>
        <c:auto val="1"/>
        <c:lblAlgn val="ctr"/>
        <c:lblOffset val="100"/>
        <c:noMultiLvlLbl val="0"/>
      </c:catAx>
      <c:valAx>
        <c:axId val="714296016"/>
        <c:scaling>
          <c:orientation val="minMax"/>
          <c:max val="1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1429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862" b="0" i="0" u="none" strike="noStrike" baseline="0" dirty="0">
                <a:effectLst/>
                <a:latin typeface="Martti" panose="02000000000000000000" pitchFamily="2" charset="0"/>
              </a:rPr>
              <a:t>Olen osallistunut lapsena tai varhaisnuorena seurakunnan kerhoon tai muuhun toimintaan</a:t>
            </a:r>
            <a:endParaRPr lang="fi-FI" dirty="0">
              <a:latin typeface="Martti" panose="02000000000000000000" pitchFamily="2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Säännöllisesti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Isoset</c:v>
                </c:pt>
                <c:pt idx="1">
                  <c:v>Rippikoululaiset </c:v>
                </c:pt>
              </c:strCache>
            </c:strRef>
          </c:cat>
          <c:val>
            <c:numRef>
              <c:f>Taul1!$B$2:$B$3</c:f>
              <c:numCache>
                <c:formatCode>General</c:formatCode>
                <c:ptCount val="2"/>
                <c:pt idx="0">
                  <c:v>29.8</c:v>
                </c:pt>
                <c:pt idx="1">
                  <c:v>15.2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27-4CEB-BD54-92F348F32D4F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Joskus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Isoset</c:v>
                </c:pt>
                <c:pt idx="1">
                  <c:v>Rippikoululaiset </c:v>
                </c:pt>
              </c:strCache>
            </c:strRef>
          </c:cat>
          <c:val>
            <c:numRef>
              <c:f>Taul1!$C$2:$C$3</c:f>
              <c:numCache>
                <c:formatCode>General</c:formatCode>
                <c:ptCount val="2"/>
                <c:pt idx="0">
                  <c:v>36.4</c:v>
                </c:pt>
                <c:pt idx="1">
                  <c:v>34.799999999999997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27-4CEB-BD54-92F348F32D4F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Harvoin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Isoset</c:v>
                </c:pt>
                <c:pt idx="1">
                  <c:v>Rippikoululaiset </c:v>
                </c:pt>
              </c:strCache>
            </c:strRef>
          </c:cat>
          <c:val>
            <c:numRef>
              <c:f>Taul1!$D$2:$D$3</c:f>
              <c:numCache>
                <c:formatCode>General</c:formatCode>
                <c:ptCount val="2"/>
                <c:pt idx="0">
                  <c:v>13.3</c:v>
                </c:pt>
                <c:pt idx="1">
                  <c:v>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27-4CEB-BD54-92F348F32D4F}"/>
            </c:ext>
          </c:extLst>
        </c:ser>
        <c:ser>
          <c:idx val="3"/>
          <c:order val="3"/>
          <c:tx>
            <c:strRef>
              <c:f>Taul1!$E$1</c:f>
              <c:strCache>
                <c:ptCount val="1"/>
                <c:pt idx="0">
                  <c:v>Ei koskaan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Isoset</c:v>
                </c:pt>
                <c:pt idx="1">
                  <c:v>Rippikoululaiset </c:v>
                </c:pt>
              </c:strCache>
            </c:strRef>
          </c:cat>
          <c:val>
            <c:numRef>
              <c:f>Taul1!$E$2:$E$3</c:f>
              <c:numCache>
                <c:formatCode>General</c:formatCode>
                <c:ptCount val="2"/>
                <c:pt idx="0">
                  <c:v>15.8</c:v>
                </c:pt>
                <c:pt idx="1">
                  <c:v>21.9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427-4CEB-BD54-92F348F32D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94138152"/>
        <c:axId val="594138480"/>
      </c:barChart>
      <c:catAx>
        <c:axId val="594138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94138480"/>
        <c:crosses val="autoZero"/>
        <c:auto val="1"/>
        <c:lblAlgn val="ctr"/>
        <c:lblOffset val="100"/>
        <c:noMultiLvlLbl val="0"/>
      </c:catAx>
      <c:valAx>
        <c:axId val="594138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94138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862" b="0" i="0" u="none" strike="noStrike" baseline="0" dirty="0">
                <a:effectLst/>
                <a:latin typeface="Martti" panose="02000000000000000000" pitchFamily="2" charset="0"/>
              </a:rPr>
              <a:t>Lapsuudessani kanssani on rukoiltu iltarukous</a:t>
            </a:r>
            <a:endParaRPr lang="fi-FI" dirty="0">
              <a:latin typeface="Martti" panose="02000000000000000000" pitchFamily="2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Säännöllisesti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Isoset</c:v>
                </c:pt>
                <c:pt idx="1">
                  <c:v>Rippikoululaiset  </c:v>
                </c:pt>
              </c:strCache>
            </c:strRef>
          </c:cat>
          <c:val>
            <c:numRef>
              <c:f>Taul1!$B$2:$B$3</c:f>
              <c:numCache>
                <c:formatCode>General</c:formatCode>
                <c:ptCount val="2"/>
                <c:pt idx="0">
                  <c:v>25.3</c:v>
                </c:pt>
                <c:pt idx="1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27-4CEB-BD54-92F348F32D4F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Joskus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Isoset</c:v>
                </c:pt>
                <c:pt idx="1">
                  <c:v>Rippikoululaiset  </c:v>
                </c:pt>
              </c:strCache>
            </c:strRef>
          </c:cat>
          <c:val>
            <c:numRef>
              <c:f>Taul1!$C$2:$C$3</c:f>
              <c:numCache>
                <c:formatCode>General</c:formatCode>
                <c:ptCount val="2"/>
                <c:pt idx="0">
                  <c:v>18.5</c:v>
                </c:pt>
                <c:pt idx="1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27-4CEB-BD54-92F348F32D4F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Harvoin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Isoset</c:v>
                </c:pt>
                <c:pt idx="1">
                  <c:v>Rippikoululaiset  </c:v>
                </c:pt>
              </c:strCache>
            </c:strRef>
          </c:cat>
          <c:val>
            <c:numRef>
              <c:f>Taul1!$D$2:$D$3</c:f>
              <c:numCache>
                <c:formatCode>General</c:formatCode>
                <c:ptCount val="2"/>
                <c:pt idx="0">
                  <c:v>15.7</c:v>
                </c:pt>
                <c:pt idx="1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27-4CEB-BD54-92F348F32D4F}"/>
            </c:ext>
          </c:extLst>
        </c:ser>
        <c:ser>
          <c:idx val="3"/>
          <c:order val="3"/>
          <c:tx>
            <c:strRef>
              <c:f>Taul1!$E$1</c:f>
              <c:strCache>
                <c:ptCount val="1"/>
                <c:pt idx="0">
                  <c:v>Ei koskaan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Isoset</c:v>
                </c:pt>
                <c:pt idx="1">
                  <c:v>Rippikoululaiset  </c:v>
                </c:pt>
              </c:strCache>
            </c:strRef>
          </c:cat>
          <c:val>
            <c:numRef>
              <c:f>Taul1!$E$2:$E$3</c:f>
              <c:numCache>
                <c:formatCode>General</c:formatCode>
                <c:ptCount val="2"/>
                <c:pt idx="0">
                  <c:v>36.4</c:v>
                </c:pt>
                <c:pt idx="1">
                  <c:v>42.2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427-4CEB-BD54-92F348F32D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94138152"/>
        <c:axId val="594138480"/>
      </c:barChart>
      <c:catAx>
        <c:axId val="594138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94138480"/>
        <c:crosses val="autoZero"/>
        <c:auto val="1"/>
        <c:lblAlgn val="ctr"/>
        <c:lblOffset val="100"/>
        <c:noMultiLvlLbl val="0"/>
      </c:catAx>
      <c:valAx>
        <c:axId val="594138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94138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DF848-A6F4-47C7-B45A-11A7BF7BA304}" type="datetimeFigureOut">
              <a:rPr lang="fi-FI" smtClean="0"/>
              <a:t>22.9.2022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63F99-3EC7-41D6-9921-1B42AACF99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615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7B1773-53D5-744E-8E6A-234160AC5F58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4975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7B1773-53D5-744E-8E6A-234160AC5F58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4975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, kuviotaust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983509"/>
            <a:ext cx="9144000" cy="1822175"/>
          </a:xfrm>
        </p:spPr>
        <p:txBody>
          <a:bodyPr anchor="ctr">
            <a:noAutofit/>
          </a:bodyPr>
          <a:lstStyle>
            <a:lvl1pPr algn="ctr">
              <a:defRPr sz="6000">
                <a:solidFill>
                  <a:schemeClr val="bg1"/>
                </a:solidFill>
                <a:latin typeface="Martti" panose="02000000000000000000" pitchFamily="2" charset="77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805684"/>
            <a:ext cx="9144000" cy="508833"/>
          </a:xfrm>
        </p:spPr>
        <p:txBody>
          <a:bodyPr>
            <a:noAutofit/>
          </a:bodyPr>
          <a:lstStyle>
            <a:lvl1pPr marL="0" indent="0" algn="ctr">
              <a:buNone/>
              <a:defRPr sz="2133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 dirty="0"/>
              <a:t>Esityksen tekijä</a:t>
            </a:r>
            <a:endParaRPr lang="en-US" dirty="0"/>
          </a:p>
        </p:txBody>
      </p:sp>
      <p:pic>
        <p:nvPicPr>
          <p:cNvPr id="14" name="Kuva 13" descr="Kirkkohallitus logo&#10;">
            <a:extLst>
              <a:ext uri="{FF2B5EF4-FFF2-40B4-BE49-F238E27FC236}">
                <a16:creationId xmlns:a16="http://schemas.microsoft.com/office/drawing/2014/main" id="{07F85194-C619-4745-9583-6E5B3DD3350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97353" y="5969153"/>
            <a:ext cx="3197297" cy="508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8657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. Otsikko ja tyhjä sisältöalue (vasen taust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4F3979D7-A10B-6F4B-865A-FA5E01002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41656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39EDDDB5-2976-1A42-B1A0-12F9E2A3C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539" y="753102"/>
            <a:ext cx="3668060" cy="535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pic>
        <p:nvPicPr>
          <p:cNvPr id="5" name="Kuva 4" descr="Kirkkohallitus logo&#10;">
            <a:extLst>
              <a:ext uri="{FF2B5EF4-FFF2-40B4-BE49-F238E27FC236}">
                <a16:creationId xmlns:a16="http://schemas.microsoft.com/office/drawing/2014/main" id="{ED1BD7ED-66A0-C44C-9DF6-8C5677CF5AF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4400" y="6393600"/>
            <a:ext cx="1317592" cy="209688"/>
          </a:xfrm>
          <a:prstGeom prst="rect">
            <a:avLst/>
          </a:prstGeom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0700F7F0-8BAC-5B4E-A81D-0F4A6CF61B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6613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. Otsikko ja sisältöalue (ylätaust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6CA897BE-B3B0-9B43-828E-B9B235C105BC}"/>
              </a:ext>
            </a:extLst>
          </p:cNvPr>
          <p:cNvSpPr/>
          <p:nvPr userDrawn="1"/>
        </p:nvSpPr>
        <p:spPr>
          <a:xfrm>
            <a:off x="0" y="6248397"/>
            <a:ext cx="12192000" cy="609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pic>
        <p:nvPicPr>
          <p:cNvPr id="12" name="Kuva 11" descr="Kirkkohallitus logo">
            <a:extLst>
              <a:ext uri="{FF2B5EF4-FFF2-40B4-BE49-F238E27FC236}">
                <a16:creationId xmlns:a16="http://schemas.microsoft.com/office/drawing/2014/main" id="{F5152854-E954-4644-9CE3-617FAA063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EE35D171-8F36-744B-BA60-A8E973C46A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77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FD56AE3-05FC-C049-A312-0BB69F3E9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B7D17527-614A-9043-BCEA-1949AB49908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2087033"/>
            <a:ext cx="10515600" cy="39475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Dian numeron paikkamerkki 2">
            <a:extLst>
              <a:ext uri="{FF2B5EF4-FFF2-40B4-BE49-F238E27FC236}">
                <a16:creationId xmlns:a16="http://schemas.microsoft.com/office/drawing/2014/main" id="{477524EB-FC20-934C-8793-42A6F2148B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</p:spTree>
    <p:extLst>
      <p:ext uri="{BB962C8B-B14F-4D97-AF65-F5344CB8AC3E}">
        <p14:creationId xmlns:p14="http://schemas.microsoft.com/office/powerpoint/2010/main" val="34034681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. Otsikko ja kaksi sisältöaluetta (ylätaust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6CA897BE-B3B0-9B43-828E-B9B235C105BC}"/>
              </a:ext>
            </a:extLst>
          </p:cNvPr>
          <p:cNvSpPr/>
          <p:nvPr userDrawn="1"/>
        </p:nvSpPr>
        <p:spPr>
          <a:xfrm>
            <a:off x="0" y="6248397"/>
            <a:ext cx="12192000" cy="609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pic>
        <p:nvPicPr>
          <p:cNvPr id="12" name="Kuva 11" descr="Kirkkohallitus logo">
            <a:extLst>
              <a:ext uri="{FF2B5EF4-FFF2-40B4-BE49-F238E27FC236}">
                <a16:creationId xmlns:a16="http://schemas.microsoft.com/office/drawing/2014/main" id="{F5152854-E954-4644-9CE3-617FAA063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EE35D171-8F36-744B-BA60-A8E973C46A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77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FD56AE3-05FC-C049-A312-0BB69F3E9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0" name="Dian numeron paikkamerkki 2">
            <a:extLst>
              <a:ext uri="{FF2B5EF4-FFF2-40B4-BE49-F238E27FC236}">
                <a16:creationId xmlns:a16="http://schemas.microsoft.com/office/drawing/2014/main" id="{477524EB-FC20-934C-8793-42A6F2148B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41875B52-E776-8940-9BAC-F7064A9E4EC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2201334"/>
            <a:ext cx="5040000" cy="3672417"/>
          </a:xfrm>
        </p:spPr>
        <p:txBody>
          <a:bodyPr/>
          <a:lstStyle>
            <a:lvl1pPr marL="457189" indent="-457189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4" name="Tekstin paikkamerkki 12">
            <a:extLst>
              <a:ext uri="{FF2B5EF4-FFF2-40B4-BE49-F238E27FC236}">
                <a16:creationId xmlns:a16="http://schemas.microsoft.com/office/drawing/2014/main" id="{C9FDA91A-39FD-7B43-B972-6D303CBB9D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3088" y="2201334"/>
            <a:ext cx="5040000" cy="3672417"/>
          </a:xfrm>
        </p:spPr>
        <p:txBody>
          <a:bodyPr/>
          <a:lstStyle>
            <a:lvl1pPr marL="457189" indent="-457189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4551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. Otsikko ja tyhjä sisältöalue (ylätausta)">
    <p:bg>
      <p:bgPr>
        <a:solidFill>
          <a:schemeClr val="bg2"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>
            <a:extLst>
              <a:ext uri="{FF2B5EF4-FFF2-40B4-BE49-F238E27FC236}">
                <a16:creationId xmlns:a16="http://schemas.microsoft.com/office/drawing/2014/main" id="{AE585983-CB48-A34E-BB29-C238BE880D4F}"/>
              </a:ext>
            </a:extLst>
          </p:cNvPr>
          <p:cNvSpPr/>
          <p:nvPr userDrawn="1"/>
        </p:nvSpPr>
        <p:spPr>
          <a:xfrm>
            <a:off x="0" y="6248397"/>
            <a:ext cx="12192000" cy="609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EE35D171-8F36-744B-BA60-A8E973C46A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77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FD56AE3-05FC-C049-A312-0BB69F3E9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10" name="Kuva 9" descr="Kirkkohallitus logo">
            <a:extLst>
              <a:ext uri="{FF2B5EF4-FFF2-40B4-BE49-F238E27FC236}">
                <a16:creationId xmlns:a16="http://schemas.microsoft.com/office/drawing/2014/main" id="{7273B4D2-562A-2E4C-99A4-891EC311933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sp>
        <p:nvSpPr>
          <p:cNvPr id="11" name="Dian numeron paikkamerkki 2">
            <a:extLst>
              <a:ext uri="{FF2B5EF4-FFF2-40B4-BE49-F238E27FC236}">
                <a16:creationId xmlns:a16="http://schemas.microsoft.com/office/drawing/2014/main" id="{B48492F6-967E-7740-8ACC-0806CD3C6D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</p:spTree>
    <p:extLst>
      <p:ext uri="{BB962C8B-B14F-4D97-AF65-F5344CB8AC3E}">
        <p14:creationId xmlns:p14="http://schemas.microsoft.com/office/powerpoint/2010/main" val="37048640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. Otsikko ja tyhjä sisältöa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>
            <a:extLst>
              <a:ext uri="{FF2B5EF4-FFF2-40B4-BE49-F238E27FC236}">
                <a16:creationId xmlns:a16="http://schemas.microsoft.com/office/drawing/2014/main" id="{A4EAABD9-ACE9-5B4B-8822-1BAB0BE75C95}"/>
              </a:ext>
            </a:extLst>
          </p:cNvPr>
          <p:cNvSpPr/>
          <p:nvPr userDrawn="1"/>
        </p:nvSpPr>
        <p:spPr>
          <a:xfrm>
            <a:off x="0" y="6248397"/>
            <a:ext cx="12192000" cy="609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pic>
        <p:nvPicPr>
          <p:cNvPr id="8" name="Kuva 7" descr="Kirkkohallitus logo&#10;">
            <a:extLst>
              <a:ext uri="{FF2B5EF4-FFF2-40B4-BE49-F238E27FC236}">
                <a16:creationId xmlns:a16="http://schemas.microsoft.com/office/drawing/2014/main" id="{D1B7C314-09C7-B540-B565-BDCB1F5442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4400" y="6393600"/>
            <a:ext cx="1317592" cy="209688"/>
          </a:xfrm>
          <a:prstGeom prst="rect">
            <a:avLst/>
          </a:prstGeom>
        </p:spPr>
      </p:pic>
      <p:pic>
        <p:nvPicPr>
          <p:cNvPr id="10" name="Kuva 9" descr="Kirkkohallitus logo">
            <a:extLst>
              <a:ext uri="{FF2B5EF4-FFF2-40B4-BE49-F238E27FC236}">
                <a16:creationId xmlns:a16="http://schemas.microsoft.com/office/drawing/2014/main" id="{FE87B44E-982D-CC48-8AF3-CC326F4001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sp>
        <p:nvSpPr>
          <p:cNvPr id="11" name="Dian numeron paikkamerkki 2">
            <a:extLst>
              <a:ext uri="{FF2B5EF4-FFF2-40B4-BE49-F238E27FC236}">
                <a16:creationId xmlns:a16="http://schemas.microsoft.com/office/drawing/2014/main" id="{59A9C320-A825-044D-837B-F7798851F2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FBBC69D1-93E8-F34C-A882-F6E99F293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41033311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. Otsikko ja kaksi sisältöalu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>
            <a:extLst>
              <a:ext uri="{FF2B5EF4-FFF2-40B4-BE49-F238E27FC236}">
                <a16:creationId xmlns:a16="http://schemas.microsoft.com/office/drawing/2014/main" id="{1FC30A7B-DA3B-E54C-9253-5DC42D959165}"/>
              </a:ext>
            </a:extLst>
          </p:cNvPr>
          <p:cNvSpPr/>
          <p:nvPr userDrawn="1"/>
        </p:nvSpPr>
        <p:spPr>
          <a:xfrm>
            <a:off x="0" y="6248397"/>
            <a:ext cx="12192000" cy="609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53CF84C-3179-0946-B63E-248142A7747B}"/>
              </a:ext>
            </a:extLst>
          </p:cNvPr>
          <p:cNvSpPr txBox="1">
            <a:spLocks/>
          </p:cNvSpPr>
          <p:nvPr userDrawn="1"/>
        </p:nvSpPr>
        <p:spPr>
          <a:xfrm>
            <a:off x="839788" y="1742042"/>
            <a:ext cx="3932237" cy="1328281"/>
          </a:xfrm>
          <a:prstGeom prst="rect">
            <a:avLst/>
          </a:prstGeom>
        </p:spPr>
        <p:txBody>
          <a:bodyPr vert="horz" lIns="121920" tIns="60960" rIns="121920" bIns="60960" rtlCol="0"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Martti" panose="02000000000000000000" pitchFamily="2" charset="77"/>
                <a:ea typeface="+mj-ea"/>
                <a:cs typeface="+mj-cs"/>
              </a:defRPr>
            </a:lvl1pPr>
          </a:lstStyle>
          <a:p>
            <a:r>
              <a:rPr lang="fi-FI" sz="3200" dirty="0"/>
              <a:t>Muokkaa </a:t>
            </a:r>
            <a:r>
              <a:rPr lang="fi-FI" sz="3200" dirty="0" err="1"/>
              <a:t>ots</a:t>
            </a:r>
            <a:r>
              <a:rPr lang="fi-FI" sz="3200" dirty="0"/>
              <a:t>. </a:t>
            </a:r>
            <a:r>
              <a:rPr lang="fi-FI" sz="3200" dirty="0" err="1"/>
              <a:t>perustyyl</a:t>
            </a:r>
            <a:r>
              <a:rPr lang="fi-FI" sz="3200" dirty="0"/>
              <a:t>. </a:t>
            </a:r>
            <a:r>
              <a:rPr lang="fi-FI" sz="3200" dirty="0" err="1"/>
              <a:t>napsautt</a:t>
            </a:r>
            <a:r>
              <a:rPr lang="fi-FI" sz="3200" dirty="0"/>
              <a:t>.</a:t>
            </a:r>
            <a:endParaRPr lang="en-US" sz="3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528BC4F-01B4-6F4C-95E2-BB3DA9E3E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742042"/>
            <a:ext cx="6172200" cy="4119009"/>
          </a:xfrm>
        </p:spPr>
        <p:txBody>
          <a:bodyPr/>
          <a:lstStyle>
            <a:lvl1pPr marL="0" marR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685783" marR="0" indent="-228594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9E8BFB96-2D3F-104C-A170-8A45468FB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240670"/>
            <a:ext cx="3932237" cy="2628319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11" name="Kuva 10" descr="Kirkkohallitus logo">
            <a:extLst>
              <a:ext uri="{FF2B5EF4-FFF2-40B4-BE49-F238E27FC236}">
                <a16:creationId xmlns:a16="http://schemas.microsoft.com/office/drawing/2014/main" id="{F381EC02-A84E-024E-A062-623667FE11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sp>
        <p:nvSpPr>
          <p:cNvPr id="12" name="Dian numeron paikkamerkki 2">
            <a:extLst>
              <a:ext uri="{FF2B5EF4-FFF2-40B4-BE49-F238E27FC236}">
                <a16:creationId xmlns:a16="http://schemas.microsoft.com/office/drawing/2014/main" id="{15602E90-4FF7-F044-8F6E-3CC9DD8AFF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  <p:sp>
        <p:nvSpPr>
          <p:cNvPr id="13" name="Otsikko 12">
            <a:extLst>
              <a:ext uri="{FF2B5EF4-FFF2-40B4-BE49-F238E27FC236}">
                <a16:creationId xmlns:a16="http://schemas.microsoft.com/office/drawing/2014/main" id="{D3BE1244-5051-CA48-9E04-BC09F2B2B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6321618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. Otsikko ja sisältöal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3815EFF0-B639-B145-95CD-DACD238FB09D}"/>
              </a:ext>
            </a:extLst>
          </p:cNvPr>
          <p:cNvSpPr/>
          <p:nvPr userDrawn="1"/>
        </p:nvSpPr>
        <p:spPr>
          <a:xfrm>
            <a:off x="0" y="6248397"/>
            <a:ext cx="12192000" cy="609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DE656F9D-9F0A-E24D-A483-C7924CD77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BA22309-5D84-844B-962D-23ACD517E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2513"/>
            <a:ext cx="10515600" cy="414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pic>
        <p:nvPicPr>
          <p:cNvPr id="8" name="Kuva 7" descr="Kirkkohallitus logo">
            <a:extLst>
              <a:ext uri="{FF2B5EF4-FFF2-40B4-BE49-F238E27FC236}">
                <a16:creationId xmlns:a16="http://schemas.microsoft.com/office/drawing/2014/main" id="{516E0B64-FD43-E84F-BCA2-0094AD0BBA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sp>
        <p:nvSpPr>
          <p:cNvPr id="9" name="Dian numeron paikkamerkki 2">
            <a:extLst>
              <a:ext uri="{FF2B5EF4-FFF2-40B4-BE49-F238E27FC236}">
                <a16:creationId xmlns:a16="http://schemas.microsoft.com/office/drawing/2014/main" id="{98259C39-B4A9-F048-848D-E15CBD18F5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</p:spTree>
    <p:extLst>
      <p:ext uri="{BB962C8B-B14F-4D97-AF65-F5344CB8AC3E}">
        <p14:creationId xmlns:p14="http://schemas.microsoft.com/office/powerpoint/2010/main" val="19722326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. Otsikko vasemmalla ja tyhjä sisältöa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>
            <a:extLst>
              <a:ext uri="{FF2B5EF4-FFF2-40B4-BE49-F238E27FC236}">
                <a16:creationId xmlns:a16="http://schemas.microsoft.com/office/drawing/2014/main" id="{C19FB543-25DF-5447-875C-8880B7A7F8DE}"/>
              </a:ext>
            </a:extLst>
          </p:cNvPr>
          <p:cNvSpPr/>
          <p:nvPr userDrawn="1"/>
        </p:nvSpPr>
        <p:spPr>
          <a:xfrm>
            <a:off x="0" y="6248397"/>
            <a:ext cx="12192000" cy="609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sp>
        <p:nvSpPr>
          <p:cNvPr id="11" name="Otsikko 1">
            <a:extLst>
              <a:ext uri="{FF2B5EF4-FFF2-40B4-BE49-F238E27FC236}">
                <a16:creationId xmlns:a16="http://schemas.microsoft.com/office/drawing/2014/main" id="{8E74C0C7-0119-4245-94E2-F66029F81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846" y="1182282"/>
            <a:ext cx="3668060" cy="404000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7" name="Kuva 6" descr="Kirkkohallitus logo">
            <a:extLst>
              <a:ext uri="{FF2B5EF4-FFF2-40B4-BE49-F238E27FC236}">
                <a16:creationId xmlns:a16="http://schemas.microsoft.com/office/drawing/2014/main" id="{222442EC-798C-3F49-989F-011C131AB8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sp>
        <p:nvSpPr>
          <p:cNvPr id="10" name="Dian numeron paikkamerkki 2">
            <a:extLst>
              <a:ext uri="{FF2B5EF4-FFF2-40B4-BE49-F238E27FC236}">
                <a16:creationId xmlns:a16="http://schemas.microsoft.com/office/drawing/2014/main" id="{A88D4482-4AE7-9240-A945-DB756F3B48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</p:spTree>
    <p:extLst>
      <p:ext uri="{BB962C8B-B14F-4D97-AF65-F5344CB8AC3E}">
        <p14:creationId xmlns:p14="http://schemas.microsoft.com/office/powerpoint/2010/main" val="30263316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.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90C2827B-6E7D-AE4E-ACC5-323F0375F87D}"/>
              </a:ext>
            </a:extLst>
          </p:cNvPr>
          <p:cNvSpPr/>
          <p:nvPr userDrawn="1"/>
        </p:nvSpPr>
        <p:spPr>
          <a:xfrm>
            <a:off x="0" y="6248397"/>
            <a:ext cx="12192000" cy="609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pic>
        <p:nvPicPr>
          <p:cNvPr id="6" name="Kuva 5" descr="Kirkkohallitus logo">
            <a:extLst>
              <a:ext uri="{FF2B5EF4-FFF2-40B4-BE49-F238E27FC236}">
                <a16:creationId xmlns:a16="http://schemas.microsoft.com/office/drawing/2014/main" id="{37949A1C-A40F-7440-A5B0-CF7B005A65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sp>
        <p:nvSpPr>
          <p:cNvPr id="7" name="Dian numeron paikkamerkki 2">
            <a:extLst>
              <a:ext uri="{FF2B5EF4-FFF2-40B4-BE49-F238E27FC236}">
                <a16:creationId xmlns:a16="http://schemas.microsoft.com/office/drawing/2014/main" id="{9AB9BD34-0A79-274E-856D-B9173455F9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</p:spTree>
    <p:extLst>
      <p:ext uri="{BB962C8B-B14F-4D97-AF65-F5344CB8AC3E}">
        <p14:creationId xmlns:p14="http://schemas.microsoft.com/office/powerpoint/2010/main" val="2929203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7. Lopetus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10267"/>
            <a:ext cx="9144000" cy="1911005"/>
          </a:xfrm>
        </p:spPr>
        <p:txBody>
          <a:bodyPr anchor="ctr">
            <a:noAutofit/>
          </a:bodyPr>
          <a:lstStyle>
            <a:lvl1pPr algn="ctr">
              <a:defRPr sz="6000">
                <a:solidFill>
                  <a:schemeClr val="bg1"/>
                </a:solidFill>
                <a:latin typeface="Martti" panose="02000000000000000000" pitchFamily="2" charset="77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983636"/>
            <a:ext cx="9144000" cy="740763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 dirty="0"/>
              <a:t>Kiitokset</a:t>
            </a:r>
            <a:endParaRPr lang="en-US" dirty="0"/>
          </a:p>
        </p:txBody>
      </p:sp>
      <p:pic>
        <p:nvPicPr>
          <p:cNvPr id="5" name="Kuva 4" descr="Kirkkohallitus logo">
            <a:extLst>
              <a:ext uri="{FF2B5EF4-FFF2-40B4-BE49-F238E27FC236}">
                <a16:creationId xmlns:a16="http://schemas.microsoft.com/office/drawing/2014/main" id="{021CAF6E-DE95-444F-AABE-9A5C8813C9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97353" y="5969153"/>
            <a:ext cx="3197297" cy="508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9960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983509"/>
            <a:ext cx="9144000" cy="1822175"/>
          </a:xfrm>
        </p:spPr>
        <p:txBody>
          <a:bodyPr anchor="ctr">
            <a:noAutofit/>
          </a:bodyPr>
          <a:lstStyle>
            <a:lvl1pPr algn="ctr">
              <a:defRPr sz="6000">
                <a:solidFill>
                  <a:schemeClr val="bg1"/>
                </a:solidFill>
                <a:latin typeface="Martti" panose="02000000000000000000" pitchFamily="2" charset="77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805684"/>
            <a:ext cx="9144000" cy="508833"/>
          </a:xfrm>
        </p:spPr>
        <p:txBody>
          <a:bodyPr>
            <a:noAutofit/>
          </a:bodyPr>
          <a:lstStyle>
            <a:lvl1pPr marL="0" indent="0" algn="ctr">
              <a:buNone/>
              <a:defRPr sz="2133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 dirty="0"/>
              <a:t>Esityksen tekijä</a:t>
            </a:r>
            <a:endParaRPr lang="en-US" dirty="0"/>
          </a:p>
        </p:txBody>
      </p:sp>
      <p:pic>
        <p:nvPicPr>
          <p:cNvPr id="14" name="Kuva 13" descr="Kirkkohallitus logo&#10;">
            <a:extLst>
              <a:ext uri="{FF2B5EF4-FFF2-40B4-BE49-F238E27FC236}">
                <a16:creationId xmlns:a16="http://schemas.microsoft.com/office/drawing/2014/main" id="{07F85194-C619-4745-9583-6E5B3DD335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97353" y="5969153"/>
            <a:ext cx="3197297" cy="508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3221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Otsikko ja sisältöalue, vain teksti (vasen taust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4F3979D7-A10B-6F4B-865A-FA5E01002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4165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539" y="753102"/>
            <a:ext cx="3668060" cy="535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0" name="Vertical Text Placeholder 2">
            <a:extLst>
              <a:ext uri="{FF2B5EF4-FFF2-40B4-BE49-F238E27FC236}">
                <a16:creationId xmlns:a16="http://schemas.microsoft.com/office/drawing/2014/main" id="{2EB3903D-3BF9-2E45-8FF4-F640B8AD9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00001" y="784774"/>
            <a:ext cx="6553800" cy="5320124"/>
          </a:xfrm>
        </p:spPr>
        <p:txBody>
          <a:bodyPr vert="horz"/>
          <a:lstStyle>
            <a:lvl1pPr>
              <a:buNone/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pic>
        <p:nvPicPr>
          <p:cNvPr id="6" name="Kuva 5" descr="Kirkkohallitus logo&#10;">
            <a:extLst>
              <a:ext uri="{FF2B5EF4-FFF2-40B4-BE49-F238E27FC236}">
                <a16:creationId xmlns:a16="http://schemas.microsoft.com/office/drawing/2014/main" id="{9C44E5B0-7D65-5A4E-B870-56602A2E3AD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4400" y="6393600"/>
            <a:ext cx="1317592" cy="209688"/>
          </a:xfrm>
          <a:prstGeom prst="rect">
            <a:avLst/>
          </a:prstGeom>
        </p:spPr>
      </p:pic>
      <p:sp>
        <p:nvSpPr>
          <p:cNvPr id="7" name="Dian numeron paikkamerkki 2">
            <a:extLst>
              <a:ext uri="{FF2B5EF4-FFF2-40B4-BE49-F238E27FC236}">
                <a16:creationId xmlns:a16="http://schemas.microsoft.com/office/drawing/2014/main" id="{7B259748-42BE-7C48-AA70-8225B3E098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</p:spTree>
    <p:extLst>
      <p:ext uri="{BB962C8B-B14F-4D97-AF65-F5344CB8AC3E}">
        <p14:creationId xmlns:p14="http://schemas.microsoft.com/office/powerpoint/2010/main" val="37939084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Otsikko ja sisältöalue, bullet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4F3979D7-A10B-6F4B-865A-FA5E01002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4165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539" y="753102"/>
            <a:ext cx="3668060" cy="535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pic>
        <p:nvPicPr>
          <p:cNvPr id="6" name="Kuva 5" descr="Kirkkohallitus logo&#10;">
            <a:extLst>
              <a:ext uri="{FF2B5EF4-FFF2-40B4-BE49-F238E27FC236}">
                <a16:creationId xmlns:a16="http://schemas.microsoft.com/office/drawing/2014/main" id="{9C44E5B0-7D65-5A4E-B870-56602A2E3AD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4400" y="6393600"/>
            <a:ext cx="1317592" cy="209688"/>
          </a:xfrm>
          <a:prstGeom prst="rect">
            <a:avLst/>
          </a:prstGeom>
        </p:spPr>
      </p:pic>
      <p:sp>
        <p:nvSpPr>
          <p:cNvPr id="7" name="Dian numeron paikkamerkki 2">
            <a:extLst>
              <a:ext uri="{FF2B5EF4-FFF2-40B4-BE49-F238E27FC236}">
                <a16:creationId xmlns:a16="http://schemas.microsoft.com/office/drawing/2014/main" id="{7B259748-42BE-7C48-AA70-8225B3E098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3EE15747-4228-9E4B-84A8-7889A8EA7D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00601" y="789518"/>
            <a:ext cx="6576484" cy="5327649"/>
          </a:xfrm>
        </p:spPr>
        <p:txBody>
          <a:bodyPr/>
          <a:lstStyle>
            <a:lvl1pPr marL="457189" indent="-457189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381209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268">
          <p15:clr>
            <a:srgbClr val="FBAE40"/>
          </p15:clr>
        </p15:guide>
        <p15:guide id="2" pos="5375">
          <p15:clr>
            <a:srgbClr val="FBAE40"/>
          </p15:clr>
        </p15:guide>
        <p15:guide id="3" orient="horz" pos="373">
          <p15:clr>
            <a:srgbClr val="FBAE40"/>
          </p15:clr>
        </p15:guide>
        <p15:guide id="4" orient="horz" pos="289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Otsikko ja sisältöalue (vasen taust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4F3979D7-A10B-6F4B-865A-FA5E01002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41656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B9F27FA-564E-574F-839A-02018F703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539" y="753102"/>
            <a:ext cx="3668060" cy="535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C034B5A-BE49-9C4D-867C-9BEEB11F7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000" y="782400"/>
            <a:ext cx="6553801" cy="5361600"/>
          </a:xfrm>
        </p:spPr>
        <p:txBody>
          <a:bodyPr/>
          <a:lstStyle>
            <a:lvl1pPr marL="0" marR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685783" marR="0" indent="-228594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pic>
        <p:nvPicPr>
          <p:cNvPr id="6" name="Kuva 5" descr="Kirkkohallitus logo&#10;">
            <a:extLst>
              <a:ext uri="{FF2B5EF4-FFF2-40B4-BE49-F238E27FC236}">
                <a16:creationId xmlns:a16="http://schemas.microsoft.com/office/drawing/2014/main" id="{712A5032-51CA-2D48-B85C-65E3B9B3F6B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4400" y="6393600"/>
            <a:ext cx="1317592" cy="209688"/>
          </a:xfrm>
          <a:prstGeom prst="rect">
            <a:avLst/>
          </a:prstGeom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60EE19F0-3F28-634B-A678-EBF57B7FE9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EF439-236C-4141-A531-FE6D3DEC08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35143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Kuva ja kuvateksti (vasen taust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4F3979D7-A10B-6F4B-865A-FA5E01002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4165600" cy="6858000"/>
          </a:xfrm>
          <a:prstGeom prst="rect">
            <a:avLst/>
          </a:prstGeom>
        </p:spPr>
      </p:pic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DBE53249-CCDE-8448-838D-4A2A775DCD52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1116038" y="987426"/>
            <a:ext cx="10239351" cy="43489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4450CA4D-E4AA-4A41-81B2-7268F4833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92282" y="5533293"/>
            <a:ext cx="6861519" cy="704948"/>
          </a:xfrm>
        </p:spPr>
        <p:txBody>
          <a:bodyPr/>
          <a:lstStyle>
            <a:lvl1pPr marL="0" indent="0">
              <a:buNone/>
              <a:defRPr sz="1333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6" name="Kuva 5" descr="Kirkkohallitus logo&#10;">
            <a:extLst>
              <a:ext uri="{FF2B5EF4-FFF2-40B4-BE49-F238E27FC236}">
                <a16:creationId xmlns:a16="http://schemas.microsoft.com/office/drawing/2014/main" id="{8D63E8D7-8DCE-8B4D-A054-59DE52A9470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4400" y="6393600"/>
            <a:ext cx="1317592" cy="209688"/>
          </a:xfrm>
          <a:prstGeom prst="rect">
            <a:avLst/>
          </a:prstGeom>
        </p:spPr>
      </p:pic>
      <p:sp>
        <p:nvSpPr>
          <p:cNvPr id="7" name="Dian numeron paikkamerkki 2">
            <a:extLst>
              <a:ext uri="{FF2B5EF4-FFF2-40B4-BE49-F238E27FC236}">
                <a16:creationId xmlns:a16="http://schemas.microsoft.com/office/drawing/2014/main" id="{B06DB410-F910-9948-9DD5-26C75E9C65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</p:spTree>
    <p:extLst>
      <p:ext uri="{BB962C8B-B14F-4D97-AF65-F5344CB8AC3E}">
        <p14:creationId xmlns:p14="http://schemas.microsoft.com/office/powerpoint/2010/main" val="16500666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 Otsikko ja kuvakollaasi (vasen taust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4F3979D7-A10B-6F4B-865A-FA5E01002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41656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39EDDDB5-2976-1A42-B1A0-12F9E2A3C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540" y="753102"/>
            <a:ext cx="2901325" cy="535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pic>
        <p:nvPicPr>
          <p:cNvPr id="5" name="Kuva 4" descr="Kirkkohallitus logo&#10;">
            <a:extLst>
              <a:ext uri="{FF2B5EF4-FFF2-40B4-BE49-F238E27FC236}">
                <a16:creationId xmlns:a16="http://schemas.microsoft.com/office/drawing/2014/main" id="{ED1BD7ED-66A0-C44C-9DF6-8C5677CF5AF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4400" y="6393600"/>
            <a:ext cx="1317592" cy="209688"/>
          </a:xfrm>
          <a:prstGeom prst="rect">
            <a:avLst/>
          </a:prstGeom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0700F7F0-8BAC-5B4E-A81D-0F4A6CF61B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0A3FE483-E5C9-5D4E-90B2-5D3DD1BE0C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519765" y="765584"/>
            <a:ext cx="4080000" cy="2520053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8" name="Kuvan paikkamerkki 3">
            <a:extLst>
              <a:ext uri="{FF2B5EF4-FFF2-40B4-BE49-F238E27FC236}">
                <a16:creationId xmlns:a16="http://schemas.microsoft.com/office/drawing/2014/main" id="{E4F49183-8CA8-6C4F-A20B-8851233A8AF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741460" y="765584"/>
            <a:ext cx="4080000" cy="2520053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9" name="Kuvan paikkamerkki 3">
            <a:extLst>
              <a:ext uri="{FF2B5EF4-FFF2-40B4-BE49-F238E27FC236}">
                <a16:creationId xmlns:a16="http://schemas.microsoft.com/office/drawing/2014/main" id="{13F010B7-EBBA-7A41-B11D-40D43105EB6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19765" y="3445068"/>
            <a:ext cx="4080000" cy="2520053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10" name="Kuvan paikkamerkki 3">
            <a:extLst>
              <a:ext uri="{FF2B5EF4-FFF2-40B4-BE49-F238E27FC236}">
                <a16:creationId xmlns:a16="http://schemas.microsoft.com/office/drawing/2014/main" id="{9003F173-8E00-8C4A-98C3-2AC588C626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741460" y="3445068"/>
            <a:ext cx="4080000" cy="2520053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3223711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 Vai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90C2827B-6E7D-AE4E-ACC5-323F0375F87D}"/>
              </a:ext>
            </a:extLst>
          </p:cNvPr>
          <p:cNvSpPr/>
          <p:nvPr userDrawn="1"/>
        </p:nvSpPr>
        <p:spPr>
          <a:xfrm>
            <a:off x="0" y="6248397"/>
            <a:ext cx="12192000" cy="609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pic>
        <p:nvPicPr>
          <p:cNvPr id="6" name="Kuva 5" descr="Kirkkohallitus logo">
            <a:extLst>
              <a:ext uri="{FF2B5EF4-FFF2-40B4-BE49-F238E27FC236}">
                <a16:creationId xmlns:a16="http://schemas.microsoft.com/office/drawing/2014/main" id="{37949A1C-A40F-7440-A5B0-CF7B005A65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sp>
        <p:nvSpPr>
          <p:cNvPr id="7" name="Dian numeron paikkamerkki 2">
            <a:extLst>
              <a:ext uri="{FF2B5EF4-FFF2-40B4-BE49-F238E27FC236}">
                <a16:creationId xmlns:a16="http://schemas.microsoft.com/office/drawing/2014/main" id="{9AB9BD34-0A79-274E-856D-B9173455F9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92249D7-5E24-F144-BA57-C6B26E07D95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248400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04382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. Väli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90C2827B-6E7D-AE4E-ACC5-323F0375F87D}"/>
              </a:ext>
            </a:extLst>
          </p:cNvPr>
          <p:cNvSpPr/>
          <p:nvPr userDrawn="1"/>
        </p:nvSpPr>
        <p:spPr>
          <a:xfrm>
            <a:off x="0" y="6248397"/>
            <a:ext cx="12192000" cy="609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pic>
        <p:nvPicPr>
          <p:cNvPr id="6" name="Kuva 5" descr="Kirkkohallitus logo">
            <a:extLst>
              <a:ext uri="{FF2B5EF4-FFF2-40B4-BE49-F238E27FC236}">
                <a16:creationId xmlns:a16="http://schemas.microsoft.com/office/drawing/2014/main" id="{37949A1C-A40F-7440-A5B0-CF7B005A65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sp>
        <p:nvSpPr>
          <p:cNvPr id="7" name="Dian numeron paikkamerkki 2">
            <a:extLst>
              <a:ext uri="{FF2B5EF4-FFF2-40B4-BE49-F238E27FC236}">
                <a16:creationId xmlns:a16="http://schemas.microsoft.com/office/drawing/2014/main" id="{9AB9BD34-0A79-274E-856D-B9173455F9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0AE5CEAC-C15E-A343-B8BA-1DB631B400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F2742E03-159A-D947-921A-3CA15416F123}"/>
              </a:ext>
            </a:extLst>
          </p:cNvPr>
          <p:cNvSpPr/>
          <p:nvPr userDrawn="1"/>
        </p:nvSpPr>
        <p:spPr>
          <a:xfrm>
            <a:off x="0" y="1600200"/>
            <a:ext cx="12192000" cy="3657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61CAFE80-A235-324F-ABC1-47A1FEBCB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10293"/>
            <a:ext cx="10515600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10" name="Kuva 9" descr="Kirkkohallitus logo&#10;">
            <a:extLst>
              <a:ext uri="{FF2B5EF4-FFF2-40B4-BE49-F238E27FC236}">
                <a16:creationId xmlns:a16="http://schemas.microsoft.com/office/drawing/2014/main" id="{58F8D74B-1DF5-EC4B-AC4B-1D5591741E8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94400" y="6169373"/>
            <a:ext cx="2300939" cy="36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2096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pic>
        <p:nvPicPr>
          <p:cNvPr id="7" name="Kuva 6" descr="Kirkkohallitus logo">
            <a:extLst>
              <a:ext uri="{FF2B5EF4-FFF2-40B4-BE49-F238E27FC236}">
                <a16:creationId xmlns:a16="http://schemas.microsoft.com/office/drawing/2014/main" id="{7A05A69F-C4F4-5048-84B3-290BEE34864C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CFE83F2-CDEB-C348-81B3-1C07B91B90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132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00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267" kern="1200">
          <a:solidFill>
            <a:schemeClr val="tx1"/>
          </a:solidFill>
          <a:latin typeface="Martti" panose="02000000000000000000" pitchFamily="2" charset="77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2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61358FC4-39CB-C944-BD0C-ECAF5EDC2A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Rippikoulu 2021</a:t>
            </a:r>
            <a:br>
              <a:rPr lang="fi-FI" dirty="0"/>
            </a:br>
            <a:endParaRPr lang="fi-FI" dirty="0"/>
          </a:p>
        </p:txBody>
      </p:sp>
      <p:sp>
        <p:nvSpPr>
          <p:cNvPr id="6" name="Alaotsikko 5">
            <a:extLst>
              <a:ext uri="{FF2B5EF4-FFF2-40B4-BE49-F238E27FC236}">
                <a16:creationId xmlns:a16="http://schemas.microsoft.com/office/drawing/2014/main" id="{36FAF96C-24AE-CC40-8DF6-88C42F7B9D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Jari Pulkkinen</a:t>
            </a:r>
          </a:p>
        </p:txBody>
      </p:sp>
    </p:spTree>
    <p:extLst>
      <p:ext uri="{BB962C8B-B14F-4D97-AF65-F5344CB8AC3E}">
        <p14:creationId xmlns:p14="http://schemas.microsoft.com/office/powerpoint/2010/main" val="97569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766"/>
    </mc:Choice>
    <mc:Fallback xmlns="">
      <p:transition advTm="176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A70F-C1E3-41B6-ABE2-D62D34AD5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Vuoden 2021 rippikoulukyselyn tuloksia</a:t>
            </a: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7EC2AFAB-D28F-445B-A9FF-0D1D35FCC699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157480" y="1806768"/>
          <a:ext cx="12034520" cy="4686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1871F9D-13F2-4B08-9A8B-399ED7CC94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09585"/>
            <a:fld id="{C29EF439-236C-4141-A531-FE6D3DEC0875}" type="slidenum">
              <a:rPr lang="fi-FI">
                <a:solidFill>
                  <a:srgbClr val="000000">
                    <a:tint val="75000"/>
                  </a:srgbClr>
                </a:solidFill>
              </a:rPr>
              <a:pPr defTabSz="609585"/>
              <a:t>10</a:t>
            </a:fld>
            <a:endParaRPr lang="fi-FI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5813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493A17-E251-4DEB-B795-84A699713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Iloitsen elämästäni</a:t>
            </a:r>
          </a:p>
        </p:txBody>
      </p:sp>
      <p:graphicFrame>
        <p:nvGraphicFramePr>
          <p:cNvPr id="10" name="Sisällön paikkamerkki 9">
            <a:extLst>
              <a:ext uri="{FF2B5EF4-FFF2-40B4-BE49-F238E27FC236}">
                <a16:creationId xmlns:a16="http://schemas.microsoft.com/office/drawing/2014/main" id="{C29DDD89-33E6-49C2-8804-F9E35718E56B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-1" y="1690689"/>
          <a:ext cx="12034521" cy="5319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8198073-A076-4383-AFD2-654E7DA8E3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09585">
              <a:defRPr/>
            </a:pPr>
            <a:fld id="{C29EF439-236C-4141-A531-FE6D3DEC0875}" type="slidenum">
              <a:rPr lang="fi-FI">
                <a:solidFill>
                  <a:srgbClr val="000000">
                    <a:tint val="75000"/>
                  </a:srgbClr>
                </a:solidFill>
              </a:rPr>
              <a:pPr defTabSz="609585">
                <a:defRPr/>
              </a:pPr>
              <a:t>11</a:t>
            </a:fld>
            <a:endParaRPr lang="fi-FI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4450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5633A6-7634-42F6-A002-9E6501678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Vuoden 2021 rippikoulukyselyn tuloksia</a:t>
            </a: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E97DFDCE-3C25-4017-9DA9-7BA862C4FF87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838200" y="2087033"/>
          <a:ext cx="10515600" cy="3947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0860189-AFC8-4FC2-8FD8-D78C1AD299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09585"/>
            <a:fld id="{C29EF439-236C-4141-A531-FE6D3DEC0875}" type="slidenum">
              <a:rPr lang="fi-FI">
                <a:solidFill>
                  <a:srgbClr val="000000">
                    <a:tint val="75000"/>
                  </a:srgbClr>
                </a:solidFill>
              </a:rPr>
              <a:pPr defTabSz="609585"/>
              <a:t>12</a:t>
            </a:fld>
            <a:endParaRPr lang="fi-FI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6912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5633A6-7634-42F6-A002-9E6501678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Vuoden 2021 rippikoulukyselyn tuloksia</a:t>
            </a: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E97DFDCE-3C25-4017-9DA9-7BA862C4FF87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838200" y="2087033"/>
          <a:ext cx="10515600" cy="3947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0860189-AFC8-4FC2-8FD8-D78C1AD299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09585"/>
            <a:fld id="{C29EF439-236C-4141-A531-FE6D3DEC0875}" type="slidenum">
              <a:rPr lang="fi-FI">
                <a:solidFill>
                  <a:srgbClr val="000000">
                    <a:tint val="75000"/>
                  </a:srgbClr>
                </a:solidFill>
              </a:rPr>
              <a:pPr defTabSz="609585"/>
              <a:t>13</a:t>
            </a:fld>
            <a:endParaRPr lang="fi-FI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7098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5633A6-7634-42F6-A002-9E6501678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Vuoden 2021 rippikoulukyselyn tuloksia</a:t>
            </a: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E97DFDCE-3C25-4017-9DA9-7BA862C4FF87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838200" y="2087033"/>
          <a:ext cx="10515600" cy="3947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0860189-AFC8-4FC2-8FD8-D78C1AD299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09585"/>
            <a:fld id="{C29EF439-236C-4141-A531-FE6D3DEC0875}" type="slidenum">
              <a:rPr lang="fi-FI">
                <a:solidFill>
                  <a:srgbClr val="000000">
                    <a:tint val="75000"/>
                  </a:srgbClr>
                </a:solidFill>
              </a:rPr>
              <a:pPr defTabSz="609585"/>
              <a:t>14</a:t>
            </a:fld>
            <a:endParaRPr lang="fi-FI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547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5633A6-7634-42F6-A002-9E6501678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Vuoden 2021 rippikoulukyselyn tuloksia</a:t>
            </a: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E97DFDCE-3C25-4017-9DA9-7BA862C4FF87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838200" y="2087033"/>
          <a:ext cx="10515600" cy="3947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0860189-AFC8-4FC2-8FD8-D78C1AD299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09585"/>
            <a:fld id="{C29EF439-236C-4141-A531-FE6D3DEC0875}" type="slidenum">
              <a:rPr lang="fi-FI">
                <a:solidFill>
                  <a:srgbClr val="000000">
                    <a:tint val="75000"/>
                  </a:srgbClr>
                </a:solidFill>
              </a:rPr>
              <a:pPr defTabSz="609585"/>
              <a:t>15</a:t>
            </a:fld>
            <a:endParaRPr lang="fi-FI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0275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4D2955-F7A2-4A82-A67E-C6937C052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Tilastoja 2021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5D145B3-3EBA-40E3-9F1F-4C1CAC6DC44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/>
              <a:t>Rippikoululaisia 48 603(46 818 vuonna 2020).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/>
              <a:t>14-16 vuotiaita 47 808 ja </a:t>
            </a:r>
            <a:r>
              <a:rPr lang="fi-FI" dirty="0" err="1"/>
              <a:t>aikuisirippikoululaisia</a:t>
            </a:r>
            <a:r>
              <a:rPr lang="fi-FI" dirty="0"/>
              <a:t> 795(900 vuonna 2020).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/>
              <a:t>Rippikoulun kautta kirkkoon liittyneitä 1261(1203 vuonna 2020), joista kastettuja 837(856 vuonna 2020).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/>
              <a:t>Rippikouluprosentti varmistuu helmikuun alussa, mutta alustavien tietojen mukaan on suurempi kuin vuonna 2020, jolloin rippikouluprosentti oli 74 koko ikäluokasta.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D00045C-3114-4E22-83AE-2A8CAC2A2C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09585"/>
            <a:fld id="{C29EF439-236C-4141-A531-FE6D3DEC0875}" type="slidenum">
              <a:rPr lang="fi-FI">
                <a:solidFill>
                  <a:srgbClr val="000000">
                    <a:tint val="75000"/>
                  </a:srgbClr>
                </a:solidFill>
              </a:rPr>
              <a:pPr defTabSz="609585"/>
              <a:t>2</a:t>
            </a:fld>
            <a:endParaRPr lang="fi-FI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4327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61358FC4-39CB-C944-BD0C-ECAF5EDC2A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Rippikoulukyselyn tulokset 2021</a:t>
            </a:r>
            <a:br>
              <a:rPr lang="fi-FI"/>
            </a:br>
            <a:endParaRPr lang="fi-FI" dirty="0"/>
          </a:p>
        </p:txBody>
      </p:sp>
      <p:sp>
        <p:nvSpPr>
          <p:cNvPr id="6" name="Alaotsikko 5">
            <a:extLst>
              <a:ext uri="{FF2B5EF4-FFF2-40B4-BE49-F238E27FC236}">
                <a16:creationId xmlns:a16="http://schemas.microsoft.com/office/drawing/2014/main" id="{36FAF96C-24AE-CC40-8DF6-88C42F7B9D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Jari Pulkkinen</a:t>
            </a:r>
          </a:p>
        </p:txBody>
      </p:sp>
    </p:spTree>
    <p:extLst>
      <p:ext uri="{BB962C8B-B14F-4D97-AF65-F5344CB8AC3E}">
        <p14:creationId xmlns:p14="http://schemas.microsoft.com/office/powerpoint/2010/main" val="50127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766"/>
    </mc:Choice>
    <mc:Fallback xmlns="">
      <p:transition advTm="176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4D2955-F7A2-4A82-A67E-C6937C052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Rippikoulukysely 2021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5D145B3-3EBA-40E3-9F1F-4C1CAC6DC44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/>
              <a:t>Valtakunnallinen vuosittain toteutettava kysely, joka pohjautuu Suuri Ihme – Rippikoulusuunnitelma 2017 tavoitteisiin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/>
              <a:t>Vastaajien määrä: 24 153, joista rippikoululaisia 18 887, isosia 3890 ja 1386 muita vapaaehtoisia ja työntekijöitä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/>
              <a:t>Nuoret ovat vastanneet väittämiin asteikolla 1-7(1=täysin eri mieltä ja 7=täysin samaa mieltä) Seuraavissa väittämissä esitettävät luvut ovat prosentteja (%) rippikoululaisista tai isosista, jotka oat vastanneet 5-7 asteikolla 1-7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 err="1"/>
              <a:t>Yleisarvosanksi</a:t>
            </a:r>
            <a:r>
              <a:rPr lang="fi-FI" dirty="0"/>
              <a:t> rippikoulusta nuoret antavat 9- </a:t>
            </a:r>
          </a:p>
          <a:p>
            <a:pPr marL="457189" indent="-457189">
              <a:buFontTx/>
              <a:buChar char="-"/>
            </a:pPr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D00045C-3114-4E22-83AE-2A8CAC2A2C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9EF439-236C-4141-A531-FE6D3DEC0875}" type="slidenum">
              <a:rPr kumimoji="0" lang="fi-FI" sz="1333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marL="0" marR="0" lvl="0" indent="0" algn="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1333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2976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493A17-E251-4DEB-B795-84A699713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Vuoden 2021 rippikoulukyselyn tuloksia</a:t>
            </a:r>
          </a:p>
        </p:txBody>
      </p:sp>
      <p:graphicFrame>
        <p:nvGraphicFramePr>
          <p:cNvPr id="10" name="Sisällön paikkamerkki 9">
            <a:extLst>
              <a:ext uri="{FF2B5EF4-FFF2-40B4-BE49-F238E27FC236}">
                <a16:creationId xmlns:a16="http://schemas.microsoft.com/office/drawing/2014/main" id="{C29DDD89-33E6-49C2-8804-F9E35718E56B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-1" y="1690689"/>
          <a:ext cx="12034521" cy="5319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8198073-A076-4383-AFD2-654E7DA8E3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09585"/>
            <a:fld id="{C29EF439-236C-4141-A531-FE6D3DEC0875}" type="slidenum">
              <a:rPr lang="fi-FI">
                <a:solidFill>
                  <a:srgbClr val="000000">
                    <a:tint val="75000"/>
                  </a:srgbClr>
                </a:solidFill>
              </a:rPr>
              <a:pPr defTabSz="609585"/>
              <a:t>5</a:t>
            </a:fld>
            <a:endParaRPr lang="fi-FI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5549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A70F-C1E3-41B6-ABE2-D62D34AD5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Vuoden 2021 rippikoulukyselyn tuloksia</a:t>
            </a: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7EC2AFAB-D28F-445B-A9FF-0D1D35FCC699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157480" y="1806768"/>
          <a:ext cx="12034520" cy="4686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1871F9D-13F2-4B08-9A8B-399ED7CC94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09585"/>
            <a:fld id="{C29EF439-236C-4141-A531-FE6D3DEC0875}" type="slidenum">
              <a:rPr lang="fi-FI">
                <a:solidFill>
                  <a:srgbClr val="000000">
                    <a:tint val="75000"/>
                  </a:srgbClr>
                </a:solidFill>
              </a:rPr>
              <a:pPr defTabSz="609585"/>
              <a:t>6</a:t>
            </a:fld>
            <a:endParaRPr lang="fi-FI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9506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3D464D-5E1D-4E79-BE64-842CBC432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Vuoden 2021 rippikoulukyselyn tuloksia</a:t>
            </a: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28E2E361-9FFC-4715-8473-518DD859B672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308472" y="1880213"/>
          <a:ext cx="11726048" cy="484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290E3FF-933A-4275-B5E5-CC6D577E8F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09585"/>
            <a:fld id="{C29EF439-236C-4141-A531-FE6D3DEC0875}" type="slidenum">
              <a:rPr lang="fi-FI">
                <a:solidFill>
                  <a:srgbClr val="000000">
                    <a:tint val="75000"/>
                  </a:srgbClr>
                </a:solidFill>
              </a:rPr>
              <a:pPr defTabSz="609585"/>
              <a:t>7</a:t>
            </a:fld>
            <a:endParaRPr lang="fi-FI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8212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A70F-C1E3-41B6-ABE2-D62D34AD5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Vuoden 2021 rippikoulukyselyn tuloksia</a:t>
            </a: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7EC2AFAB-D28F-445B-A9FF-0D1D35FCC699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279093" y="1865522"/>
          <a:ext cx="11912907" cy="4992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1871F9D-13F2-4B08-9A8B-399ED7CC94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09585"/>
            <a:fld id="{C29EF439-236C-4141-A531-FE6D3DEC0875}" type="slidenum">
              <a:rPr lang="fi-FI">
                <a:solidFill>
                  <a:srgbClr val="000000">
                    <a:tint val="75000"/>
                  </a:srgbClr>
                </a:solidFill>
              </a:rPr>
              <a:pPr defTabSz="609585"/>
              <a:t>8</a:t>
            </a:fld>
            <a:endParaRPr lang="fi-FI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6696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A70F-C1E3-41B6-ABE2-D62D34AD5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Vuoden 2021 rippikoulukyselyn tuloksia</a:t>
            </a: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7EC2AFAB-D28F-445B-A9FF-0D1D35FCC699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157480" y="1806768"/>
          <a:ext cx="12034520" cy="4686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1871F9D-13F2-4B08-9A8B-399ED7CC94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09585"/>
            <a:fld id="{C29EF439-236C-4141-A531-FE6D3DEC0875}" type="slidenum">
              <a:rPr lang="fi-FI">
                <a:solidFill>
                  <a:srgbClr val="000000">
                    <a:tint val="75000"/>
                  </a:srgbClr>
                </a:solidFill>
              </a:rPr>
              <a:pPr defTabSz="609585"/>
              <a:t>9</a:t>
            </a:fld>
            <a:endParaRPr lang="fi-FI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3609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-teema">
  <a:themeElements>
    <a:clrScheme name="KH 2">
      <a:dk1>
        <a:srgbClr val="000000"/>
      </a:dk1>
      <a:lt1>
        <a:srgbClr val="FFFFFF"/>
      </a:lt1>
      <a:dk2>
        <a:srgbClr val="44546A"/>
      </a:dk2>
      <a:lt2>
        <a:srgbClr val="F0F0F0"/>
      </a:lt2>
      <a:accent1>
        <a:srgbClr val="823F8D"/>
      </a:accent1>
      <a:accent2>
        <a:srgbClr val="A9489D"/>
      </a:accent2>
      <a:accent3>
        <a:srgbClr val="008558"/>
      </a:accent3>
      <a:accent4>
        <a:srgbClr val="006DA8"/>
      </a:accent4>
      <a:accent5>
        <a:srgbClr val="D91C12"/>
      </a:accent5>
      <a:accent6>
        <a:srgbClr val="CC4B05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irkkohallituksen strategia_täysistunto190421  -  Vain luku" id="{B1A4DA02-7F09-4A4E-8973-ED4C8D600341}" vid="{51CA18F9-5ACA-47B5-A76C-D56CC763BA48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220</Words>
  <Application>Microsoft Office PowerPoint</Application>
  <PresentationFormat>Laajakuva</PresentationFormat>
  <Paragraphs>44</Paragraphs>
  <Slides>15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21" baseType="lpstr">
      <vt:lpstr>Arial</vt:lpstr>
      <vt:lpstr>Calibri</vt:lpstr>
      <vt:lpstr>Martti</vt:lpstr>
      <vt:lpstr>Open Sans</vt:lpstr>
      <vt:lpstr>Verdana</vt:lpstr>
      <vt:lpstr>1_Office-teema</vt:lpstr>
      <vt:lpstr>Rippikoulu 2021 </vt:lpstr>
      <vt:lpstr>Tilastoja 2021</vt:lpstr>
      <vt:lpstr>Rippikoulukyselyn tulokset 2021 </vt:lpstr>
      <vt:lpstr>Rippikoulukysely 2021</vt:lpstr>
      <vt:lpstr>Vuoden 2021 rippikoulukyselyn tuloksia</vt:lpstr>
      <vt:lpstr>Vuoden 2021 rippikoulukyselyn tuloksia</vt:lpstr>
      <vt:lpstr>Vuoden 2021 rippikoulukyselyn tuloksia</vt:lpstr>
      <vt:lpstr>Vuoden 2021 rippikoulukyselyn tuloksia</vt:lpstr>
      <vt:lpstr>Vuoden 2021 rippikoulukyselyn tuloksia</vt:lpstr>
      <vt:lpstr>Vuoden 2021 rippikoulukyselyn tuloksia</vt:lpstr>
      <vt:lpstr>Iloitsen elämästäni</vt:lpstr>
      <vt:lpstr>Vuoden 2021 rippikoulukyselyn tuloksia</vt:lpstr>
      <vt:lpstr>Vuoden 2021 rippikoulukyselyn tuloksia</vt:lpstr>
      <vt:lpstr>Vuoden 2021 rippikoulukyselyn tuloksia</vt:lpstr>
      <vt:lpstr>Vuoden 2021 rippikoulukyselyn tuloksia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Rippikoulukyselyn tulokset 2021</dc:title>
  <dc:creator>Pulkkinen Jari</dc:creator>
  <cp:lastModifiedBy>Pulkkinen Jari</cp:lastModifiedBy>
  <cp:revision>2</cp:revision>
  <dcterms:created xsi:type="dcterms:W3CDTF">2021-09-30T10:29:26Z</dcterms:created>
  <dcterms:modified xsi:type="dcterms:W3CDTF">2022-09-22T06:56:48Z</dcterms:modified>
</cp:coreProperties>
</file>